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tton, Inbal" userId="60ed43aa-7a97-45ff-a451-0007547319e2" providerId="ADAL" clId="{350147E8-3FA4-4D17-A620-E17955AD8ACF}"/>
    <pc:docChg chg="modSld">
      <pc:chgData name="Bitton, Inbal" userId="60ed43aa-7a97-45ff-a451-0007547319e2" providerId="ADAL" clId="{350147E8-3FA4-4D17-A620-E17955AD8ACF}" dt="2021-08-05T16:11:21.228" v="27" actId="403"/>
      <pc:docMkLst>
        <pc:docMk/>
      </pc:docMkLst>
      <pc:sldChg chg="modSp mod">
        <pc:chgData name="Bitton, Inbal" userId="60ed43aa-7a97-45ff-a451-0007547319e2" providerId="ADAL" clId="{350147E8-3FA4-4D17-A620-E17955AD8ACF}" dt="2021-08-05T16:10:10.394" v="11" actId="20577"/>
        <pc:sldMkLst>
          <pc:docMk/>
          <pc:sldMk cId="2858071748" sldId="257"/>
        </pc:sldMkLst>
        <pc:spChg chg="mod">
          <ac:chgData name="Bitton, Inbal" userId="60ed43aa-7a97-45ff-a451-0007547319e2" providerId="ADAL" clId="{350147E8-3FA4-4D17-A620-E17955AD8ACF}" dt="2021-08-05T16:10:10.394" v="11" actId="20577"/>
          <ac:spMkLst>
            <pc:docMk/>
            <pc:sldMk cId="2858071748" sldId="257"/>
            <ac:spMk id="2" creationId="{0742A7FA-F2CE-432F-924D-DB93F1A4D50E}"/>
          </ac:spMkLst>
        </pc:spChg>
      </pc:sldChg>
      <pc:sldChg chg="modSp mod">
        <pc:chgData name="Bitton, Inbal" userId="60ed43aa-7a97-45ff-a451-0007547319e2" providerId="ADAL" clId="{350147E8-3FA4-4D17-A620-E17955AD8ACF}" dt="2021-08-05T16:11:21.228" v="27" actId="403"/>
        <pc:sldMkLst>
          <pc:docMk/>
          <pc:sldMk cId="1950994256" sldId="260"/>
        </pc:sldMkLst>
        <pc:spChg chg="mod">
          <ac:chgData name="Bitton, Inbal" userId="60ed43aa-7a97-45ff-a451-0007547319e2" providerId="ADAL" clId="{350147E8-3FA4-4D17-A620-E17955AD8ACF}" dt="2021-08-05T16:11:21.228" v="27" actId="403"/>
          <ac:spMkLst>
            <pc:docMk/>
            <pc:sldMk cId="1950994256" sldId="260"/>
            <ac:spMk id="2" creationId="{05A8E073-92E4-4B38-AEFB-72BE0A7162A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8FDE-3381-440D-A4F2-1BA8C6D9CE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0620C7-3C54-4996-ACDE-2AC56C54A3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A4796A-65FD-4E47-A4A7-40A2F3FC9B5E}"/>
              </a:ext>
            </a:extLst>
          </p:cNvPr>
          <p:cNvSpPr>
            <a:spLocks noGrp="1"/>
          </p:cNvSpPr>
          <p:nvPr>
            <p:ph type="dt" sz="half" idx="10"/>
          </p:nvPr>
        </p:nvSpPr>
        <p:spPr/>
        <p:txBody>
          <a:bodyPr/>
          <a:lstStyle/>
          <a:p>
            <a:fld id="{B85E25FA-AF1D-4B07-9F2B-70C01C719D53}" type="datetimeFigureOut">
              <a:rPr lang="en-US" smtClean="0"/>
              <a:t>8/5/2021</a:t>
            </a:fld>
            <a:endParaRPr lang="en-US"/>
          </a:p>
        </p:txBody>
      </p:sp>
      <p:sp>
        <p:nvSpPr>
          <p:cNvPr id="5" name="Footer Placeholder 4">
            <a:extLst>
              <a:ext uri="{FF2B5EF4-FFF2-40B4-BE49-F238E27FC236}">
                <a16:creationId xmlns:a16="http://schemas.microsoft.com/office/drawing/2014/main" id="{F61695F7-4B80-4A0E-87D1-B1BC594F3F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AA6F0-CD6A-42C9-9937-872F5D2D70A9}"/>
              </a:ext>
            </a:extLst>
          </p:cNvPr>
          <p:cNvSpPr>
            <a:spLocks noGrp="1"/>
          </p:cNvSpPr>
          <p:nvPr>
            <p:ph type="sldNum" sz="quarter" idx="12"/>
          </p:nvPr>
        </p:nvSpPr>
        <p:spPr/>
        <p:txBody>
          <a:bodyPr/>
          <a:lstStyle/>
          <a:p>
            <a:fld id="{6ACD61E2-5658-411B-8F6E-D4592EBBA5D8}" type="slidenum">
              <a:rPr lang="en-US" smtClean="0"/>
              <a:t>‹#›</a:t>
            </a:fld>
            <a:endParaRPr lang="en-US"/>
          </a:p>
        </p:txBody>
      </p:sp>
    </p:spTree>
    <p:extLst>
      <p:ext uri="{BB962C8B-B14F-4D97-AF65-F5344CB8AC3E}">
        <p14:creationId xmlns:p14="http://schemas.microsoft.com/office/powerpoint/2010/main" val="298851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55F4-11CC-4AC6-9AB0-903167CD7C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DF3161-DD23-4A20-AF8D-E4F8C9BA14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F6C44-DCF7-4332-9A83-417A5CB94943}"/>
              </a:ext>
            </a:extLst>
          </p:cNvPr>
          <p:cNvSpPr>
            <a:spLocks noGrp="1"/>
          </p:cNvSpPr>
          <p:nvPr>
            <p:ph type="dt" sz="half" idx="10"/>
          </p:nvPr>
        </p:nvSpPr>
        <p:spPr/>
        <p:txBody>
          <a:bodyPr/>
          <a:lstStyle/>
          <a:p>
            <a:fld id="{B85E25FA-AF1D-4B07-9F2B-70C01C719D53}" type="datetimeFigureOut">
              <a:rPr lang="en-US" smtClean="0"/>
              <a:t>8/5/2021</a:t>
            </a:fld>
            <a:endParaRPr lang="en-US"/>
          </a:p>
        </p:txBody>
      </p:sp>
      <p:sp>
        <p:nvSpPr>
          <p:cNvPr id="5" name="Footer Placeholder 4">
            <a:extLst>
              <a:ext uri="{FF2B5EF4-FFF2-40B4-BE49-F238E27FC236}">
                <a16:creationId xmlns:a16="http://schemas.microsoft.com/office/drawing/2014/main" id="{93755B4B-B16B-411D-8A12-C6F9106C8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68C73-49D5-4DDB-8DA2-E70DDDDD24B2}"/>
              </a:ext>
            </a:extLst>
          </p:cNvPr>
          <p:cNvSpPr>
            <a:spLocks noGrp="1"/>
          </p:cNvSpPr>
          <p:nvPr>
            <p:ph type="sldNum" sz="quarter" idx="12"/>
          </p:nvPr>
        </p:nvSpPr>
        <p:spPr/>
        <p:txBody>
          <a:bodyPr/>
          <a:lstStyle/>
          <a:p>
            <a:fld id="{6ACD61E2-5658-411B-8F6E-D4592EBBA5D8}" type="slidenum">
              <a:rPr lang="en-US" smtClean="0"/>
              <a:t>‹#›</a:t>
            </a:fld>
            <a:endParaRPr lang="en-US"/>
          </a:p>
        </p:txBody>
      </p:sp>
    </p:spTree>
    <p:extLst>
      <p:ext uri="{BB962C8B-B14F-4D97-AF65-F5344CB8AC3E}">
        <p14:creationId xmlns:p14="http://schemas.microsoft.com/office/powerpoint/2010/main" val="1084945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964C35-632A-4197-929D-284590E181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C2E5F8-1398-4427-BAF2-560D47337E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EB118-1C00-45D3-BEF5-B8904991CB5D}"/>
              </a:ext>
            </a:extLst>
          </p:cNvPr>
          <p:cNvSpPr>
            <a:spLocks noGrp="1"/>
          </p:cNvSpPr>
          <p:nvPr>
            <p:ph type="dt" sz="half" idx="10"/>
          </p:nvPr>
        </p:nvSpPr>
        <p:spPr/>
        <p:txBody>
          <a:bodyPr/>
          <a:lstStyle/>
          <a:p>
            <a:fld id="{B85E25FA-AF1D-4B07-9F2B-70C01C719D53}" type="datetimeFigureOut">
              <a:rPr lang="en-US" smtClean="0"/>
              <a:t>8/5/2021</a:t>
            </a:fld>
            <a:endParaRPr lang="en-US"/>
          </a:p>
        </p:txBody>
      </p:sp>
      <p:sp>
        <p:nvSpPr>
          <p:cNvPr id="5" name="Footer Placeholder 4">
            <a:extLst>
              <a:ext uri="{FF2B5EF4-FFF2-40B4-BE49-F238E27FC236}">
                <a16:creationId xmlns:a16="http://schemas.microsoft.com/office/drawing/2014/main" id="{D82D8212-965F-40B4-84EC-763CC7657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18F52-CC8D-4998-A188-9B4C87870BFB}"/>
              </a:ext>
            </a:extLst>
          </p:cNvPr>
          <p:cNvSpPr>
            <a:spLocks noGrp="1"/>
          </p:cNvSpPr>
          <p:nvPr>
            <p:ph type="sldNum" sz="quarter" idx="12"/>
          </p:nvPr>
        </p:nvSpPr>
        <p:spPr/>
        <p:txBody>
          <a:bodyPr/>
          <a:lstStyle/>
          <a:p>
            <a:fld id="{6ACD61E2-5658-411B-8F6E-D4592EBBA5D8}" type="slidenum">
              <a:rPr lang="en-US" smtClean="0"/>
              <a:t>‹#›</a:t>
            </a:fld>
            <a:endParaRPr lang="en-US"/>
          </a:p>
        </p:txBody>
      </p:sp>
    </p:spTree>
    <p:extLst>
      <p:ext uri="{BB962C8B-B14F-4D97-AF65-F5344CB8AC3E}">
        <p14:creationId xmlns:p14="http://schemas.microsoft.com/office/powerpoint/2010/main" val="2045639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4878-9304-408A-B0F3-F60EF3EA2F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A6AA98-2A47-4310-B792-C0CE32187C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A45208-17AB-47D5-AAC2-2D3D4059D3C6}"/>
              </a:ext>
            </a:extLst>
          </p:cNvPr>
          <p:cNvSpPr>
            <a:spLocks noGrp="1"/>
          </p:cNvSpPr>
          <p:nvPr>
            <p:ph type="dt" sz="half" idx="10"/>
          </p:nvPr>
        </p:nvSpPr>
        <p:spPr/>
        <p:txBody>
          <a:bodyPr/>
          <a:lstStyle/>
          <a:p>
            <a:fld id="{B85E25FA-AF1D-4B07-9F2B-70C01C719D53}" type="datetimeFigureOut">
              <a:rPr lang="en-US" smtClean="0"/>
              <a:t>8/5/2021</a:t>
            </a:fld>
            <a:endParaRPr lang="en-US"/>
          </a:p>
        </p:txBody>
      </p:sp>
      <p:sp>
        <p:nvSpPr>
          <p:cNvPr id="5" name="Footer Placeholder 4">
            <a:extLst>
              <a:ext uri="{FF2B5EF4-FFF2-40B4-BE49-F238E27FC236}">
                <a16:creationId xmlns:a16="http://schemas.microsoft.com/office/drawing/2014/main" id="{500BB6DE-1170-45F0-8FD4-09BF7FC961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1C35D-0AAA-4934-B090-7A76B8BAEAA8}"/>
              </a:ext>
            </a:extLst>
          </p:cNvPr>
          <p:cNvSpPr>
            <a:spLocks noGrp="1"/>
          </p:cNvSpPr>
          <p:nvPr>
            <p:ph type="sldNum" sz="quarter" idx="12"/>
          </p:nvPr>
        </p:nvSpPr>
        <p:spPr/>
        <p:txBody>
          <a:bodyPr/>
          <a:lstStyle/>
          <a:p>
            <a:fld id="{6ACD61E2-5658-411B-8F6E-D4592EBBA5D8}" type="slidenum">
              <a:rPr lang="en-US" smtClean="0"/>
              <a:t>‹#›</a:t>
            </a:fld>
            <a:endParaRPr lang="en-US"/>
          </a:p>
        </p:txBody>
      </p:sp>
    </p:spTree>
    <p:extLst>
      <p:ext uri="{BB962C8B-B14F-4D97-AF65-F5344CB8AC3E}">
        <p14:creationId xmlns:p14="http://schemas.microsoft.com/office/powerpoint/2010/main" val="319394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3EE9-F76A-4C15-B30D-C040B0B9B6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F86E32-4534-4F1A-AECD-91DB41C873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894C1A-A4AF-413E-A03D-86A5850F34EB}"/>
              </a:ext>
            </a:extLst>
          </p:cNvPr>
          <p:cNvSpPr>
            <a:spLocks noGrp="1"/>
          </p:cNvSpPr>
          <p:nvPr>
            <p:ph type="dt" sz="half" idx="10"/>
          </p:nvPr>
        </p:nvSpPr>
        <p:spPr/>
        <p:txBody>
          <a:bodyPr/>
          <a:lstStyle/>
          <a:p>
            <a:fld id="{B85E25FA-AF1D-4B07-9F2B-70C01C719D53}" type="datetimeFigureOut">
              <a:rPr lang="en-US" smtClean="0"/>
              <a:t>8/5/2021</a:t>
            </a:fld>
            <a:endParaRPr lang="en-US"/>
          </a:p>
        </p:txBody>
      </p:sp>
      <p:sp>
        <p:nvSpPr>
          <p:cNvPr id="5" name="Footer Placeholder 4">
            <a:extLst>
              <a:ext uri="{FF2B5EF4-FFF2-40B4-BE49-F238E27FC236}">
                <a16:creationId xmlns:a16="http://schemas.microsoft.com/office/drawing/2014/main" id="{5AE3738C-591A-4540-A0AF-8D9EE0EA5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D05E39-C637-4C55-88A7-27588AEC43B0}"/>
              </a:ext>
            </a:extLst>
          </p:cNvPr>
          <p:cNvSpPr>
            <a:spLocks noGrp="1"/>
          </p:cNvSpPr>
          <p:nvPr>
            <p:ph type="sldNum" sz="quarter" idx="12"/>
          </p:nvPr>
        </p:nvSpPr>
        <p:spPr/>
        <p:txBody>
          <a:bodyPr/>
          <a:lstStyle/>
          <a:p>
            <a:fld id="{6ACD61E2-5658-411B-8F6E-D4592EBBA5D8}" type="slidenum">
              <a:rPr lang="en-US" smtClean="0"/>
              <a:t>‹#›</a:t>
            </a:fld>
            <a:endParaRPr lang="en-US"/>
          </a:p>
        </p:txBody>
      </p:sp>
    </p:spTree>
    <p:extLst>
      <p:ext uri="{BB962C8B-B14F-4D97-AF65-F5344CB8AC3E}">
        <p14:creationId xmlns:p14="http://schemas.microsoft.com/office/powerpoint/2010/main" val="59706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D1AD-FC82-4815-8CFD-D1BC695649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D84744-A0CE-4842-B18D-10BDECD857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E2B37A-5CF5-45A9-AEE8-E9E84C21EE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190D47-A615-45AC-9E21-BC5DB822A597}"/>
              </a:ext>
            </a:extLst>
          </p:cNvPr>
          <p:cNvSpPr>
            <a:spLocks noGrp="1"/>
          </p:cNvSpPr>
          <p:nvPr>
            <p:ph type="dt" sz="half" idx="10"/>
          </p:nvPr>
        </p:nvSpPr>
        <p:spPr/>
        <p:txBody>
          <a:bodyPr/>
          <a:lstStyle/>
          <a:p>
            <a:fld id="{B85E25FA-AF1D-4B07-9F2B-70C01C719D53}" type="datetimeFigureOut">
              <a:rPr lang="en-US" smtClean="0"/>
              <a:t>8/5/2021</a:t>
            </a:fld>
            <a:endParaRPr lang="en-US"/>
          </a:p>
        </p:txBody>
      </p:sp>
      <p:sp>
        <p:nvSpPr>
          <p:cNvPr id="6" name="Footer Placeholder 5">
            <a:extLst>
              <a:ext uri="{FF2B5EF4-FFF2-40B4-BE49-F238E27FC236}">
                <a16:creationId xmlns:a16="http://schemas.microsoft.com/office/drawing/2014/main" id="{46EEA2EE-103E-49A9-B4B6-F99D0C2F41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697351-BCFD-485B-AB05-165AD2BC2138}"/>
              </a:ext>
            </a:extLst>
          </p:cNvPr>
          <p:cNvSpPr>
            <a:spLocks noGrp="1"/>
          </p:cNvSpPr>
          <p:nvPr>
            <p:ph type="sldNum" sz="quarter" idx="12"/>
          </p:nvPr>
        </p:nvSpPr>
        <p:spPr/>
        <p:txBody>
          <a:bodyPr/>
          <a:lstStyle/>
          <a:p>
            <a:fld id="{6ACD61E2-5658-411B-8F6E-D4592EBBA5D8}" type="slidenum">
              <a:rPr lang="en-US" smtClean="0"/>
              <a:t>‹#›</a:t>
            </a:fld>
            <a:endParaRPr lang="en-US"/>
          </a:p>
        </p:txBody>
      </p:sp>
    </p:spTree>
    <p:extLst>
      <p:ext uri="{BB962C8B-B14F-4D97-AF65-F5344CB8AC3E}">
        <p14:creationId xmlns:p14="http://schemas.microsoft.com/office/powerpoint/2010/main" val="337960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2A9D9-65E5-440D-99B7-9B4A54E340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4EE418-AF34-4D42-AC70-323B1C1B77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6F3FC7-0DC9-4630-A1B8-7D31E9B242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981EB5-3037-4256-A050-0202287719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D4A80-DB79-4569-AECE-FFFF3D5C9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EE26CA-E833-457D-BE5C-04EC06CEF5FA}"/>
              </a:ext>
            </a:extLst>
          </p:cNvPr>
          <p:cNvSpPr>
            <a:spLocks noGrp="1"/>
          </p:cNvSpPr>
          <p:nvPr>
            <p:ph type="dt" sz="half" idx="10"/>
          </p:nvPr>
        </p:nvSpPr>
        <p:spPr/>
        <p:txBody>
          <a:bodyPr/>
          <a:lstStyle/>
          <a:p>
            <a:fld id="{B85E25FA-AF1D-4B07-9F2B-70C01C719D53}" type="datetimeFigureOut">
              <a:rPr lang="en-US" smtClean="0"/>
              <a:t>8/5/2021</a:t>
            </a:fld>
            <a:endParaRPr lang="en-US"/>
          </a:p>
        </p:txBody>
      </p:sp>
      <p:sp>
        <p:nvSpPr>
          <p:cNvPr id="8" name="Footer Placeholder 7">
            <a:extLst>
              <a:ext uri="{FF2B5EF4-FFF2-40B4-BE49-F238E27FC236}">
                <a16:creationId xmlns:a16="http://schemas.microsoft.com/office/drawing/2014/main" id="{D1D01922-BE9B-4FEA-9FD0-157172C5C7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A3AA3A-3FF5-4796-B041-976D4D2883A3}"/>
              </a:ext>
            </a:extLst>
          </p:cNvPr>
          <p:cNvSpPr>
            <a:spLocks noGrp="1"/>
          </p:cNvSpPr>
          <p:nvPr>
            <p:ph type="sldNum" sz="quarter" idx="12"/>
          </p:nvPr>
        </p:nvSpPr>
        <p:spPr/>
        <p:txBody>
          <a:bodyPr/>
          <a:lstStyle/>
          <a:p>
            <a:fld id="{6ACD61E2-5658-411B-8F6E-D4592EBBA5D8}" type="slidenum">
              <a:rPr lang="en-US" smtClean="0"/>
              <a:t>‹#›</a:t>
            </a:fld>
            <a:endParaRPr lang="en-US"/>
          </a:p>
        </p:txBody>
      </p:sp>
    </p:spTree>
    <p:extLst>
      <p:ext uri="{BB962C8B-B14F-4D97-AF65-F5344CB8AC3E}">
        <p14:creationId xmlns:p14="http://schemas.microsoft.com/office/powerpoint/2010/main" val="83483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FDFB-5457-4F89-A3E3-579792D59F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E787FA-A0B5-4B16-AAD7-1FEB08A13F60}"/>
              </a:ext>
            </a:extLst>
          </p:cNvPr>
          <p:cNvSpPr>
            <a:spLocks noGrp="1"/>
          </p:cNvSpPr>
          <p:nvPr>
            <p:ph type="dt" sz="half" idx="10"/>
          </p:nvPr>
        </p:nvSpPr>
        <p:spPr/>
        <p:txBody>
          <a:bodyPr/>
          <a:lstStyle/>
          <a:p>
            <a:fld id="{B85E25FA-AF1D-4B07-9F2B-70C01C719D53}" type="datetimeFigureOut">
              <a:rPr lang="en-US" smtClean="0"/>
              <a:t>8/5/2021</a:t>
            </a:fld>
            <a:endParaRPr lang="en-US"/>
          </a:p>
        </p:txBody>
      </p:sp>
      <p:sp>
        <p:nvSpPr>
          <p:cNvPr id="4" name="Footer Placeholder 3">
            <a:extLst>
              <a:ext uri="{FF2B5EF4-FFF2-40B4-BE49-F238E27FC236}">
                <a16:creationId xmlns:a16="http://schemas.microsoft.com/office/drawing/2014/main" id="{0F5DEB08-47D4-48FB-8CD7-0A8116AE4D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473921-AAD1-4855-98C7-42DDED1E3800}"/>
              </a:ext>
            </a:extLst>
          </p:cNvPr>
          <p:cNvSpPr>
            <a:spLocks noGrp="1"/>
          </p:cNvSpPr>
          <p:nvPr>
            <p:ph type="sldNum" sz="quarter" idx="12"/>
          </p:nvPr>
        </p:nvSpPr>
        <p:spPr/>
        <p:txBody>
          <a:bodyPr/>
          <a:lstStyle/>
          <a:p>
            <a:fld id="{6ACD61E2-5658-411B-8F6E-D4592EBBA5D8}" type="slidenum">
              <a:rPr lang="en-US" smtClean="0"/>
              <a:t>‹#›</a:t>
            </a:fld>
            <a:endParaRPr lang="en-US"/>
          </a:p>
        </p:txBody>
      </p:sp>
    </p:spTree>
    <p:extLst>
      <p:ext uri="{BB962C8B-B14F-4D97-AF65-F5344CB8AC3E}">
        <p14:creationId xmlns:p14="http://schemas.microsoft.com/office/powerpoint/2010/main" val="416950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4ED809-39A7-463F-A657-75F38ECF8FC1}"/>
              </a:ext>
            </a:extLst>
          </p:cNvPr>
          <p:cNvSpPr>
            <a:spLocks noGrp="1"/>
          </p:cNvSpPr>
          <p:nvPr>
            <p:ph type="dt" sz="half" idx="10"/>
          </p:nvPr>
        </p:nvSpPr>
        <p:spPr/>
        <p:txBody>
          <a:bodyPr/>
          <a:lstStyle/>
          <a:p>
            <a:fld id="{B85E25FA-AF1D-4B07-9F2B-70C01C719D53}" type="datetimeFigureOut">
              <a:rPr lang="en-US" smtClean="0"/>
              <a:t>8/5/2021</a:t>
            </a:fld>
            <a:endParaRPr lang="en-US"/>
          </a:p>
        </p:txBody>
      </p:sp>
      <p:sp>
        <p:nvSpPr>
          <p:cNvPr id="3" name="Footer Placeholder 2">
            <a:extLst>
              <a:ext uri="{FF2B5EF4-FFF2-40B4-BE49-F238E27FC236}">
                <a16:creationId xmlns:a16="http://schemas.microsoft.com/office/drawing/2014/main" id="{8A815C2D-256F-448D-9C37-38AAD9BABE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869E5F-9182-4E75-A974-D431C79D0AAA}"/>
              </a:ext>
            </a:extLst>
          </p:cNvPr>
          <p:cNvSpPr>
            <a:spLocks noGrp="1"/>
          </p:cNvSpPr>
          <p:nvPr>
            <p:ph type="sldNum" sz="quarter" idx="12"/>
          </p:nvPr>
        </p:nvSpPr>
        <p:spPr/>
        <p:txBody>
          <a:bodyPr/>
          <a:lstStyle/>
          <a:p>
            <a:fld id="{6ACD61E2-5658-411B-8F6E-D4592EBBA5D8}" type="slidenum">
              <a:rPr lang="en-US" smtClean="0"/>
              <a:t>‹#›</a:t>
            </a:fld>
            <a:endParaRPr lang="en-US"/>
          </a:p>
        </p:txBody>
      </p:sp>
    </p:spTree>
    <p:extLst>
      <p:ext uri="{BB962C8B-B14F-4D97-AF65-F5344CB8AC3E}">
        <p14:creationId xmlns:p14="http://schemas.microsoft.com/office/powerpoint/2010/main" val="4130759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E1D9-585B-4B4D-A665-BC4F2C7614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762D45-C8F9-43AD-94BA-0CF5FEC3A0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0636CC-978A-4129-AE6E-A4DD12A13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F0699F-8C95-461A-BDBB-E205D36F8183}"/>
              </a:ext>
            </a:extLst>
          </p:cNvPr>
          <p:cNvSpPr>
            <a:spLocks noGrp="1"/>
          </p:cNvSpPr>
          <p:nvPr>
            <p:ph type="dt" sz="half" idx="10"/>
          </p:nvPr>
        </p:nvSpPr>
        <p:spPr/>
        <p:txBody>
          <a:bodyPr/>
          <a:lstStyle/>
          <a:p>
            <a:fld id="{B85E25FA-AF1D-4B07-9F2B-70C01C719D53}" type="datetimeFigureOut">
              <a:rPr lang="en-US" smtClean="0"/>
              <a:t>8/5/2021</a:t>
            </a:fld>
            <a:endParaRPr lang="en-US"/>
          </a:p>
        </p:txBody>
      </p:sp>
      <p:sp>
        <p:nvSpPr>
          <p:cNvPr id="6" name="Footer Placeholder 5">
            <a:extLst>
              <a:ext uri="{FF2B5EF4-FFF2-40B4-BE49-F238E27FC236}">
                <a16:creationId xmlns:a16="http://schemas.microsoft.com/office/drawing/2014/main" id="{F16FF79E-9B2C-46A9-9565-E7A5D767E7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9EE668-63FC-401F-843C-AF88643D1FEE}"/>
              </a:ext>
            </a:extLst>
          </p:cNvPr>
          <p:cNvSpPr>
            <a:spLocks noGrp="1"/>
          </p:cNvSpPr>
          <p:nvPr>
            <p:ph type="sldNum" sz="quarter" idx="12"/>
          </p:nvPr>
        </p:nvSpPr>
        <p:spPr/>
        <p:txBody>
          <a:bodyPr/>
          <a:lstStyle/>
          <a:p>
            <a:fld id="{6ACD61E2-5658-411B-8F6E-D4592EBBA5D8}" type="slidenum">
              <a:rPr lang="en-US" smtClean="0"/>
              <a:t>‹#›</a:t>
            </a:fld>
            <a:endParaRPr lang="en-US"/>
          </a:p>
        </p:txBody>
      </p:sp>
    </p:spTree>
    <p:extLst>
      <p:ext uri="{BB962C8B-B14F-4D97-AF65-F5344CB8AC3E}">
        <p14:creationId xmlns:p14="http://schemas.microsoft.com/office/powerpoint/2010/main" val="20248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D3D28-6D38-4DB6-ADAF-062166CDA2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DE8F4E-77F8-4597-9A18-07023BDA43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AF59BD-291A-4F00-BB5A-F7E24BED5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8C7A2-C8AB-4E93-9B2B-5A7A642BB6CD}"/>
              </a:ext>
            </a:extLst>
          </p:cNvPr>
          <p:cNvSpPr>
            <a:spLocks noGrp="1"/>
          </p:cNvSpPr>
          <p:nvPr>
            <p:ph type="dt" sz="half" idx="10"/>
          </p:nvPr>
        </p:nvSpPr>
        <p:spPr/>
        <p:txBody>
          <a:bodyPr/>
          <a:lstStyle/>
          <a:p>
            <a:fld id="{B85E25FA-AF1D-4B07-9F2B-70C01C719D53}" type="datetimeFigureOut">
              <a:rPr lang="en-US" smtClean="0"/>
              <a:t>8/5/2021</a:t>
            </a:fld>
            <a:endParaRPr lang="en-US"/>
          </a:p>
        </p:txBody>
      </p:sp>
      <p:sp>
        <p:nvSpPr>
          <p:cNvPr id="6" name="Footer Placeholder 5">
            <a:extLst>
              <a:ext uri="{FF2B5EF4-FFF2-40B4-BE49-F238E27FC236}">
                <a16:creationId xmlns:a16="http://schemas.microsoft.com/office/drawing/2014/main" id="{2C24E0B0-BEB7-4A23-AEDA-D5AAAF3620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B540D-1E39-4745-BB47-F3FBB366D6B1}"/>
              </a:ext>
            </a:extLst>
          </p:cNvPr>
          <p:cNvSpPr>
            <a:spLocks noGrp="1"/>
          </p:cNvSpPr>
          <p:nvPr>
            <p:ph type="sldNum" sz="quarter" idx="12"/>
          </p:nvPr>
        </p:nvSpPr>
        <p:spPr/>
        <p:txBody>
          <a:bodyPr/>
          <a:lstStyle/>
          <a:p>
            <a:fld id="{6ACD61E2-5658-411B-8F6E-D4592EBBA5D8}" type="slidenum">
              <a:rPr lang="en-US" smtClean="0"/>
              <a:t>‹#›</a:t>
            </a:fld>
            <a:endParaRPr lang="en-US"/>
          </a:p>
        </p:txBody>
      </p:sp>
    </p:spTree>
    <p:extLst>
      <p:ext uri="{BB962C8B-B14F-4D97-AF65-F5344CB8AC3E}">
        <p14:creationId xmlns:p14="http://schemas.microsoft.com/office/powerpoint/2010/main" val="405090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1CC129-E2CF-4AB3-AA8A-44E28C0022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82BCEC-9FE7-41C7-AC42-1F511112C0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03D4C8-5750-41A3-9DEC-CF0E0FBF3F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5E25FA-AF1D-4B07-9F2B-70C01C719D53}" type="datetimeFigureOut">
              <a:rPr lang="en-US" smtClean="0"/>
              <a:t>8/5/2021</a:t>
            </a:fld>
            <a:endParaRPr lang="en-US"/>
          </a:p>
        </p:txBody>
      </p:sp>
      <p:sp>
        <p:nvSpPr>
          <p:cNvPr id="5" name="Footer Placeholder 4">
            <a:extLst>
              <a:ext uri="{FF2B5EF4-FFF2-40B4-BE49-F238E27FC236}">
                <a16:creationId xmlns:a16="http://schemas.microsoft.com/office/drawing/2014/main" id="{C0996F9B-564E-4C16-9BEB-38B89761BE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C04836-4466-4705-86EE-E087CD4C5E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D61E2-5658-411B-8F6E-D4592EBBA5D8}" type="slidenum">
              <a:rPr lang="en-US" smtClean="0"/>
              <a:t>‹#›</a:t>
            </a:fld>
            <a:endParaRPr lang="en-US"/>
          </a:p>
        </p:txBody>
      </p:sp>
    </p:spTree>
    <p:extLst>
      <p:ext uri="{BB962C8B-B14F-4D97-AF65-F5344CB8AC3E}">
        <p14:creationId xmlns:p14="http://schemas.microsoft.com/office/powerpoint/2010/main" val="4141500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A7FA-F2CE-432F-924D-DB93F1A4D50E}"/>
              </a:ext>
            </a:extLst>
          </p:cNvPr>
          <p:cNvSpPr>
            <a:spLocks noGrp="1"/>
          </p:cNvSpPr>
          <p:nvPr>
            <p:ph type="title"/>
          </p:nvPr>
        </p:nvSpPr>
        <p:spPr/>
        <p:txBody>
          <a:bodyPr>
            <a:normAutofit/>
          </a:bodyPr>
          <a:lstStyle/>
          <a:p>
            <a:r>
              <a:rPr lang="en-US" sz="2000" b="1" dirty="0">
                <a:solidFill>
                  <a:schemeClr val="tx1">
                    <a:lumMod val="95000"/>
                    <a:lumOff val="5000"/>
                  </a:schemeClr>
                </a:solidFill>
              </a:rPr>
              <a:t>An example of how to fill in the details, after clicking the submit button will appear to us at the top of the document alert if the action was performed successfully or there was a failure and need to perform the action again.</a:t>
            </a:r>
          </a:p>
        </p:txBody>
      </p:sp>
      <p:pic>
        <p:nvPicPr>
          <p:cNvPr id="4" name="Content Placeholder 3">
            <a:extLst>
              <a:ext uri="{FF2B5EF4-FFF2-40B4-BE49-F238E27FC236}">
                <a16:creationId xmlns:a16="http://schemas.microsoft.com/office/drawing/2014/main" id="{F322427A-5E45-4DB3-BF46-36AECA9A0514}"/>
              </a:ext>
            </a:extLst>
          </p:cNvPr>
          <p:cNvPicPr>
            <a:picLocks noGrp="1" noChangeAspect="1"/>
          </p:cNvPicPr>
          <p:nvPr>
            <p:ph idx="1"/>
          </p:nvPr>
        </p:nvPicPr>
        <p:blipFill>
          <a:blip r:embed="rId2"/>
          <a:stretch>
            <a:fillRect/>
          </a:stretch>
        </p:blipFill>
        <p:spPr>
          <a:xfrm>
            <a:off x="2675203" y="1825625"/>
            <a:ext cx="6841593" cy="4351338"/>
          </a:xfrm>
          <a:prstGeom prst="rect">
            <a:avLst/>
          </a:prstGeom>
        </p:spPr>
      </p:pic>
      <p:pic>
        <p:nvPicPr>
          <p:cNvPr id="6" name="Picture 5">
            <a:extLst>
              <a:ext uri="{FF2B5EF4-FFF2-40B4-BE49-F238E27FC236}">
                <a16:creationId xmlns:a16="http://schemas.microsoft.com/office/drawing/2014/main" id="{CC0158C5-7588-4442-9180-DB1D5166DA74}"/>
              </a:ext>
            </a:extLst>
          </p:cNvPr>
          <p:cNvPicPr>
            <a:picLocks noChangeAspect="1"/>
          </p:cNvPicPr>
          <p:nvPr/>
        </p:nvPicPr>
        <p:blipFill>
          <a:blip r:embed="rId3"/>
          <a:stretch>
            <a:fillRect/>
          </a:stretch>
        </p:blipFill>
        <p:spPr>
          <a:xfrm>
            <a:off x="6915652" y="1242511"/>
            <a:ext cx="4552950" cy="1533525"/>
          </a:xfrm>
          <a:prstGeom prst="rect">
            <a:avLst/>
          </a:prstGeom>
        </p:spPr>
      </p:pic>
    </p:spTree>
    <p:extLst>
      <p:ext uri="{BB962C8B-B14F-4D97-AF65-F5344CB8AC3E}">
        <p14:creationId xmlns:p14="http://schemas.microsoft.com/office/powerpoint/2010/main" val="2858071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ADF4-0C87-4D04-A212-7684441E3843}"/>
              </a:ext>
            </a:extLst>
          </p:cNvPr>
          <p:cNvSpPr>
            <a:spLocks noGrp="1"/>
          </p:cNvSpPr>
          <p:nvPr>
            <p:ph type="title"/>
          </p:nvPr>
        </p:nvSpPr>
        <p:spPr/>
        <p:txBody>
          <a:bodyPr>
            <a:normAutofit/>
          </a:bodyPr>
          <a:lstStyle/>
          <a:p>
            <a:r>
              <a:rPr lang="en-US" sz="3600" b="1" dirty="0"/>
              <a:t>Pull Requests as they appear in the database</a:t>
            </a:r>
          </a:p>
        </p:txBody>
      </p:sp>
      <p:pic>
        <p:nvPicPr>
          <p:cNvPr id="5" name="Content Placeholder 4">
            <a:extLst>
              <a:ext uri="{FF2B5EF4-FFF2-40B4-BE49-F238E27FC236}">
                <a16:creationId xmlns:a16="http://schemas.microsoft.com/office/drawing/2014/main" id="{FFE3E94A-7549-4FE6-AFDC-D64F35C24DB4}"/>
              </a:ext>
            </a:extLst>
          </p:cNvPr>
          <p:cNvPicPr>
            <a:picLocks noGrp="1" noChangeAspect="1"/>
          </p:cNvPicPr>
          <p:nvPr>
            <p:ph idx="1"/>
          </p:nvPr>
        </p:nvPicPr>
        <p:blipFill>
          <a:blip r:embed="rId2"/>
          <a:stretch>
            <a:fillRect/>
          </a:stretch>
        </p:blipFill>
        <p:spPr>
          <a:xfrm>
            <a:off x="1009650" y="1825625"/>
            <a:ext cx="10106025" cy="4375150"/>
          </a:xfrm>
        </p:spPr>
      </p:pic>
    </p:spTree>
    <p:extLst>
      <p:ext uri="{BB962C8B-B14F-4D97-AF65-F5344CB8AC3E}">
        <p14:creationId xmlns:p14="http://schemas.microsoft.com/office/powerpoint/2010/main" val="1028288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C43A-3083-46A7-A559-F0E2FABBF2D5}"/>
              </a:ext>
            </a:extLst>
          </p:cNvPr>
          <p:cNvSpPr>
            <a:spLocks noGrp="1"/>
          </p:cNvSpPr>
          <p:nvPr>
            <p:ph type="title"/>
          </p:nvPr>
        </p:nvSpPr>
        <p:spPr/>
        <p:txBody>
          <a:bodyPr>
            <a:noAutofit/>
          </a:bodyPr>
          <a:lstStyle/>
          <a:p>
            <a:r>
              <a:rPr lang="en-US" sz="2400" b="1" dirty="0"/>
              <a:t>On this page we can view all requests in the system and perform certain filters, according to the status and labels of the requests. The selection is multiple selection and sorting can be done in a desired order.</a:t>
            </a:r>
          </a:p>
        </p:txBody>
      </p:sp>
      <p:pic>
        <p:nvPicPr>
          <p:cNvPr id="5" name="Content Placeholder 4">
            <a:extLst>
              <a:ext uri="{FF2B5EF4-FFF2-40B4-BE49-F238E27FC236}">
                <a16:creationId xmlns:a16="http://schemas.microsoft.com/office/drawing/2014/main" id="{4E4A3081-52EB-475D-B2E4-5A97FE536335}"/>
              </a:ext>
            </a:extLst>
          </p:cNvPr>
          <p:cNvPicPr>
            <a:picLocks noGrp="1" noChangeAspect="1"/>
          </p:cNvPicPr>
          <p:nvPr>
            <p:ph idx="1"/>
          </p:nvPr>
        </p:nvPicPr>
        <p:blipFill>
          <a:blip r:embed="rId2"/>
          <a:stretch>
            <a:fillRect/>
          </a:stretch>
        </p:blipFill>
        <p:spPr>
          <a:xfrm>
            <a:off x="2397363" y="1825625"/>
            <a:ext cx="7397274" cy="4351338"/>
          </a:xfrm>
        </p:spPr>
      </p:pic>
    </p:spTree>
    <p:extLst>
      <p:ext uri="{BB962C8B-B14F-4D97-AF65-F5344CB8AC3E}">
        <p14:creationId xmlns:p14="http://schemas.microsoft.com/office/powerpoint/2010/main" val="1118667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0A5B5-1FBD-47FA-8E57-710350D20354}"/>
              </a:ext>
            </a:extLst>
          </p:cNvPr>
          <p:cNvSpPr>
            <a:spLocks noGrp="1"/>
          </p:cNvSpPr>
          <p:nvPr>
            <p:ph type="title"/>
          </p:nvPr>
        </p:nvSpPr>
        <p:spPr/>
        <p:txBody>
          <a:bodyPr/>
          <a:lstStyle/>
          <a:p>
            <a:r>
              <a:rPr lang="en-US" sz="4400" b="1" dirty="0"/>
              <a:t>Clicking on the "Get" button will show us the requests according to the parameters entered</a:t>
            </a:r>
            <a:endParaRPr lang="en-US" dirty="0"/>
          </a:p>
        </p:txBody>
      </p:sp>
      <p:pic>
        <p:nvPicPr>
          <p:cNvPr id="5" name="Content Placeholder 4">
            <a:extLst>
              <a:ext uri="{FF2B5EF4-FFF2-40B4-BE49-F238E27FC236}">
                <a16:creationId xmlns:a16="http://schemas.microsoft.com/office/drawing/2014/main" id="{36323ED5-7FF5-4403-8D93-89B090307E83}"/>
              </a:ext>
            </a:extLst>
          </p:cNvPr>
          <p:cNvPicPr>
            <a:picLocks noGrp="1" noChangeAspect="1"/>
          </p:cNvPicPr>
          <p:nvPr>
            <p:ph idx="1"/>
          </p:nvPr>
        </p:nvPicPr>
        <p:blipFill>
          <a:blip r:embed="rId2"/>
          <a:stretch>
            <a:fillRect/>
          </a:stretch>
        </p:blipFill>
        <p:spPr>
          <a:xfrm>
            <a:off x="1143680" y="1825625"/>
            <a:ext cx="9904639" cy="4351338"/>
          </a:xfrm>
        </p:spPr>
      </p:pic>
    </p:spTree>
    <p:extLst>
      <p:ext uri="{BB962C8B-B14F-4D97-AF65-F5344CB8AC3E}">
        <p14:creationId xmlns:p14="http://schemas.microsoft.com/office/powerpoint/2010/main" val="3424680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E073-92E4-4B38-AEFB-72BE0A7162A9}"/>
              </a:ext>
            </a:extLst>
          </p:cNvPr>
          <p:cNvSpPr>
            <a:spLocks noGrp="1"/>
          </p:cNvSpPr>
          <p:nvPr>
            <p:ph type="title"/>
          </p:nvPr>
        </p:nvSpPr>
        <p:spPr>
          <a:xfrm>
            <a:off x="838199" y="374650"/>
            <a:ext cx="10515600" cy="1325563"/>
          </a:xfrm>
        </p:spPr>
        <p:txBody>
          <a:bodyPr>
            <a:noAutofit/>
          </a:bodyPr>
          <a:lstStyle/>
          <a:p>
            <a:r>
              <a:rPr lang="en-US" sz="3200" b="1" dirty="0"/>
              <a:t>we will note that if no statuses or labels are selected, we will see all the requests.</a:t>
            </a:r>
          </a:p>
        </p:txBody>
      </p:sp>
      <p:pic>
        <p:nvPicPr>
          <p:cNvPr id="5" name="Content Placeholder 4">
            <a:extLst>
              <a:ext uri="{FF2B5EF4-FFF2-40B4-BE49-F238E27FC236}">
                <a16:creationId xmlns:a16="http://schemas.microsoft.com/office/drawing/2014/main" id="{4E19448B-D674-4B09-8750-1F41A97142F5}"/>
              </a:ext>
            </a:extLst>
          </p:cNvPr>
          <p:cNvPicPr>
            <a:picLocks noGrp="1" noChangeAspect="1"/>
          </p:cNvPicPr>
          <p:nvPr>
            <p:ph idx="1"/>
          </p:nvPr>
        </p:nvPicPr>
        <p:blipFill>
          <a:blip r:embed="rId2"/>
          <a:stretch>
            <a:fillRect/>
          </a:stretch>
        </p:blipFill>
        <p:spPr>
          <a:xfrm>
            <a:off x="1417001" y="1825625"/>
            <a:ext cx="9357997" cy="4351338"/>
          </a:xfrm>
        </p:spPr>
      </p:pic>
    </p:spTree>
    <p:extLst>
      <p:ext uri="{BB962C8B-B14F-4D97-AF65-F5344CB8AC3E}">
        <p14:creationId xmlns:p14="http://schemas.microsoft.com/office/powerpoint/2010/main" val="1950994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130</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An example of how to fill in the details, after clicking the submit button will appear to us at the top of the document alert if the action was performed successfully or there was a failure and need to perform the action again.</vt:lpstr>
      <vt:lpstr>Pull Requests as they appear in the database</vt:lpstr>
      <vt:lpstr>On this page we can view all requests in the system and perform certain filters, according to the status and labels of the requests. The selection is multiple selection and sorting can be done in a desired order.</vt:lpstr>
      <vt:lpstr>Clicking on the "Get" button will show us the requests according to the parameters entered</vt:lpstr>
      <vt:lpstr>we will note that if no statuses or labels are selected, we will see all the requests.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example of how to fill in the details, after clicking the submit button will appear to us at the top of the document alert if the operation was performed successfully or there was a failure and need to perform the operation again.</dc:title>
  <dc:creator>Bitton, Inbal</dc:creator>
  <cp:lastModifiedBy>Bitton, Inbal</cp:lastModifiedBy>
  <cp:revision>3</cp:revision>
  <dcterms:created xsi:type="dcterms:W3CDTF">2021-08-05T15:54:08Z</dcterms:created>
  <dcterms:modified xsi:type="dcterms:W3CDTF">2021-08-05T16:11:23Z</dcterms:modified>
</cp:coreProperties>
</file>