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62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D49D6-8B5A-A540-860B-D69C5A47DFBE}" v="23" dt="2023-01-02T13:31:12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0" autoAdjust="0"/>
    <p:restoredTop sz="94660"/>
  </p:normalViewPr>
  <p:slideViewPr>
    <p:cSldViewPr snapToGrid="0">
      <p:cViewPr varScale="1">
        <p:scale>
          <a:sx n="98" d="100"/>
          <a:sy n="98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at Saban" userId="43f9d94a-03b3-4ad0-9d58-9eaabf415938" providerId="ADAL" clId="{3E3D49D6-8B5A-A540-860B-D69C5A47DFBE}"/>
    <pc:docChg chg="undo custSel addSld modSld">
      <pc:chgData name="Rinat Saban" userId="43f9d94a-03b3-4ad0-9d58-9eaabf415938" providerId="ADAL" clId="{3E3D49D6-8B5A-A540-860B-D69C5A47DFBE}" dt="2023-01-02T13:31:12.221" v="33" actId="20577"/>
      <pc:docMkLst>
        <pc:docMk/>
      </pc:docMkLst>
      <pc:sldChg chg="addSp delSp modSp mod">
        <pc:chgData name="Rinat Saban" userId="43f9d94a-03b3-4ad0-9d58-9eaabf415938" providerId="ADAL" clId="{3E3D49D6-8B5A-A540-860B-D69C5A47DFBE}" dt="2023-01-02T13:31:12.221" v="33" actId="20577"/>
        <pc:sldMkLst>
          <pc:docMk/>
          <pc:sldMk cId="424111100" sldId="256"/>
        </pc:sldMkLst>
        <pc:spChg chg="mod ord">
          <ac:chgData name="Rinat Saban" userId="43f9d94a-03b3-4ad0-9d58-9eaabf415938" providerId="ADAL" clId="{3E3D49D6-8B5A-A540-860B-D69C5A47DFBE}" dt="2023-01-02T13:31:12.221" v="33" actId="20577"/>
          <ac:spMkLst>
            <pc:docMk/>
            <pc:sldMk cId="424111100" sldId="256"/>
            <ac:spMk id="2" creationId="{A9907FD6-C09F-DA96-4102-0D5614064BE5}"/>
          </ac:spMkLst>
        </pc:spChg>
        <pc:spChg chg="add del">
          <ac:chgData name="Rinat Saban" userId="43f9d94a-03b3-4ad0-9d58-9eaabf415938" providerId="ADAL" clId="{3E3D49D6-8B5A-A540-860B-D69C5A47DFBE}" dt="2023-01-02T13:29:58.504" v="11" actId="26606"/>
          <ac:spMkLst>
            <pc:docMk/>
            <pc:sldMk cId="424111100" sldId="256"/>
            <ac:spMk id="8" creationId="{9B7AD9F6-8CE7-4299-8FC6-328F4DCD3FF9}"/>
          </ac:spMkLst>
        </pc:spChg>
        <pc:spChg chg="add del">
          <ac:chgData name="Rinat Saban" userId="43f9d94a-03b3-4ad0-9d58-9eaabf415938" providerId="ADAL" clId="{3E3D49D6-8B5A-A540-860B-D69C5A47DFBE}" dt="2023-01-02T13:29:58.504" v="11" actId="26606"/>
          <ac:spMkLst>
            <pc:docMk/>
            <pc:sldMk cId="424111100" sldId="256"/>
            <ac:spMk id="10" creationId="{F49775AF-8896-43EE-92C6-83497D6DC56F}"/>
          </ac:spMkLst>
        </pc:spChg>
        <pc:spChg chg="add del">
          <ac:chgData name="Rinat Saban" userId="43f9d94a-03b3-4ad0-9d58-9eaabf415938" providerId="ADAL" clId="{3E3D49D6-8B5A-A540-860B-D69C5A47DFBE}" dt="2023-01-02T13:29:56.886" v="8" actId="26606"/>
          <ac:spMkLst>
            <pc:docMk/>
            <pc:sldMk cId="424111100" sldId="256"/>
            <ac:spMk id="15" creationId="{9B7AD9F6-8CE7-4299-8FC6-328F4DCD3FF9}"/>
          </ac:spMkLst>
        </pc:spChg>
        <pc:spChg chg="add del">
          <ac:chgData name="Rinat Saban" userId="43f9d94a-03b3-4ad0-9d58-9eaabf415938" providerId="ADAL" clId="{3E3D49D6-8B5A-A540-860B-D69C5A47DFBE}" dt="2023-01-02T13:29:56.886" v="8" actId="26606"/>
          <ac:spMkLst>
            <pc:docMk/>
            <pc:sldMk cId="424111100" sldId="256"/>
            <ac:spMk id="17" creationId="{F49775AF-8896-43EE-92C6-83497D6DC56F}"/>
          </ac:spMkLst>
        </pc:spChg>
        <pc:spChg chg="add del">
          <ac:chgData name="Rinat Saban" userId="43f9d94a-03b3-4ad0-9d58-9eaabf415938" providerId="ADAL" clId="{3E3D49D6-8B5A-A540-860B-D69C5A47DFBE}" dt="2023-01-02T13:29:58.498" v="10" actId="26606"/>
          <ac:spMkLst>
            <pc:docMk/>
            <pc:sldMk cId="424111100" sldId="256"/>
            <ac:spMk id="19" creationId="{9F6380B4-6A1C-481E-8408-B4E6C75B9B81}"/>
          </ac:spMkLst>
        </pc:spChg>
        <pc:spChg chg="add del">
          <ac:chgData name="Rinat Saban" userId="43f9d94a-03b3-4ad0-9d58-9eaabf415938" providerId="ADAL" clId="{3E3D49D6-8B5A-A540-860B-D69C5A47DFBE}" dt="2023-01-02T13:29:58.498" v="10" actId="26606"/>
          <ac:spMkLst>
            <pc:docMk/>
            <pc:sldMk cId="424111100" sldId="256"/>
            <ac:spMk id="20" creationId="{657F69E0-C4B0-4BEC-A689-4F8D877F05D4}"/>
          </ac:spMkLst>
        </pc:spChg>
        <pc:spChg chg="add del">
          <ac:chgData name="Rinat Saban" userId="43f9d94a-03b3-4ad0-9d58-9eaabf415938" providerId="ADAL" clId="{3E3D49D6-8B5A-A540-860B-D69C5A47DFBE}" dt="2023-01-02T13:29:58.498" v="10" actId="26606"/>
          <ac:spMkLst>
            <pc:docMk/>
            <pc:sldMk cId="424111100" sldId="256"/>
            <ac:spMk id="21" creationId="{8F51725E-A483-43B2-A6F2-C44F502FE033}"/>
          </ac:spMkLst>
        </pc:spChg>
        <pc:spChg chg="add">
          <ac:chgData name="Rinat Saban" userId="43f9d94a-03b3-4ad0-9d58-9eaabf415938" providerId="ADAL" clId="{3E3D49D6-8B5A-A540-860B-D69C5A47DFBE}" dt="2023-01-02T13:29:58.504" v="11" actId="26606"/>
          <ac:spMkLst>
            <pc:docMk/>
            <pc:sldMk cId="424111100" sldId="256"/>
            <ac:spMk id="23" creationId="{9B7AD9F6-8CE7-4299-8FC6-328F4DCD3FF9}"/>
          </ac:spMkLst>
        </pc:spChg>
        <pc:spChg chg="add">
          <ac:chgData name="Rinat Saban" userId="43f9d94a-03b3-4ad0-9d58-9eaabf415938" providerId="ADAL" clId="{3E3D49D6-8B5A-A540-860B-D69C5A47DFBE}" dt="2023-01-02T13:29:58.504" v="11" actId="26606"/>
          <ac:spMkLst>
            <pc:docMk/>
            <pc:sldMk cId="424111100" sldId="256"/>
            <ac:spMk id="24" creationId="{F49775AF-8896-43EE-92C6-83497D6DC56F}"/>
          </ac:spMkLst>
        </pc:spChg>
        <pc:picChg chg="mod">
          <ac:chgData name="Rinat Saban" userId="43f9d94a-03b3-4ad0-9d58-9eaabf415938" providerId="ADAL" clId="{3E3D49D6-8B5A-A540-860B-D69C5A47DFBE}" dt="2023-01-02T13:29:58.498" v="10" actId="26606"/>
          <ac:picMkLst>
            <pc:docMk/>
            <pc:sldMk cId="424111100" sldId="256"/>
            <ac:picMk id="4" creationId="{AB04214F-A53F-AF8A-5DC6-8E0909337821}"/>
          </ac:picMkLst>
        </pc:picChg>
      </pc:sldChg>
      <pc:sldChg chg="addSp delSp modSp new mod setBg modAnim setClrOvrMap delDesignElem">
        <pc:chgData name="Rinat Saban" userId="43f9d94a-03b3-4ad0-9d58-9eaabf415938" providerId="ADAL" clId="{3E3D49D6-8B5A-A540-860B-D69C5A47DFBE}" dt="2023-01-02T13:31:03.964" v="21" actId="20577"/>
        <pc:sldMkLst>
          <pc:docMk/>
          <pc:sldMk cId="2587250413" sldId="262"/>
        </pc:sldMkLst>
        <pc:spChg chg="del">
          <ac:chgData name="Rinat Saban" userId="43f9d94a-03b3-4ad0-9d58-9eaabf415938" providerId="ADAL" clId="{3E3D49D6-8B5A-A540-860B-D69C5A47DFBE}" dt="2023-01-02T13:30:37.239" v="14" actId="478"/>
          <ac:spMkLst>
            <pc:docMk/>
            <pc:sldMk cId="2587250413" sldId="262"/>
            <ac:spMk id="2" creationId="{B603A84A-0677-256A-36F0-8522D434C616}"/>
          </ac:spMkLst>
        </pc:spChg>
        <pc:spChg chg="del">
          <ac:chgData name="Rinat Saban" userId="43f9d94a-03b3-4ad0-9d58-9eaabf415938" providerId="ADAL" clId="{3E3D49D6-8B5A-A540-860B-D69C5A47DFBE}" dt="2023-01-02T13:30:38.732" v="15" actId="478"/>
          <ac:spMkLst>
            <pc:docMk/>
            <pc:sldMk cId="2587250413" sldId="262"/>
            <ac:spMk id="3" creationId="{CF84C621-AA10-B8F6-73F0-AC8E25CC0764}"/>
          </ac:spMkLst>
        </pc:spChg>
        <pc:spChg chg="add mod">
          <ac:chgData name="Rinat Saban" userId="43f9d94a-03b3-4ad0-9d58-9eaabf415938" providerId="ADAL" clId="{3E3D49D6-8B5A-A540-860B-D69C5A47DFBE}" dt="2023-01-02T13:31:03.964" v="21" actId="20577"/>
          <ac:spMkLst>
            <pc:docMk/>
            <pc:sldMk cId="2587250413" sldId="262"/>
            <ac:spMk id="4" creationId="{F8FAD16B-1C6E-1FC8-4D27-32E2AC90B369}"/>
          </ac:spMkLst>
        </pc:spChg>
        <pc:spChg chg="add del">
          <ac:chgData name="Rinat Saban" userId="43f9d94a-03b3-4ad0-9d58-9eaabf415938" providerId="ADAL" clId="{3E3D49D6-8B5A-A540-860B-D69C5A47DFBE}" dt="2023-01-02T13:30:52.635" v="18"/>
          <ac:spMkLst>
            <pc:docMk/>
            <pc:sldMk cId="2587250413" sldId="262"/>
            <ac:spMk id="10" creationId="{DA381740-063A-41A4-836D-85D14980EEF0}"/>
          </ac:spMkLst>
        </pc:spChg>
        <pc:spChg chg="add">
          <ac:chgData name="Rinat Saban" userId="43f9d94a-03b3-4ad0-9d58-9eaabf415938" providerId="ADAL" clId="{3E3D49D6-8B5A-A540-860B-D69C5A47DFBE}" dt="2023-01-02T13:30:58.169" v="19" actId="26606"/>
          <ac:spMkLst>
            <pc:docMk/>
            <pc:sldMk cId="2587250413" sldId="262"/>
            <ac:spMk id="11" creationId="{DA381740-063A-41A4-836D-85D14980EEF0}"/>
          </ac:spMkLst>
        </pc:spChg>
        <pc:spChg chg="add del">
          <ac:chgData name="Rinat Saban" userId="43f9d94a-03b3-4ad0-9d58-9eaabf415938" providerId="ADAL" clId="{3E3D49D6-8B5A-A540-860B-D69C5A47DFBE}" dt="2023-01-02T13:30:52.635" v="18"/>
          <ac:spMkLst>
            <pc:docMk/>
            <pc:sldMk cId="2587250413" sldId="262"/>
            <ac:spMk id="12" creationId="{9B7AD9F6-8CE7-4299-8FC6-328F4DCD3FF9}"/>
          </ac:spMkLst>
        </pc:spChg>
        <pc:spChg chg="add">
          <ac:chgData name="Rinat Saban" userId="43f9d94a-03b3-4ad0-9d58-9eaabf415938" providerId="ADAL" clId="{3E3D49D6-8B5A-A540-860B-D69C5A47DFBE}" dt="2023-01-02T13:30:58.169" v="19" actId="26606"/>
          <ac:spMkLst>
            <pc:docMk/>
            <pc:sldMk cId="2587250413" sldId="262"/>
            <ac:spMk id="13" creationId="{9B7AD9F6-8CE7-4299-8FC6-328F4DCD3FF9}"/>
          </ac:spMkLst>
        </pc:spChg>
        <pc:spChg chg="add del">
          <ac:chgData name="Rinat Saban" userId="43f9d94a-03b3-4ad0-9d58-9eaabf415938" providerId="ADAL" clId="{3E3D49D6-8B5A-A540-860B-D69C5A47DFBE}" dt="2023-01-02T13:30:52.635" v="18"/>
          <ac:spMkLst>
            <pc:docMk/>
            <pc:sldMk cId="2587250413" sldId="262"/>
            <ac:spMk id="14" creationId="{F49775AF-8896-43EE-92C6-83497D6DC56F}"/>
          </ac:spMkLst>
        </pc:spChg>
        <pc:spChg chg="add">
          <ac:chgData name="Rinat Saban" userId="43f9d94a-03b3-4ad0-9d58-9eaabf415938" providerId="ADAL" clId="{3E3D49D6-8B5A-A540-860B-D69C5A47DFBE}" dt="2023-01-02T13:30:58.169" v="19" actId="26606"/>
          <ac:spMkLst>
            <pc:docMk/>
            <pc:sldMk cId="2587250413" sldId="262"/>
            <ac:spMk id="15" creationId="{F49775AF-8896-43EE-92C6-83497D6DC56F}"/>
          </ac:spMkLst>
        </pc:spChg>
        <pc:picChg chg="add mod">
          <ac:chgData name="Rinat Saban" userId="43f9d94a-03b3-4ad0-9d58-9eaabf415938" providerId="ADAL" clId="{3E3D49D6-8B5A-A540-860B-D69C5A47DFBE}" dt="2023-01-02T13:30:58.169" v="19" actId="26606"/>
          <ac:picMkLst>
            <pc:docMk/>
            <pc:sldMk cId="2587250413" sldId="262"/>
            <ac:picMk id="6" creationId="{185BD5F3-921A-853D-C4AD-3770E56792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7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6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1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6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68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63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9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8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07FD6-C09F-DA96-4102-0D5614064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he-IL" b="1" i="1" dirty="0"/>
              <a:t>כמה חתולים מופיעים?</a:t>
            </a:r>
            <a:endParaRPr lang="en-IL" b="1" i="1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69796"/>
          </a:solidFill>
          <a:ln w="38100" cap="rnd">
            <a:solidFill>
              <a:srgbClr val="C697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חתולים בשחור-חום מפהק">
            <a:extLst>
              <a:ext uri="{FF2B5EF4-FFF2-40B4-BE49-F238E27FC236}">
                <a16:creationId xmlns:a16="http://schemas.microsoft.com/office/drawing/2014/main" id="{AB04214F-A53F-AF8A-5DC6-8E0909337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27" r="726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11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FAD16B-1C6E-1FC8-4D27-32E2AC90B369}"/>
              </a:ext>
            </a:extLst>
          </p:cNvPr>
          <p:cNvSpPr txBox="1">
            <a:spLocks/>
          </p:cNvSpPr>
          <p:nvPr/>
        </p:nvSpPr>
        <p:spPr>
          <a:xfrm>
            <a:off x="5297762" y="640080"/>
            <a:ext cx="625111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9600" b="1" i="1" dirty="0" err="1"/>
              <a:t>כמה</a:t>
            </a:r>
            <a:r>
              <a:rPr lang="en-US" sz="9600" b="1" i="1" dirty="0"/>
              <a:t> </a:t>
            </a:r>
            <a:r>
              <a:rPr lang="en-US" sz="9600" b="1" i="1" dirty="0" err="1"/>
              <a:t>סוסים</a:t>
            </a:r>
            <a:r>
              <a:rPr lang="en-US" sz="9600" b="1" i="1" dirty="0"/>
              <a:t> </a:t>
            </a:r>
            <a:r>
              <a:rPr lang="en-US" sz="9600" b="1" i="1" dirty="0" err="1"/>
              <a:t>מופיעים</a:t>
            </a:r>
            <a:r>
              <a:rPr lang="he-IL" sz="9600" b="1" i="1" dirty="0"/>
              <a:t>?</a:t>
            </a:r>
            <a:endParaRPr lang="en-US" sz="9600" b="1" i="1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69796"/>
          </a:solidFill>
          <a:ln w="38100" cap="rnd">
            <a:solidFill>
              <a:srgbClr val="C697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סוסים באסם">
            <a:extLst>
              <a:ext uri="{FF2B5EF4-FFF2-40B4-BE49-F238E27FC236}">
                <a16:creationId xmlns:a16="http://schemas.microsoft.com/office/drawing/2014/main" id="{185BD5F3-921A-853D-C4AD-3770E5679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82" r="2908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725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A3E83-41DB-93B3-C9F3-5C3DCB439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he-IL" b="1" i="1" dirty="0"/>
              <a:t>כמה פרפרים מופיעים?</a:t>
            </a:r>
            <a:endParaRPr lang="en-IL" b="1" i="1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69796"/>
          </a:solidFill>
          <a:ln w="38100" cap="rnd">
            <a:solidFill>
              <a:srgbClr val="C697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פרפר על פרח">
            <a:extLst>
              <a:ext uri="{FF2B5EF4-FFF2-40B4-BE49-F238E27FC236}">
                <a16:creationId xmlns:a16="http://schemas.microsoft.com/office/drawing/2014/main" id="{B4527221-7554-22C6-73E0-71DA40123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202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A1277-C52D-91A6-1B9C-6F1DB0AFD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he-IL" b="1" i="1" dirty="0"/>
              <a:t>כמה ציפורים מופיעים?</a:t>
            </a:r>
            <a:endParaRPr lang="en-IL" b="1" i="1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69796"/>
          </a:solidFill>
          <a:ln w="38100" cap="rnd">
            <a:solidFill>
              <a:srgbClr val="C697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white birds flying in the sky&#10;&#10;Description automatically generated with medium confidence">
            <a:extLst>
              <a:ext uri="{FF2B5EF4-FFF2-40B4-BE49-F238E27FC236}">
                <a16:creationId xmlns:a16="http://schemas.microsoft.com/office/drawing/2014/main" id="{8D7D3FCA-3D9C-C25A-F8CA-7AC9BD9FD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7" r="3226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899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960C8-0916-8C8A-B063-6756CAF5B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ctr"/>
            <a:r>
              <a:rPr lang="he-IL" b="1" i="1" dirty="0"/>
              <a:t>כמה דובים מופיעים?</a:t>
            </a:r>
            <a:endParaRPr lang="en-IL" b="1" i="1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69796"/>
          </a:solidFill>
          <a:ln w="38100" cap="rnd">
            <a:solidFill>
              <a:srgbClr val="C6979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שלושה דובי קוטב ליד בול עץ בחוף">
            <a:extLst>
              <a:ext uri="{FF2B5EF4-FFF2-40B4-BE49-F238E27FC236}">
                <a16:creationId xmlns:a16="http://schemas.microsoft.com/office/drawing/2014/main" id="{65FCFF75-7703-803A-4039-45D1C6AA2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98" r="2533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73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402441"/>
      </a:dk2>
      <a:lt2>
        <a:srgbClr val="E2E8E8"/>
      </a:lt2>
      <a:accent1>
        <a:srgbClr val="C69796"/>
      </a:accent1>
      <a:accent2>
        <a:srgbClr val="BA997F"/>
      </a:accent2>
      <a:accent3>
        <a:srgbClr val="AAA481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E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Override1.xml><?xml version="1.0" encoding="utf-8"?>
<a:themeOverride xmlns:a="http://schemas.openxmlformats.org/drawingml/2006/main">
  <a:clrScheme name="AnalogousFromLightSeedRightStep">
    <a:dk1>
      <a:srgbClr val="000000"/>
    </a:dk1>
    <a:lt1>
      <a:srgbClr val="FFFFFF"/>
    </a:lt1>
    <a:dk2>
      <a:srgbClr val="402441"/>
    </a:dk2>
    <a:lt2>
      <a:srgbClr val="E2E8E8"/>
    </a:lt2>
    <a:accent1>
      <a:srgbClr val="C69796"/>
    </a:accent1>
    <a:accent2>
      <a:srgbClr val="BA997F"/>
    </a:accent2>
    <a:accent3>
      <a:srgbClr val="AAA481"/>
    </a:accent3>
    <a:accent4>
      <a:srgbClr val="9BAA74"/>
    </a:accent4>
    <a:accent5>
      <a:srgbClr val="8FAC82"/>
    </a:accent5>
    <a:accent6>
      <a:srgbClr val="78B07E"/>
    </a:accent6>
    <a:hlink>
      <a:srgbClr val="568D8E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20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Modern Love</vt:lpstr>
      <vt:lpstr>The Hand</vt:lpstr>
      <vt:lpstr>SketchyVTI</vt:lpstr>
      <vt:lpstr>כמה חתולים מופיעים?</vt:lpstr>
      <vt:lpstr>PowerPoint Presentation</vt:lpstr>
      <vt:lpstr>כמה פרפרים מופיעים?</vt:lpstr>
      <vt:lpstr>כמה ציפורים מופיעים?</vt:lpstr>
      <vt:lpstr>כמה דובים מופיעים?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כמה חתולים מופיעים?</dc:title>
  <dc:creator>Tuvia Hausdorff</dc:creator>
  <cp:lastModifiedBy>Rinat Saban</cp:lastModifiedBy>
  <cp:revision>3</cp:revision>
  <dcterms:created xsi:type="dcterms:W3CDTF">2023-01-02T09:17:22Z</dcterms:created>
  <dcterms:modified xsi:type="dcterms:W3CDTF">2023-01-02T13:31:17Z</dcterms:modified>
</cp:coreProperties>
</file>