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>
        <p:scale>
          <a:sx n="51" d="100"/>
          <a:sy n="51" d="100"/>
        </p:scale>
        <p:origin x="744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1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6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9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8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07FD6-C09F-DA96-4102-0D5614064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ctr"/>
            <a:r>
              <a:rPr lang="he-IL" b="1" i="1" dirty="0"/>
              <a:t>כמה חתולים מופיעים?</a:t>
            </a:r>
            <a:endParaRPr lang="en-IL" b="1" i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796"/>
          </a:solidFill>
          <a:ln w="38100" cap="rnd">
            <a:solidFill>
              <a:srgbClr val="C697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חתולים בשחור-חום מפהק">
            <a:extLst>
              <a:ext uri="{FF2B5EF4-FFF2-40B4-BE49-F238E27FC236}">
                <a16:creationId xmlns:a16="http://schemas.microsoft.com/office/drawing/2014/main" id="{AB04214F-A53F-AF8A-5DC6-8E0909337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7" r="726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1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A3E83-41DB-93B3-C9F3-5C3DCB439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he-IL" b="1" i="1" dirty="0"/>
              <a:t>כמה פרפרים מופיעים?</a:t>
            </a:r>
            <a:endParaRPr lang="en-IL" b="1" i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796"/>
          </a:solidFill>
          <a:ln w="38100" cap="rnd">
            <a:solidFill>
              <a:srgbClr val="C697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פרפר על פרח">
            <a:extLst>
              <a:ext uri="{FF2B5EF4-FFF2-40B4-BE49-F238E27FC236}">
                <a16:creationId xmlns:a16="http://schemas.microsoft.com/office/drawing/2014/main" id="{B4527221-7554-22C6-73E0-71DA40123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20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A1277-C52D-91A6-1B9C-6F1DB0AFD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he-IL" b="1" i="1" dirty="0"/>
              <a:t>כמה ציפורים מופיעים?</a:t>
            </a:r>
            <a:endParaRPr lang="en-IL" b="1" i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796"/>
          </a:solidFill>
          <a:ln w="38100" cap="rnd">
            <a:solidFill>
              <a:srgbClr val="C697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white birds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8D7D3FCA-3D9C-C25A-F8CA-7AC9BD9FD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7" r="3226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89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60C8-0916-8C8A-B063-6756CAF5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ctr"/>
            <a:r>
              <a:rPr lang="he-IL" b="1" i="1" dirty="0"/>
              <a:t>כמה דובים מופיעים?</a:t>
            </a:r>
            <a:endParaRPr lang="en-IL" b="1" i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796"/>
          </a:solidFill>
          <a:ln w="38100" cap="rnd">
            <a:solidFill>
              <a:srgbClr val="C697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שלושה דובי קוטב ליד בול עץ בחוף">
            <a:extLst>
              <a:ext uri="{FF2B5EF4-FFF2-40B4-BE49-F238E27FC236}">
                <a16:creationId xmlns:a16="http://schemas.microsoft.com/office/drawing/2014/main" id="{65FCFF75-7703-803A-4039-45D1C6AA2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8" r="253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73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02441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כמה חתולים מופיעים?</vt:lpstr>
      <vt:lpstr>כמה פרפרים מופיעים?</vt:lpstr>
      <vt:lpstr>כמה ציפורים מופיעים?</vt:lpstr>
      <vt:lpstr>כמה דובים מופיעים?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כמה חתולים מופיעים?</dc:title>
  <dc:creator>Tuvia Hausdorff</dc:creator>
  <cp:lastModifiedBy>Tuvia Hausdorff</cp:lastModifiedBy>
  <cp:revision>3</cp:revision>
  <dcterms:created xsi:type="dcterms:W3CDTF">2023-01-02T09:17:22Z</dcterms:created>
  <dcterms:modified xsi:type="dcterms:W3CDTF">2023-01-02T09:43:04Z</dcterms:modified>
</cp:coreProperties>
</file>