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2"/>
    <p:restoredTop sz="94673"/>
  </p:normalViewPr>
  <p:slideViewPr>
    <p:cSldViewPr snapToGrid="0">
      <p:cViewPr varScale="1">
        <p:scale>
          <a:sx n="91" d="100"/>
          <a:sy n="91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3652-420E-5562-80DC-957AA063D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C760A-1AEE-EBA8-D6C4-53E1AEBE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7845-373D-EAC6-295D-AA0E9A80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1E0A-FB94-E321-8C82-84A44B7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415-7DE8-64C7-56AE-DF28564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5D8D-1E99-0941-9599-263CD621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2D167-3DB7-88FC-E9DB-6CA9392A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03F-5A22-69EC-E561-B46488A3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615-F577-FDC4-1AE4-D0F9D6C0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C83F-B622-973F-BBAA-5AB803AD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17211-B952-7D00-CF42-CCE97C42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784F-1570-8A2C-ACBD-A00B3833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FCBB-0F1F-ABA2-6632-A64B8AF1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CD55-D177-EC30-8462-8F9FC6D7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6443-7C7C-63C2-A5CE-4148CF2E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76CA-51F1-44FD-1131-66D17ECC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4796-3F1A-76DE-3D1C-1044BFDE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6C3B-21A7-0698-F74F-0C136A27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452B-5D73-6513-6C70-E69F2966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2061-F52A-B0D2-7F07-0DD773D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B99B-77F3-54E2-2E81-60E51072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C0A0-B6D8-3CD7-725F-F1D074D4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FF9F-9780-CC85-68D0-5379DAB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7766-444B-C65C-36D2-E72F2F9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FDD3-49D9-D37C-013A-E977F139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967D-80D9-348A-0594-7067227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FF2F-6B81-A39A-07FC-5C060B237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A5D7-7B57-5660-FB5F-A7E9224A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EBF91-C0F7-3A37-0A98-A1454DF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2560-C4C4-BB8B-E35F-2E83F28C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08D7-E979-8258-8E53-D7AE415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E3F5-92AB-3A98-5E7E-088E1BB7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77F9B-C5D6-8337-91D6-45A78533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FAFF-5A22-EDDD-04FC-E587A1D89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77D7E-F19D-9FA8-7A55-A7F4AD67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A83A0-FA8E-888E-8BD5-E60404495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1A58D-913D-15FB-A4BB-B33AC7C7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897E3-345B-C4FC-58B2-D8C697A4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1303F-7610-E8C5-DEE2-F956FF36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BC0D-6DCD-00CE-EE5F-CCD212D2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FFD6F-12D6-9B60-BEEE-9C7CE38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424F1-36C6-6D1C-E2E6-7BE7707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DC2A5-1B93-7B47-0199-8D941E94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D1249-2850-8083-79BB-EFD4CD90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A3718-380F-1D21-298F-65A64C87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E4ED-CECC-0CB1-BAD0-9FC4C681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E521-A6DD-7DF8-6B0B-E14EC385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525F-7F7F-FF58-B2A3-A5935B26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C9481-938C-E338-8B63-0D6F56D7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6C3F-2374-AB75-3BBA-BF126711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C3EC0-BFB5-DC95-A267-0A15FC8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8915-E69F-AB3B-8AFD-3C3EF45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A8A8-3C64-396D-381B-52EB7664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431C6-941F-0F6C-1D40-85A2E79EC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3B8F3-AFF6-4A28-F83D-5017E9EB6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9727-91EF-CBF8-C425-7F7B2E1D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49AD-EA88-3588-D77F-C6650334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7D62-0EEE-99FD-447E-47806795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732E4-71BD-EEC2-736C-AAAF8C8D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D606-FC8B-887C-70BC-D9227FEF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C0D5-2400-7189-F60A-1BD9F152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4A49-6E17-1540-9F3C-CCD806D571F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57EF-5B13-D6D9-6EB7-BBE0FE9A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2EBB-F208-6ABA-D276-F1601C7C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407A-ABFC-CE41-B2CC-E01D767BD1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50533-A717-7C7D-B59B-91DCD43F98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185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DDD8A-46FF-0407-B4E1-3DE02692C6BF}"/>
              </a:ext>
            </a:extLst>
          </p:cNvPr>
          <p:cNvCxnSpPr/>
          <p:nvPr/>
        </p:nvCxnSpPr>
        <p:spPr>
          <a:xfrm>
            <a:off x="1434905" y="998806"/>
            <a:ext cx="45438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87363-6BC4-412F-0A30-814C6B3C8AE6}"/>
              </a:ext>
            </a:extLst>
          </p:cNvPr>
          <p:cNvCxnSpPr>
            <a:cxnSpLocks/>
          </p:cNvCxnSpPr>
          <p:nvPr/>
        </p:nvCxnSpPr>
        <p:spPr>
          <a:xfrm>
            <a:off x="1434905" y="998806"/>
            <a:ext cx="0" cy="1321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3760E7-7E48-B86C-961E-5A1B3FA30DDF}"/>
              </a:ext>
            </a:extLst>
          </p:cNvPr>
          <p:cNvCxnSpPr>
            <a:cxnSpLocks/>
          </p:cNvCxnSpPr>
          <p:nvPr/>
        </p:nvCxnSpPr>
        <p:spPr>
          <a:xfrm flipH="1">
            <a:off x="1434905" y="998806"/>
            <a:ext cx="4543864" cy="1321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FD79C6-4151-B6FB-5519-84B26CB07A05}"/>
              </a:ext>
            </a:extLst>
          </p:cNvPr>
          <p:cNvSpPr txBox="1"/>
          <p:nvPr/>
        </p:nvSpPr>
        <p:spPr>
          <a:xfrm>
            <a:off x="929213" y="2749922"/>
            <a:ext cx="12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E6913-59EE-1171-748F-F6C4259E7256}"/>
              </a:ext>
            </a:extLst>
          </p:cNvPr>
          <p:cNvSpPr txBox="1"/>
          <p:nvPr/>
        </p:nvSpPr>
        <p:spPr>
          <a:xfrm>
            <a:off x="929213" y="516266"/>
            <a:ext cx="143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C733D-8538-7DE9-F8F4-81402AAADF01}"/>
              </a:ext>
            </a:extLst>
          </p:cNvPr>
          <p:cNvSpPr txBox="1"/>
          <p:nvPr/>
        </p:nvSpPr>
        <p:spPr>
          <a:xfrm>
            <a:off x="5660327" y="84407"/>
            <a:ext cx="12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8" name="Graphic 17" descr="Toy Train with solid fill">
            <a:extLst>
              <a:ext uri="{FF2B5EF4-FFF2-40B4-BE49-F238E27FC236}">
                <a16:creationId xmlns:a16="http://schemas.microsoft.com/office/drawing/2014/main" id="{4BB01B95-5F1E-DE96-0E36-60A29C57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22741" y="330589"/>
            <a:ext cx="912055" cy="91440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24B27F5E-77F6-AD22-7028-963EC47D7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372" y="2052859"/>
            <a:ext cx="697063" cy="69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9BC2C9-BB53-09BE-6297-F620B47FD20D}"/>
              </a:ext>
            </a:extLst>
          </p:cNvPr>
          <p:cNvCxnSpPr>
            <a:stCxn id="18" idx="3"/>
          </p:cNvCxnSpPr>
          <p:nvPr/>
        </p:nvCxnSpPr>
        <p:spPr>
          <a:xfrm flipH="1">
            <a:off x="4290646" y="787789"/>
            <a:ext cx="1232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9DACE-446F-74E7-4FBF-84500F8A5754}"/>
              </a:ext>
            </a:extLst>
          </p:cNvPr>
          <p:cNvSpPr txBox="1"/>
          <p:nvPr/>
        </p:nvSpPr>
        <p:spPr>
          <a:xfrm>
            <a:off x="4537123" y="444810"/>
            <a:ext cx="143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EE62F-D99E-9C32-94B8-2743E497E5F8}"/>
              </a:ext>
            </a:extLst>
          </p:cNvPr>
          <p:cNvSpPr txBox="1"/>
          <p:nvPr/>
        </p:nvSpPr>
        <p:spPr>
          <a:xfrm>
            <a:off x="4743450" y="1475055"/>
            <a:ext cx="369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component in the direction of the Observer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ECCCFE-0B7B-71A6-6A24-316443F16552}"/>
              </a:ext>
            </a:extLst>
          </p:cNvPr>
          <p:cNvCxnSpPr>
            <a:cxnSpLocks/>
          </p:cNvCxnSpPr>
          <p:nvPr/>
        </p:nvCxnSpPr>
        <p:spPr>
          <a:xfrm flipH="1">
            <a:off x="4212261" y="1244989"/>
            <a:ext cx="1448066" cy="41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Zuk, Ziv (Agoda)</dc:creator>
  <cp:lastModifiedBy>Ben Zuk, Ziv (Agoda)</cp:lastModifiedBy>
  <cp:revision>2</cp:revision>
  <dcterms:created xsi:type="dcterms:W3CDTF">2023-04-01T08:59:04Z</dcterms:created>
  <dcterms:modified xsi:type="dcterms:W3CDTF">2023-04-01T09:10:19Z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deb6a9-0bd6-4c97-a15f-b01aae19ec55_Enabled">
    <vt:lpwstr>true</vt:lpwstr>
  </property>
  <property fmtid="{D5CDD505-2E9C-101B-9397-08002B2CF9AE}" pid="3" name="MSIP_Label_92deb6a9-0bd6-4c97-a15f-b01aae19ec55_SetDate">
    <vt:lpwstr>2023-04-01T09:01:12Z</vt:lpwstr>
  </property>
  <property fmtid="{D5CDD505-2E9C-101B-9397-08002B2CF9AE}" pid="4" name="MSIP_Label_92deb6a9-0bd6-4c97-a15f-b01aae19ec55_Method">
    <vt:lpwstr>Standard</vt:lpwstr>
  </property>
  <property fmtid="{D5CDD505-2E9C-101B-9397-08002B2CF9AE}" pid="5" name="MSIP_Label_92deb6a9-0bd6-4c97-a15f-b01aae19ec55_Name">
    <vt:lpwstr>Internal - test</vt:lpwstr>
  </property>
  <property fmtid="{D5CDD505-2E9C-101B-9397-08002B2CF9AE}" pid="6" name="MSIP_Label_92deb6a9-0bd6-4c97-a15f-b01aae19ec55_SiteId">
    <vt:lpwstr>75f66454-79b5-4efd-8233-0349b412607c</vt:lpwstr>
  </property>
  <property fmtid="{D5CDD505-2E9C-101B-9397-08002B2CF9AE}" pid="7" name="MSIP_Label_92deb6a9-0bd6-4c97-a15f-b01aae19ec55_ActionId">
    <vt:lpwstr>804038e8-9e23-44a1-8cf7-566f1b050534</vt:lpwstr>
  </property>
  <property fmtid="{D5CDD505-2E9C-101B-9397-08002B2CF9AE}" pid="8" name="MSIP_Label_92deb6a9-0bd6-4c97-a15f-b01aae19ec55_ContentBits">
    <vt:lpwstr>2</vt:lpwstr>
  </property>
  <property fmtid="{D5CDD505-2E9C-101B-9397-08002B2CF9AE}" pid="9" name="ClassificationContentMarkingFooterLocations">
    <vt:lpwstr>Office Theme 2013 - 2022:8</vt:lpwstr>
  </property>
  <property fmtid="{D5CDD505-2E9C-101B-9397-08002B2CF9AE}" pid="10" name="ClassificationContentMarkingFooterText">
    <vt:lpwstr>Internal</vt:lpwstr>
  </property>
</Properties>
</file>