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0347fdbd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0347fdbd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0347fdbd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0347fdbd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0347fdbd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0347fdb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347fdbd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347fdbd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0347fdbd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0347fdbd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0347fdbd5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0347fdbd5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Uno Feature - Covey.Town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CS4530: Group 608 - Christina Medeiros, Ike Kaper, Oliver Nemec, Inbar Ofer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Description Of Added Feature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Uno Card Game Implementation </a:t>
            </a:r>
            <a:endParaRPr b="1"/>
          </a:p>
          <a:p>
            <a:pPr indent="-325755" lvl="0" marL="457200" rtl="0" algn="l">
              <a:spcBef>
                <a:spcPts val="1000"/>
              </a:spcBef>
              <a:spcAft>
                <a:spcPts val="0"/>
              </a:spcAft>
              <a:buSzPct val="100000"/>
              <a:buChar char="-"/>
            </a:pPr>
            <a:r>
              <a:rPr lang="en"/>
              <a:t>Users enter covey town and join a game or start a new one</a:t>
            </a:r>
            <a:endParaRPr/>
          </a:p>
          <a:p>
            <a:pPr indent="-325755" lvl="0" marL="457200" rtl="0" algn="l">
              <a:spcBef>
                <a:spcPts val="1000"/>
              </a:spcBef>
              <a:spcAft>
                <a:spcPts val="0"/>
              </a:spcAft>
              <a:buSzPct val="100000"/>
              <a:buChar char="-"/>
            </a:pPr>
            <a:r>
              <a:rPr lang="en"/>
              <a:t>Players have access to a tutorial that summarizes the game rules and standard play</a:t>
            </a:r>
            <a:endParaRPr/>
          </a:p>
          <a:p>
            <a:pPr indent="-325755" lvl="0" marL="457200" rtl="0" algn="l">
              <a:spcBef>
                <a:spcPts val="1000"/>
              </a:spcBef>
              <a:spcAft>
                <a:spcPts val="0"/>
              </a:spcAft>
              <a:buSzPct val="100000"/>
              <a:buChar char="-"/>
            </a:pPr>
            <a:r>
              <a:rPr lang="en"/>
              <a:t>Players have the opportunity to play cards from their hand </a:t>
            </a:r>
            <a:r>
              <a:rPr lang="en"/>
              <a:t>into</a:t>
            </a:r>
            <a:r>
              <a:rPr lang="en"/>
              <a:t> the game on their turn or draw and view the leaderboard</a:t>
            </a:r>
            <a:endParaRPr/>
          </a:p>
          <a:p>
            <a:pPr indent="-325755" lvl="0" marL="457200" rtl="0" algn="just">
              <a:spcBef>
                <a:spcPts val="1000"/>
              </a:spcBef>
              <a:spcAft>
                <a:spcPts val="1000"/>
              </a:spcAft>
              <a:buSzPct val="100000"/>
              <a:buChar char="-"/>
            </a:pPr>
            <a:r>
              <a:rPr lang="en"/>
              <a:t>Our primary aim </a:t>
            </a:r>
            <a:r>
              <a:rPr lang="en"/>
              <a:t>in</a:t>
            </a:r>
            <a:r>
              <a:rPr lang="en"/>
              <a:t> Uno was to alleviate the challenge of limited engagement and social interaction in Covey.Town by introducing </a:t>
            </a:r>
            <a:r>
              <a:rPr i="1" lang="en" u="sng"/>
              <a:t>Uno as a universally cherished, accessible, and immersive game, ultimately elevating the user experience and strengthening the platform'</a:t>
            </a:r>
            <a:r>
              <a:rPr lang="en"/>
              <a:t>s community bonds.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 Stack and Design Decision</a:t>
            </a:r>
            <a:endParaRPr/>
          </a:p>
        </p:txBody>
      </p:sp>
      <p:pic>
        <p:nvPicPr>
          <p:cNvPr id="80" name="Google Shape;80;p15"/>
          <p:cNvPicPr preferRelativeResize="0"/>
          <p:nvPr/>
        </p:nvPicPr>
        <p:blipFill rotWithShape="1">
          <a:blip r:embed="rId3">
            <a:alphaModFix/>
          </a:blip>
          <a:srcRect b="4198" l="2250" r="4743" t="6841"/>
          <a:stretch/>
        </p:blipFill>
        <p:spPr>
          <a:xfrm>
            <a:off x="0" y="1698125"/>
            <a:ext cx="7666028" cy="3445376"/>
          </a:xfrm>
          <a:prstGeom prst="rect">
            <a:avLst/>
          </a:prstGeom>
          <a:noFill/>
          <a:ln>
            <a:noFill/>
          </a:ln>
        </p:spPr>
      </p:pic>
      <p:sp>
        <p:nvSpPr>
          <p:cNvPr id="81" name="Google Shape;81;p15"/>
          <p:cNvSpPr/>
          <p:nvPr/>
        </p:nvSpPr>
        <p:spPr>
          <a:xfrm>
            <a:off x="7667500" y="1704350"/>
            <a:ext cx="1537800" cy="344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2" name="Google Shape;82;p15"/>
          <p:cNvSpPr txBox="1"/>
          <p:nvPr>
            <p:ph idx="1" type="body"/>
          </p:nvPr>
        </p:nvSpPr>
        <p:spPr>
          <a:xfrm>
            <a:off x="4619900" y="3345300"/>
            <a:ext cx="4368900" cy="2959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000"/>
              <a:t>Although any and all design can be iteratively improved, we believe this was the right design for several reasons.  Drawing inspiration from prior successful implementations saved development time and ensure a consistent coding style across different parts of the project. Moreover, we have a clear separation of concerns when it comes to our design decisions. The division of responsibilities between frontend and backend files is apparent. This separation of concerns promotes a modular and maintainable codebase, making it easier to debug, test, and extend functionality in the future.</a:t>
            </a:r>
            <a:endParaRPr sz="1000">
              <a:solidFill>
                <a:srgbClr val="5C5962"/>
              </a:solidFill>
            </a:endParaRPr>
          </a:p>
          <a:p>
            <a:pPr indent="-228600" lvl="0" marL="457200" rtl="0" algn="l">
              <a:lnSpc>
                <a:spcPct val="105000"/>
              </a:lnSpc>
              <a:spcBef>
                <a:spcPts val="1200"/>
              </a:spcBef>
              <a:spcAft>
                <a:spcPts val="0"/>
              </a:spcAft>
              <a:buClr>
                <a:srgbClr val="5C5962"/>
              </a:buClr>
              <a:buSzPts val="760"/>
              <a:buNone/>
            </a:pPr>
            <a:r>
              <a:t/>
            </a:r>
            <a:endParaRPr sz="760">
              <a:solidFill>
                <a:srgbClr val="5C5962"/>
              </a:solidFill>
            </a:endParaRPr>
          </a:p>
          <a:p>
            <a:pPr indent="0" lvl="0" marL="0" rtl="0" algn="l">
              <a:lnSpc>
                <a:spcPct val="105000"/>
              </a:lnSpc>
              <a:spcBef>
                <a:spcPts val="1500"/>
              </a:spcBef>
              <a:spcAft>
                <a:spcPts val="1200"/>
              </a:spcAft>
              <a:buSzPts val="605"/>
              <a:buNone/>
            </a:pPr>
            <a:r>
              <a:t/>
            </a:r>
            <a:endParaRPr sz="109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and Overcoming Them</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4350"/>
              <a:t>Technical Challenge:</a:t>
            </a:r>
            <a:r>
              <a:rPr lang="en" sz="4350"/>
              <a:t> One technical challenge we faced was initially getting Covey.Town to render / issues having backend code connect code to the frontend code so we could actually start testing things in rapid iteration. Due to the hold up in rapid iteration, we could not start our debugging process until later than we had originally intended. Although we stand by our planned design decisions for our code connections , the right one definitely took longer.</a:t>
            </a:r>
            <a:endParaRPr sz="4350"/>
          </a:p>
          <a:p>
            <a:pPr indent="0" lvl="0" marL="0" rtl="0" algn="l">
              <a:lnSpc>
                <a:spcPct val="150000"/>
              </a:lnSpc>
              <a:spcBef>
                <a:spcPts val="1200"/>
              </a:spcBef>
              <a:spcAft>
                <a:spcPts val="0"/>
              </a:spcAft>
              <a:buNone/>
            </a:pPr>
            <a:r>
              <a:t/>
            </a:r>
            <a:endParaRPr sz="100"/>
          </a:p>
          <a:p>
            <a:pPr indent="0" lvl="0" marL="0" rtl="0" algn="l">
              <a:lnSpc>
                <a:spcPct val="150000"/>
              </a:lnSpc>
              <a:spcBef>
                <a:spcPts val="1200"/>
              </a:spcBef>
              <a:spcAft>
                <a:spcPts val="0"/>
              </a:spcAft>
              <a:buNone/>
            </a:pPr>
            <a:r>
              <a:rPr b="1" lang="en" sz="4250"/>
              <a:t>Logistic Challenge:</a:t>
            </a:r>
            <a:r>
              <a:rPr lang="en" sz="4250"/>
              <a:t> We had initially set up daily discord communications and frequent virtual meetings, but were still </a:t>
            </a:r>
            <a:r>
              <a:rPr lang="en" sz="4250"/>
              <a:t>having</a:t>
            </a:r>
            <a:r>
              <a:rPr lang="en" sz="4250"/>
              <a:t> trouble figuring out the scope of what our task </a:t>
            </a:r>
            <a:r>
              <a:rPr lang="en" sz="4250"/>
              <a:t>responsibilities</a:t>
            </a:r>
            <a:r>
              <a:rPr lang="en" sz="4250"/>
              <a:t> are. During sprint 2, we realized that </a:t>
            </a:r>
            <a:r>
              <a:rPr lang="en" sz="4250"/>
              <a:t>meeting</a:t>
            </a:r>
            <a:r>
              <a:rPr lang="en" sz="4250"/>
              <a:t> in person worked well for us. Moving forward in the project, we knew that this was the best way to prioritize our responsibilities.</a:t>
            </a:r>
            <a:endParaRPr sz="4250"/>
          </a:p>
          <a:p>
            <a:pPr indent="0" lvl="0" marL="0" rtl="0" algn="l">
              <a:lnSpc>
                <a:spcPct val="150000"/>
              </a:lnSpc>
              <a:spcBef>
                <a:spcPts val="1200"/>
              </a:spcBef>
              <a:spcAft>
                <a:spcPts val="0"/>
              </a:spcAft>
              <a:buNone/>
            </a:pPr>
            <a:r>
              <a:t/>
            </a:r>
            <a:endParaRPr sz="400"/>
          </a:p>
          <a:p>
            <a:pPr indent="0" lvl="0" marL="0" rtl="0" algn="l">
              <a:lnSpc>
                <a:spcPct val="150000"/>
              </a:lnSpc>
              <a:spcBef>
                <a:spcPts val="1200"/>
              </a:spcBef>
              <a:spcAft>
                <a:spcPts val="0"/>
              </a:spcAft>
              <a:buNone/>
            </a:pPr>
            <a:r>
              <a:rPr b="1" lang="en" sz="4250"/>
              <a:t>Setup</a:t>
            </a:r>
            <a:r>
              <a:rPr b="1" lang="en" sz="4250"/>
              <a:t> Challenge:</a:t>
            </a:r>
            <a:r>
              <a:rPr lang="en" sz="4250"/>
              <a:t>  We originally had some issues finding proper svg files for each of our uno cards. To get around this, we parsed an svg file (which included all 108 cards) to separate them into individual cards. We then had to format them to be visually acceptable, in which this design decision was crucial to ensure proper and appealing game play. </a:t>
            </a:r>
            <a:endParaRPr sz="4650"/>
          </a:p>
          <a:p>
            <a:pPr indent="-228600" lvl="0" marL="457200" rtl="0" algn="l">
              <a:spcBef>
                <a:spcPts val="1200"/>
              </a:spcBef>
              <a:spcAft>
                <a:spcPts val="0"/>
              </a:spcAft>
              <a:buSzPct val="100000"/>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200">
              <a:solidFill>
                <a:srgbClr val="5C596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Member Contribution</a:t>
            </a:r>
            <a:endParaRPr/>
          </a:p>
        </p:txBody>
      </p:sp>
      <p:sp>
        <p:nvSpPr>
          <p:cNvPr id="94" name="Google Shape;94;p17"/>
          <p:cNvSpPr txBox="1"/>
          <p:nvPr>
            <p:ph idx="1" type="body"/>
          </p:nvPr>
        </p:nvSpPr>
        <p:spPr>
          <a:xfrm>
            <a:off x="471900" y="1963375"/>
            <a:ext cx="8222100" cy="2710200"/>
          </a:xfrm>
          <a:prstGeom prst="rect">
            <a:avLst/>
          </a:prstGeom>
        </p:spPr>
        <p:txBody>
          <a:bodyPr anchorCtr="0" anchor="t" bIns="91425" lIns="91425" spcFirstLastPara="1" rIns="91425" wrap="square" tIns="91425">
            <a:noAutofit/>
          </a:bodyPr>
          <a:lstStyle/>
          <a:p>
            <a:pPr indent="-228600" lvl="0" marL="457200" rtl="0" algn="l">
              <a:spcBef>
                <a:spcPts val="900"/>
              </a:spcBef>
              <a:spcAft>
                <a:spcPts val="0"/>
              </a:spcAft>
              <a:buClr>
                <a:srgbClr val="5C5962"/>
              </a:buClr>
              <a:buSzPts val="1200"/>
              <a:buNone/>
            </a:pPr>
            <a:r>
              <a:rPr b="1" lang="en" sz="1200">
                <a:solidFill>
                  <a:srgbClr val="5C5962"/>
                </a:solidFill>
              </a:rPr>
              <a:t>Oliver</a:t>
            </a:r>
            <a:r>
              <a:rPr lang="en" sz="1200">
                <a:solidFill>
                  <a:srgbClr val="5C5962"/>
                </a:solidFill>
              </a:rPr>
              <a:t>: Setup initial codebase and github action CI/CD. Active role in developing frontend. Assisted in developing and debugging backend.</a:t>
            </a:r>
            <a:endParaRPr sz="1200">
              <a:solidFill>
                <a:srgbClr val="5C5962"/>
              </a:solidFill>
            </a:endParaRPr>
          </a:p>
          <a:p>
            <a:pPr indent="-228600" lvl="0" marL="457200" rtl="0" algn="l">
              <a:spcBef>
                <a:spcPts val="0"/>
              </a:spcBef>
              <a:spcAft>
                <a:spcPts val="0"/>
              </a:spcAft>
              <a:buClr>
                <a:srgbClr val="5C5962"/>
              </a:buClr>
              <a:buSzPts val="1200"/>
              <a:buNone/>
            </a:pPr>
            <a:r>
              <a:t/>
            </a:r>
            <a:endParaRPr sz="1200">
              <a:solidFill>
                <a:srgbClr val="5C5962"/>
              </a:solidFill>
            </a:endParaRPr>
          </a:p>
          <a:p>
            <a:pPr indent="-228600" lvl="0" marL="457200" rtl="0" algn="l">
              <a:spcBef>
                <a:spcPts val="0"/>
              </a:spcBef>
              <a:spcAft>
                <a:spcPts val="0"/>
              </a:spcAft>
              <a:buClr>
                <a:srgbClr val="5C5962"/>
              </a:buClr>
              <a:buSzPts val="1200"/>
              <a:buNone/>
            </a:pPr>
            <a:r>
              <a:rPr b="1" lang="en" sz="1200">
                <a:solidFill>
                  <a:srgbClr val="5C5962"/>
                </a:solidFill>
              </a:rPr>
              <a:t>Ike</a:t>
            </a:r>
            <a:r>
              <a:rPr lang="en" sz="1200">
                <a:solidFill>
                  <a:srgbClr val="5C5962"/>
                </a:solidFill>
              </a:rPr>
              <a:t>: Led conceptual discussion of how to structure our implementation. Active role in developing backend and controller code. Active role in non code deliverables. Assisted in debugging frontend. </a:t>
            </a:r>
            <a:endParaRPr sz="1200">
              <a:solidFill>
                <a:srgbClr val="5C5962"/>
              </a:solidFill>
            </a:endParaRPr>
          </a:p>
          <a:p>
            <a:pPr indent="-228600" lvl="0" marL="457200" rtl="0" algn="l">
              <a:spcBef>
                <a:spcPts val="0"/>
              </a:spcBef>
              <a:spcAft>
                <a:spcPts val="0"/>
              </a:spcAft>
              <a:buClr>
                <a:srgbClr val="5C5962"/>
              </a:buClr>
              <a:buSzPts val="1200"/>
              <a:buNone/>
            </a:pPr>
            <a:r>
              <a:t/>
            </a:r>
            <a:endParaRPr sz="1200">
              <a:solidFill>
                <a:srgbClr val="5C5962"/>
              </a:solidFill>
            </a:endParaRPr>
          </a:p>
          <a:p>
            <a:pPr indent="-228600" lvl="0" marL="457200" rtl="0" algn="l">
              <a:spcBef>
                <a:spcPts val="0"/>
              </a:spcBef>
              <a:spcAft>
                <a:spcPts val="0"/>
              </a:spcAft>
              <a:buClr>
                <a:srgbClr val="5C5962"/>
              </a:buClr>
              <a:buSzPts val="1200"/>
              <a:buNone/>
            </a:pPr>
            <a:r>
              <a:rPr b="1" lang="en" sz="1200">
                <a:solidFill>
                  <a:srgbClr val="5C5962"/>
                </a:solidFill>
              </a:rPr>
              <a:t>Inbar</a:t>
            </a:r>
            <a:r>
              <a:rPr lang="en" sz="1200">
                <a:solidFill>
                  <a:srgbClr val="5C5962"/>
                </a:solidFill>
              </a:rPr>
              <a:t>: Active role in frontend development. Primary role in debugging issues with code, mostly related to async and useEffect propagation issues</a:t>
            </a:r>
            <a:endParaRPr sz="1200">
              <a:solidFill>
                <a:srgbClr val="5C5962"/>
              </a:solidFill>
            </a:endParaRPr>
          </a:p>
          <a:p>
            <a:pPr indent="-228600" lvl="0" marL="457200" rtl="0" algn="l">
              <a:spcBef>
                <a:spcPts val="0"/>
              </a:spcBef>
              <a:spcAft>
                <a:spcPts val="0"/>
              </a:spcAft>
              <a:buClr>
                <a:srgbClr val="5C5962"/>
              </a:buClr>
              <a:buSzPts val="1200"/>
              <a:buNone/>
            </a:pPr>
            <a:r>
              <a:t/>
            </a:r>
            <a:endParaRPr sz="1200">
              <a:solidFill>
                <a:srgbClr val="5C5962"/>
              </a:solidFill>
            </a:endParaRPr>
          </a:p>
          <a:p>
            <a:pPr indent="-228600" lvl="0" marL="457200" rtl="0" algn="l">
              <a:spcBef>
                <a:spcPts val="0"/>
              </a:spcBef>
              <a:spcAft>
                <a:spcPts val="0"/>
              </a:spcAft>
              <a:buClr>
                <a:srgbClr val="5C5962"/>
              </a:buClr>
              <a:buSzPts val="1200"/>
              <a:buNone/>
            </a:pPr>
            <a:r>
              <a:rPr b="1" lang="en" sz="1200">
                <a:solidFill>
                  <a:srgbClr val="5C5962"/>
                </a:solidFill>
              </a:rPr>
              <a:t>Christina</a:t>
            </a:r>
            <a:r>
              <a:rPr lang="en" sz="1200">
                <a:solidFill>
                  <a:srgbClr val="5C5962"/>
                </a:solidFill>
              </a:rPr>
              <a:t>: Active role in all UX/UI centered tasks, utilizing extensive HCI background. Assisted with backend and controller code. Lead non code deliverables. </a:t>
            </a:r>
            <a:endParaRPr sz="1200">
              <a:solidFill>
                <a:srgbClr val="5C5962"/>
              </a:solidFill>
            </a:endParaRPr>
          </a:p>
          <a:p>
            <a:pPr indent="0" lvl="0" marL="0" rtl="0" algn="l">
              <a:spcBef>
                <a:spcPts val="1500"/>
              </a:spcBef>
              <a:spcAft>
                <a:spcPts val="0"/>
              </a:spcAft>
              <a:buNone/>
            </a:pPr>
            <a:r>
              <a:rPr lang="en" sz="1200">
                <a:solidFill>
                  <a:srgbClr val="5C5962"/>
                </a:solidFill>
                <a:highlight>
                  <a:srgbClr val="FFFFFF"/>
                </a:highlight>
              </a:rPr>
              <a:t>	</a:t>
            </a:r>
            <a:endParaRPr sz="1200">
              <a:solidFill>
                <a:srgbClr val="5C5962"/>
              </a:solidFill>
              <a:highlight>
                <a:srgbClr val="FFFFFF"/>
              </a:highlight>
            </a:endParaRPr>
          </a:p>
          <a:p>
            <a:pPr indent="-228600" lvl="0" marL="457200" rtl="0" algn="l">
              <a:spcBef>
                <a:spcPts val="1500"/>
              </a:spcBef>
              <a:spcAft>
                <a:spcPts val="0"/>
              </a:spcAft>
              <a:buClr>
                <a:srgbClr val="5C5962"/>
              </a:buClr>
              <a:buSzPts val="1200"/>
              <a:buNone/>
            </a:pPr>
            <a:r>
              <a:rPr lang="en" sz="1200">
                <a:solidFill>
                  <a:srgbClr val="5C5962"/>
                </a:solidFill>
                <a:highlight>
                  <a:srgbClr val="FFFFFF"/>
                </a:highlight>
              </a:rPr>
              <a:t> </a:t>
            </a:r>
            <a:endParaRPr sz="1200">
              <a:solidFill>
                <a:srgbClr val="5C5962"/>
              </a:solidFill>
              <a:highlight>
                <a:srgbClr val="FFFFFF"/>
              </a:highlight>
            </a:endParaRPr>
          </a:p>
          <a:p>
            <a:pPr indent="0" lvl="0" marL="0" rtl="0" algn="l">
              <a:spcBef>
                <a:spcPts val="15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Live Demo!</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for the live demonstration…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ctrTitle"/>
          </p:nvPr>
        </p:nvSpPr>
        <p:spPr>
          <a:xfrm>
            <a:off x="425738" y="1567656"/>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06" name="Google Shape;106;p19"/>
          <p:cNvSpPr txBox="1"/>
          <p:nvPr>
            <p:ph idx="1" type="subTitle"/>
          </p:nvPr>
        </p:nvSpPr>
        <p:spPr>
          <a:xfrm>
            <a:off x="496163" y="3142962"/>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Christina Medeiros, Ike Kaper, Oliver Nemec, Inbar Ofer</a:t>
            </a:r>
            <a:endParaRPr/>
          </a:p>
        </p:txBody>
      </p:sp>
      <p:sp>
        <p:nvSpPr>
          <p:cNvPr id="107" name="Google Shape;107;p19"/>
          <p:cNvSpPr txBox="1"/>
          <p:nvPr>
            <p:ph idx="1" type="subTitle"/>
          </p:nvPr>
        </p:nvSpPr>
        <p:spPr>
          <a:xfrm>
            <a:off x="496163" y="2643637"/>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Covey.Town Uno Implementation</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