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oppins"/>
      <p:bold r:id="rId19"/>
      <p:boldItalic r:id="rId20"/>
    </p:embeddedFont>
    <p:embeddedFont>
      <p:font typeface="Palanquin Dark"/>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11" Type="http://schemas.openxmlformats.org/officeDocument/2006/relationships/slide" Target="slides/slide7.xml"/><Relationship Id="rId22" Type="http://schemas.openxmlformats.org/officeDocument/2006/relationships/font" Target="fonts/PalanquinDark-bold.fntdata"/><Relationship Id="rId10" Type="http://schemas.openxmlformats.org/officeDocument/2006/relationships/slide" Target="slides/slide6.xml"/><Relationship Id="rId21" Type="http://schemas.openxmlformats.org/officeDocument/2006/relationships/font" Target="fonts/PalanquinDark-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oppins-bold.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794a74c9d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94a74c9d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7403a8e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7403a8e4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7403a8e4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7403a8e4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7403a8e4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7403a8e4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569a86f9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569a86f9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4b3b7ab8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4b3b7ab8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7403a8e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7403a8e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77b642fd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77b642fd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77b642fd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77b642fd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7403a8e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7403a8e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7403a8e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7403a8e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77498f77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77498f77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569a86f9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569a86f9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4b3b7ab8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4b3b7ab8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rafiki/"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022895"/>
            <a:ext cx="3852000" cy="2021400"/>
          </a:xfrm>
          <a:prstGeom prst="rect">
            <a:avLst/>
          </a:prstGeom>
        </p:spPr>
        <p:txBody>
          <a:bodyPr anchorCtr="0" anchor="b" bIns="91425" lIns="91425" spcFirstLastPara="1" rIns="91425" wrap="square" tIns="91425">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p:txBody>
      </p:sp>
      <p:sp>
        <p:nvSpPr>
          <p:cNvPr id="10" name="Google Shape;10;p2"/>
          <p:cNvSpPr txBox="1"/>
          <p:nvPr>
            <p:ph idx="1" type="subTitle"/>
          </p:nvPr>
        </p:nvSpPr>
        <p:spPr>
          <a:xfrm>
            <a:off x="720000" y="3032950"/>
            <a:ext cx="2962200" cy="68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1" name="Google Shape;11;p2"/>
          <p:cNvSpPr/>
          <p:nvPr/>
        </p:nvSpPr>
        <p:spPr>
          <a:xfrm>
            <a:off x="-1829809" y="-197483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4754222" y="1653880"/>
            <a:ext cx="3677100" cy="11073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6000"/>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54" name="Google Shape;54;p11"/>
          <p:cNvSpPr txBox="1"/>
          <p:nvPr>
            <p:ph idx="1" type="subTitle"/>
          </p:nvPr>
        </p:nvSpPr>
        <p:spPr>
          <a:xfrm flipH="1">
            <a:off x="4754222" y="2701195"/>
            <a:ext cx="3677100" cy="65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55" name="Google Shape;55;p11"/>
          <p:cNvSpPr/>
          <p:nvPr/>
        </p:nvSpPr>
        <p:spPr>
          <a:xfrm>
            <a:off x="6169150" y="3675629"/>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57" name="Shape 57"/>
        <p:cNvGrpSpPr/>
        <p:nvPr/>
      </p:nvGrpSpPr>
      <p:grpSpPr>
        <a:xfrm>
          <a:off x="0" y="0"/>
          <a:ext cx="0" cy="0"/>
          <a:chOff x="0" y="0"/>
          <a:chExt cx="0" cy="0"/>
        </a:xfrm>
      </p:grpSpPr>
      <p:sp>
        <p:nvSpPr>
          <p:cNvPr id="58" name="Google Shape;58;p13"/>
          <p:cNvSpPr txBox="1"/>
          <p:nvPr>
            <p:ph hasCustomPrompt="1" type="title"/>
          </p:nvPr>
        </p:nvSpPr>
        <p:spPr>
          <a:xfrm>
            <a:off x="869627"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59" name="Google Shape;59;p13"/>
          <p:cNvSpPr txBox="1"/>
          <p:nvPr>
            <p:ph idx="1" type="subTitle"/>
          </p:nvPr>
        </p:nvSpPr>
        <p:spPr>
          <a:xfrm>
            <a:off x="723900" y="2995276"/>
            <a:ext cx="22056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latin typeface="Poppins"/>
                <a:ea typeface="Poppins"/>
                <a:cs typeface="Poppins"/>
                <a:sym typeface="Poppins"/>
              </a:defRPr>
            </a:lvl1pPr>
            <a:lvl2pPr lvl="1">
              <a:lnSpc>
                <a:spcPct val="100000"/>
              </a:lnSpc>
              <a:spcBef>
                <a:spcPts val="1600"/>
              </a:spcBef>
              <a:spcAft>
                <a:spcPts val="0"/>
              </a:spcAft>
              <a:buNone/>
              <a:defRPr>
                <a:latin typeface="Poppins"/>
                <a:ea typeface="Poppins"/>
                <a:cs typeface="Poppins"/>
                <a:sym typeface="Poppins"/>
              </a:defRPr>
            </a:lvl2pPr>
            <a:lvl3pPr lvl="2">
              <a:lnSpc>
                <a:spcPct val="100000"/>
              </a:lnSpc>
              <a:spcBef>
                <a:spcPts val="1600"/>
              </a:spcBef>
              <a:spcAft>
                <a:spcPts val="0"/>
              </a:spcAft>
              <a:buNone/>
              <a:defRPr>
                <a:latin typeface="Poppins"/>
                <a:ea typeface="Poppins"/>
                <a:cs typeface="Poppins"/>
                <a:sym typeface="Poppins"/>
              </a:defRPr>
            </a:lvl3pPr>
            <a:lvl4pPr lvl="3">
              <a:lnSpc>
                <a:spcPct val="100000"/>
              </a:lnSpc>
              <a:spcBef>
                <a:spcPts val="1600"/>
              </a:spcBef>
              <a:spcAft>
                <a:spcPts val="0"/>
              </a:spcAft>
              <a:buNone/>
              <a:defRPr>
                <a:latin typeface="Poppins"/>
                <a:ea typeface="Poppins"/>
                <a:cs typeface="Poppins"/>
                <a:sym typeface="Poppins"/>
              </a:defRPr>
            </a:lvl4pPr>
            <a:lvl5pPr lvl="4">
              <a:lnSpc>
                <a:spcPct val="100000"/>
              </a:lnSpc>
              <a:spcBef>
                <a:spcPts val="1600"/>
              </a:spcBef>
              <a:spcAft>
                <a:spcPts val="0"/>
              </a:spcAft>
              <a:buNone/>
              <a:defRPr>
                <a:latin typeface="Poppins"/>
                <a:ea typeface="Poppins"/>
                <a:cs typeface="Poppins"/>
                <a:sym typeface="Poppins"/>
              </a:defRPr>
            </a:lvl5pPr>
            <a:lvl6pPr lvl="5">
              <a:lnSpc>
                <a:spcPct val="100000"/>
              </a:lnSpc>
              <a:spcBef>
                <a:spcPts val="1600"/>
              </a:spcBef>
              <a:spcAft>
                <a:spcPts val="0"/>
              </a:spcAft>
              <a:buNone/>
              <a:defRPr>
                <a:latin typeface="Poppins"/>
                <a:ea typeface="Poppins"/>
                <a:cs typeface="Poppins"/>
                <a:sym typeface="Poppins"/>
              </a:defRPr>
            </a:lvl6pPr>
            <a:lvl7pPr lvl="6">
              <a:lnSpc>
                <a:spcPct val="100000"/>
              </a:lnSpc>
              <a:spcBef>
                <a:spcPts val="1600"/>
              </a:spcBef>
              <a:spcAft>
                <a:spcPts val="0"/>
              </a:spcAft>
              <a:buNone/>
              <a:defRPr>
                <a:latin typeface="Poppins"/>
                <a:ea typeface="Poppins"/>
                <a:cs typeface="Poppins"/>
                <a:sym typeface="Poppins"/>
              </a:defRPr>
            </a:lvl7pPr>
            <a:lvl8pPr lvl="7">
              <a:lnSpc>
                <a:spcPct val="100000"/>
              </a:lnSpc>
              <a:spcBef>
                <a:spcPts val="1600"/>
              </a:spcBef>
              <a:spcAft>
                <a:spcPts val="0"/>
              </a:spcAft>
              <a:buNone/>
              <a:defRPr>
                <a:latin typeface="Poppins"/>
                <a:ea typeface="Poppins"/>
                <a:cs typeface="Poppins"/>
                <a:sym typeface="Poppins"/>
              </a:defRPr>
            </a:lvl8pPr>
            <a:lvl9pPr lvl="8">
              <a:lnSpc>
                <a:spcPct val="100000"/>
              </a:lnSpc>
              <a:spcBef>
                <a:spcPts val="1600"/>
              </a:spcBef>
              <a:spcAft>
                <a:spcPts val="1600"/>
              </a:spcAft>
              <a:buNone/>
              <a:defRPr>
                <a:latin typeface="Poppins"/>
                <a:ea typeface="Poppins"/>
                <a:cs typeface="Poppins"/>
                <a:sym typeface="Poppins"/>
              </a:defRPr>
            </a:lvl9pPr>
          </a:lstStyle>
          <a:p/>
        </p:txBody>
      </p:sp>
      <p:sp>
        <p:nvSpPr>
          <p:cNvPr id="60" name="Google Shape;60;p13"/>
          <p:cNvSpPr txBox="1"/>
          <p:nvPr>
            <p:ph idx="2" type="subTitle"/>
          </p:nvPr>
        </p:nvSpPr>
        <p:spPr>
          <a:xfrm>
            <a:off x="723900"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1" name="Google Shape;61;p13"/>
          <p:cNvSpPr txBox="1"/>
          <p:nvPr>
            <p:ph hasCustomPrompt="1" idx="3" type="title"/>
          </p:nvPr>
        </p:nvSpPr>
        <p:spPr>
          <a:xfrm>
            <a:off x="3616601"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2" name="Google Shape;62;p13"/>
          <p:cNvSpPr txBox="1"/>
          <p:nvPr>
            <p:ph idx="4" type="subTitle"/>
          </p:nvPr>
        </p:nvSpPr>
        <p:spPr>
          <a:xfrm>
            <a:off x="3470874" y="2995276"/>
            <a:ext cx="220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1600"/>
              </a:spcBef>
              <a:spcAft>
                <a:spcPts val="0"/>
              </a:spcAft>
              <a:buNone/>
              <a:defRPr>
                <a:latin typeface="Poppins"/>
                <a:ea typeface="Poppins"/>
                <a:cs typeface="Poppins"/>
                <a:sym typeface="Poppins"/>
              </a:defRPr>
            </a:lvl2pPr>
            <a:lvl3pPr lvl="2" rtl="0">
              <a:lnSpc>
                <a:spcPct val="100000"/>
              </a:lnSpc>
              <a:spcBef>
                <a:spcPts val="1600"/>
              </a:spcBef>
              <a:spcAft>
                <a:spcPts val="0"/>
              </a:spcAft>
              <a:buNone/>
              <a:defRPr>
                <a:latin typeface="Poppins"/>
                <a:ea typeface="Poppins"/>
                <a:cs typeface="Poppins"/>
                <a:sym typeface="Poppins"/>
              </a:defRPr>
            </a:lvl3pPr>
            <a:lvl4pPr lvl="3" rtl="0">
              <a:lnSpc>
                <a:spcPct val="100000"/>
              </a:lnSpc>
              <a:spcBef>
                <a:spcPts val="1600"/>
              </a:spcBef>
              <a:spcAft>
                <a:spcPts val="0"/>
              </a:spcAft>
              <a:buNone/>
              <a:defRPr>
                <a:latin typeface="Poppins"/>
                <a:ea typeface="Poppins"/>
                <a:cs typeface="Poppins"/>
                <a:sym typeface="Poppins"/>
              </a:defRPr>
            </a:lvl4pPr>
            <a:lvl5pPr lvl="4" rtl="0">
              <a:lnSpc>
                <a:spcPct val="100000"/>
              </a:lnSpc>
              <a:spcBef>
                <a:spcPts val="1600"/>
              </a:spcBef>
              <a:spcAft>
                <a:spcPts val="0"/>
              </a:spcAft>
              <a:buNone/>
              <a:defRPr>
                <a:latin typeface="Poppins"/>
                <a:ea typeface="Poppins"/>
                <a:cs typeface="Poppins"/>
                <a:sym typeface="Poppins"/>
              </a:defRPr>
            </a:lvl5pPr>
            <a:lvl6pPr lvl="5" rtl="0">
              <a:lnSpc>
                <a:spcPct val="100000"/>
              </a:lnSpc>
              <a:spcBef>
                <a:spcPts val="1600"/>
              </a:spcBef>
              <a:spcAft>
                <a:spcPts val="0"/>
              </a:spcAft>
              <a:buNone/>
              <a:defRPr>
                <a:latin typeface="Poppins"/>
                <a:ea typeface="Poppins"/>
                <a:cs typeface="Poppins"/>
                <a:sym typeface="Poppins"/>
              </a:defRPr>
            </a:lvl6pPr>
            <a:lvl7pPr lvl="6" rtl="0">
              <a:lnSpc>
                <a:spcPct val="100000"/>
              </a:lnSpc>
              <a:spcBef>
                <a:spcPts val="1600"/>
              </a:spcBef>
              <a:spcAft>
                <a:spcPts val="0"/>
              </a:spcAft>
              <a:buNone/>
              <a:defRPr>
                <a:latin typeface="Poppins"/>
                <a:ea typeface="Poppins"/>
                <a:cs typeface="Poppins"/>
                <a:sym typeface="Poppins"/>
              </a:defRPr>
            </a:lvl7pPr>
            <a:lvl8pPr lvl="7" rtl="0">
              <a:lnSpc>
                <a:spcPct val="100000"/>
              </a:lnSpc>
              <a:spcBef>
                <a:spcPts val="1600"/>
              </a:spcBef>
              <a:spcAft>
                <a:spcPts val="0"/>
              </a:spcAft>
              <a:buNone/>
              <a:defRPr>
                <a:latin typeface="Poppins"/>
                <a:ea typeface="Poppins"/>
                <a:cs typeface="Poppins"/>
                <a:sym typeface="Poppins"/>
              </a:defRPr>
            </a:lvl8pPr>
            <a:lvl9pPr lvl="8" rtl="0">
              <a:lnSpc>
                <a:spcPct val="100000"/>
              </a:lnSpc>
              <a:spcBef>
                <a:spcPts val="1600"/>
              </a:spcBef>
              <a:spcAft>
                <a:spcPts val="1600"/>
              </a:spcAft>
              <a:buNone/>
              <a:defRPr>
                <a:latin typeface="Poppins"/>
                <a:ea typeface="Poppins"/>
                <a:cs typeface="Poppins"/>
                <a:sym typeface="Poppins"/>
              </a:defRPr>
            </a:lvl9pPr>
          </a:lstStyle>
          <a:p/>
        </p:txBody>
      </p:sp>
      <p:sp>
        <p:nvSpPr>
          <p:cNvPr id="63" name="Google Shape;63;p13"/>
          <p:cNvSpPr txBox="1"/>
          <p:nvPr>
            <p:ph idx="5" type="subTitle"/>
          </p:nvPr>
        </p:nvSpPr>
        <p:spPr>
          <a:xfrm>
            <a:off x="3470875"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4" name="Google Shape;64;p13"/>
          <p:cNvSpPr txBox="1"/>
          <p:nvPr>
            <p:ph hasCustomPrompt="1" idx="6" type="title"/>
          </p:nvPr>
        </p:nvSpPr>
        <p:spPr>
          <a:xfrm>
            <a:off x="6363576" y="213072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5" name="Google Shape;65;p13"/>
          <p:cNvSpPr txBox="1"/>
          <p:nvPr>
            <p:ph idx="7" type="subTitle"/>
          </p:nvPr>
        </p:nvSpPr>
        <p:spPr>
          <a:xfrm>
            <a:off x="6217849" y="2995276"/>
            <a:ext cx="220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1600"/>
              </a:spcBef>
              <a:spcAft>
                <a:spcPts val="0"/>
              </a:spcAft>
              <a:buNone/>
              <a:defRPr>
                <a:latin typeface="Poppins"/>
                <a:ea typeface="Poppins"/>
                <a:cs typeface="Poppins"/>
                <a:sym typeface="Poppins"/>
              </a:defRPr>
            </a:lvl2pPr>
            <a:lvl3pPr lvl="2" rtl="0">
              <a:lnSpc>
                <a:spcPct val="100000"/>
              </a:lnSpc>
              <a:spcBef>
                <a:spcPts val="1600"/>
              </a:spcBef>
              <a:spcAft>
                <a:spcPts val="0"/>
              </a:spcAft>
              <a:buNone/>
              <a:defRPr>
                <a:latin typeface="Poppins"/>
                <a:ea typeface="Poppins"/>
                <a:cs typeface="Poppins"/>
                <a:sym typeface="Poppins"/>
              </a:defRPr>
            </a:lvl3pPr>
            <a:lvl4pPr lvl="3" rtl="0">
              <a:lnSpc>
                <a:spcPct val="100000"/>
              </a:lnSpc>
              <a:spcBef>
                <a:spcPts val="1600"/>
              </a:spcBef>
              <a:spcAft>
                <a:spcPts val="0"/>
              </a:spcAft>
              <a:buNone/>
              <a:defRPr>
                <a:latin typeface="Poppins"/>
                <a:ea typeface="Poppins"/>
                <a:cs typeface="Poppins"/>
                <a:sym typeface="Poppins"/>
              </a:defRPr>
            </a:lvl4pPr>
            <a:lvl5pPr lvl="4" rtl="0">
              <a:lnSpc>
                <a:spcPct val="100000"/>
              </a:lnSpc>
              <a:spcBef>
                <a:spcPts val="1600"/>
              </a:spcBef>
              <a:spcAft>
                <a:spcPts val="0"/>
              </a:spcAft>
              <a:buNone/>
              <a:defRPr>
                <a:latin typeface="Poppins"/>
                <a:ea typeface="Poppins"/>
                <a:cs typeface="Poppins"/>
                <a:sym typeface="Poppins"/>
              </a:defRPr>
            </a:lvl5pPr>
            <a:lvl6pPr lvl="5" rtl="0">
              <a:lnSpc>
                <a:spcPct val="100000"/>
              </a:lnSpc>
              <a:spcBef>
                <a:spcPts val="1600"/>
              </a:spcBef>
              <a:spcAft>
                <a:spcPts val="0"/>
              </a:spcAft>
              <a:buNone/>
              <a:defRPr>
                <a:latin typeface="Poppins"/>
                <a:ea typeface="Poppins"/>
                <a:cs typeface="Poppins"/>
                <a:sym typeface="Poppins"/>
              </a:defRPr>
            </a:lvl6pPr>
            <a:lvl7pPr lvl="6" rtl="0">
              <a:lnSpc>
                <a:spcPct val="100000"/>
              </a:lnSpc>
              <a:spcBef>
                <a:spcPts val="1600"/>
              </a:spcBef>
              <a:spcAft>
                <a:spcPts val="0"/>
              </a:spcAft>
              <a:buNone/>
              <a:defRPr>
                <a:latin typeface="Poppins"/>
                <a:ea typeface="Poppins"/>
                <a:cs typeface="Poppins"/>
                <a:sym typeface="Poppins"/>
              </a:defRPr>
            </a:lvl7pPr>
            <a:lvl8pPr lvl="7" rtl="0">
              <a:lnSpc>
                <a:spcPct val="100000"/>
              </a:lnSpc>
              <a:spcBef>
                <a:spcPts val="1600"/>
              </a:spcBef>
              <a:spcAft>
                <a:spcPts val="0"/>
              </a:spcAft>
              <a:buNone/>
              <a:defRPr>
                <a:latin typeface="Poppins"/>
                <a:ea typeface="Poppins"/>
                <a:cs typeface="Poppins"/>
                <a:sym typeface="Poppins"/>
              </a:defRPr>
            </a:lvl8pPr>
            <a:lvl9pPr lvl="8" rtl="0">
              <a:lnSpc>
                <a:spcPct val="100000"/>
              </a:lnSpc>
              <a:spcBef>
                <a:spcPts val="1600"/>
              </a:spcBef>
              <a:spcAft>
                <a:spcPts val="1600"/>
              </a:spcAft>
              <a:buNone/>
              <a:defRPr>
                <a:latin typeface="Poppins"/>
                <a:ea typeface="Poppins"/>
                <a:cs typeface="Poppins"/>
                <a:sym typeface="Poppins"/>
              </a:defRPr>
            </a:lvl9pPr>
          </a:lstStyle>
          <a:p/>
        </p:txBody>
      </p:sp>
      <p:sp>
        <p:nvSpPr>
          <p:cNvPr id="66" name="Google Shape;66;p13"/>
          <p:cNvSpPr txBox="1"/>
          <p:nvPr>
            <p:ph idx="8" type="subTitle"/>
          </p:nvPr>
        </p:nvSpPr>
        <p:spPr>
          <a:xfrm>
            <a:off x="6217850" y="3346802"/>
            <a:ext cx="220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7" name="Google Shape;67;p13"/>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69" name="Google Shape;69;p13"/>
          <p:cNvSpPr/>
          <p:nvPr/>
        </p:nvSpPr>
        <p:spPr>
          <a:xfrm rot="-7205113">
            <a:off x="7466444" y="-1156119"/>
            <a:ext cx="4039941" cy="2967686"/>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70" name="Shape 70"/>
        <p:cNvGrpSpPr/>
        <p:nvPr/>
      </p:nvGrpSpPr>
      <p:grpSpPr>
        <a:xfrm>
          <a:off x="0" y="0"/>
          <a:ext cx="0" cy="0"/>
          <a:chOff x="0" y="0"/>
          <a:chExt cx="0" cy="0"/>
        </a:xfrm>
      </p:grpSpPr>
      <p:sp>
        <p:nvSpPr>
          <p:cNvPr id="71" name="Google Shape;71;p14"/>
          <p:cNvSpPr txBox="1"/>
          <p:nvPr>
            <p:ph idx="1" type="subTitle"/>
          </p:nvPr>
        </p:nvSpPr>
        <p:spPr>
          <a:xfrm>
            <a:off x="1759875" y="1833925"/>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1600"/>
              </a:spcBef>
              <a:spcAft>
                <a:spcPts val="0"/>
              </a:spcAft>
              <a:buNone/>
              <a:defRPr>
                <a:latin typeface="Poppins"/>
                <a:ea typeface="Poppins"/>
                <a:cs typeface="Poppins"/>
                <a:sym typeface="Poppins"/>
              </a:defRPr>
            </a:lvl2pPr>
            <a:lvl3pPr lvl="2" rtl="0">
              <a:lnSpc>
                <a:spcPct val="100000"/>
              </a:lnSpc>
              <a:spcBef>
                <a:spcPts val="1600"/>
              </a:spcBef>
              <a:spcAft>
                <a:spcPts val="0"/>
              </a:spcAft>
              <a:buNone/>
              <a:defRPr>
                <a:latin typeface="Poppins"/>
                <a:ea typeface="Poppins"/>
                <a:cs typeface="Poppins"/>
                <a:sym typeface="Poppins"/>
              </a:defRPr>
            </a:lvl3pPr>
            <a:lvl4pPr lvl="3" rtl="0">
              <a:lnSpc>
                <a:spcPct val="100000"/>
              </a:lnSpc>
              <a:spcBef>
                <a:spcPts val="1600"/>
              </a:spcBef>
              <a:spcAft>
                <a:spcPts val="0"/>
              </a:spcAft>
              <a:buNone/>
              <a:defRPr>
                <a:latin typeface="Poppins"/>
                <a:ea typeface="Poppins"/>
                <a:cs typeface="Poppins"/>
                <a:sym typeface="Poppins"/>
              </a:defRPr>
            </a:lvl4pPr>
            <a:lvl5pPr lvl="4" rtl="0">
              <a:lnSpc>
                <a:spcPct val="100000"/>
              </a:lnSpc>
              <a:spcBef>
                <a:spcPts val="1600"/>
              </a:spcBef>
              <a:spcAft>
                <a:spcPts val="0"/>
              </a:spcAft>
              <a:buNone/>
              <a:defRPr>
                <a:latin typeface="Poppins"/>
                <a:ea typeface="Poppins"/>
                <a:cs typeface="Poppins"/>
                <a:sym typeface="Poppins"/>
              </a:defRPr>
            </a:lvl5pPr>
            <a:lvl6pPr lvl="5" rtl="0">
              <a:lnSpc>
                <a:spcPct val="100000"/>
              </a:lnSpc>
              <a:spcBef>
                <a:spcPts val="1600"/>
              </a:spcBef>
              <a:spcAft>
                <a:spcPts val="0"/>
              </a:spcAft>
              <a:buNone/>
              <a:defRPr>
                <a:latin typeface="Poppins"/>
                <a:ea typeface="Poppins"/>
                <a:cs typeface="Poppins"/>
                <a:sym typeface="Poppins"/>
              </a:defRPr>
            </a:lvl6pPr>
            <a:lvl7pPr lvl="6" rtl="0">
              <a:lnSpc>
                <a:spcPct val="100000"/>
              </a:lnSpc>
              <a:spcBef>
                <a:spcPts val="1600"/>
              </a:spcBef>
              <a:spcAft>
                <a:spcPts val="0"/>
              </a:spcAft>
              <a:buNone/>
              <a:defRPr>
                <a:latin typeface="Poppins"/>
                <a:ea typeface="Poppins"/>
                <a:cs typeface="Poppins"/>
                <a:sym typeface="Poppins"/>
              </a:defRPr>
            </a:lvl7pPr>
            <a:lvl8pPr lvl="7" rtl="0">
              <a:lnSpc>
                <a:spcPct val="100000"/>
              </a:lnSpc>
              <a:spcBef>
                <a:spcPts val="1600"/>
              </a:spcBef>
              <a:spcAft>
                <a:spcPts val="0"/>
              </a:spcAft>
              <a:buNone/>
              <a:defRPr>
                <a:latin typeface="Poppins"/>
                <a:ea typeface="Poppins"/>
                <a:cs typeface="Poppins"/>
                <a:sym typeface="Poppins"/>
              </a:defRPr>
            </a:lvl8pPr>
            <a:lvl9pPr lvl="8" rtl="0">
              <a:lnSpc>
                <a:spcPct val="100000"/>
              </a:lnSpc>
              <a:spcBef>
                <a:spcPts val="1600"/>
              </a:spcBef>
              <a:spcAft>
                <a:spcPts val="1600"/>
              </a:spcAft>
              <a:buNone/>
              <a:defRPr>
                <a:latin typeface="Poppins"/>
                <a:ea typeface="Poppins"/>
                <a:cs typeface="Poppins"/>
                <a:sym typeface="Poppins"/>
              </a:defRPr>
            </a:lvl9pPr>
          </a:lstStyle>
          <a:p/>
        </p:txBody>
      </p:sp>
      <p:sp>
        <p:nvSpPr>
          <p:cNvPr id="72" name="Google Shape;72;p14"/>
          <p:cNvSpPr txBox="1"/>
          <p:nvPr>
            <p:ph idx="2" type="subTitle"/>
          </p:nvPr>
        </p:nvSpPr>
        <p:spPr>
          <a:xfrm>
            <a:off x="1759875" y="2185449"/>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73" name="Google Shape;73;p14"/>
          <p:cNvSpPr txBox="1"/>
          <p:nvPr>
            <p:ph idx="3" type="subTitle"/>
          </p:nvPr>
        </p:nvSpPr>
        <p:spPr>
          <a:xfrm>
            <a:off x="1759875" y="3213476"/>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74" name="Google Shape;74;p14"/>
          <p:cNvSpPr txBox="1"/>
          <p:nvPr>
            <p:ph idx="4" type="subTitle"/>
          </p:nvPr>
        </p:nvSpPr>
        <p:spPr>
          <a:xfrm>
            <a:off x="1759875" y="3565000"/>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75" name="Google Shape;75;p14"/>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77" name="Google Shape;77;p14"/>
          <p:cNvSpPr/>
          <p:nvPr/>
        </p:nvSpPr>
        <p:spPr>
          <a:xfrm rot="-1511913">
            <a:off x="6565550" y="3932284"/>
            <a:ext cx="4039901" cy="2967657"/>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ph idx="5" type="subTitle"/>
          </p:nvPr>
        </p:nvSpPr>
        <p:spPr>
          <a:xfrm>
            <a:off x="5742675" y="1833925"/>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79" name="Google Shape;79;p14"/>
          <p:cNvSpPr txBox="1"/>
          <p:nvPr>
            <p:ph idx="6" type="subTitle"/>
          </p:nvPr>
        </p:nvSpPr>
        <p:spPr>
          <a:xfrm>
            <a:off x="5742675" y="2185449"/>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0" name="Google Shape;80;p14"/>
          <p:cNvSpPr txBox="1"/>
          <p:nvPr>
            <p:ph idx="7" type="subTitle"/>
          </p:nvPr>
        </p:nvSpPr>
        <p:spPr>
          <a:xfrm>
            <a:off x="5742675" y="3213476"/>
            <a:ext cx="24372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81" name="Google Shape;81;p14"/>
          <p:cNvSpPr txBox="1"/>
          <p:nvPr>
            <p:ph idx="8" type="subTitle"/>
          </p:nvPr>
        </p:nvSpPr>
        <p:spPr>
          <a:xfrm>
            <a:off x="5742675" y="3565000"/>
            <a:ext cx="24372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
    <p:spTree>
      <p:nvGrpSpPr>
        <p:cNvPr id="82" name="Shape 82"/>
        <p:cNvGrpSpPr/>
        <p:nvPr/>
      </p:nvGrpSpPr>
      <p:grpSpPr>
        <a:xfrm>
          <a:off x="0" y="0"/>
          <a:ext cx="0" cy="0"/>
          <a:chOff x="0" y="0"/>
          <a:chExt cx="0" cy="0"/>
        </a:xfrm>
      </p:grpSpPr>
      <p:sp>
        <p:nvSpPr>
          <p:cNvPr id="83" name="Google Shape;83;p15"/>
          <p:cNvSpPr txBox="1"/>
          <p:nvPr>
            <p:ph idx="1" type="body"/>
          </p:nvPr>
        </p:nvSpPr>
        <p:spPr>
          <a:xfrm>
            <a:off x="720000" y="1509750"/>
            <a:ext cx="3852000" cy="3019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4" name="Google Shape;84;p15"/>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86" name="Google Shape;86;p15"/>
          <p:cNvSpPr/>
          <p:nvPr/>
        </p:nvSpPr>
        <p:spPr>
          <a:xfrm flipH="1" rot="-8581717">
            <a:off x="6085519" y="-1496329"/>
            <a:ext cx="4402909" cy="32343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idx="2" type="body"/>
          </p:nvPr>
        </p:nvSpPr>
        <p:spPr>
          <a:xfrm>
            <a:off x="4572000" y="1509750"/>
            <a:ext cx="3852000" cy="3019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
    <p:spTree>
      <p:nvGrpSpPr>
        <p:cNvPr id="88" name="Shape 88"/>
        <p:cNvGrpSpPr/>
        <p:nvPr/>
      </p:nvGrpSpPr>
      <p:grpSpPr>
        <a:xfrm>
          <a:off x="0" y="0"/>
          <a:ext cx="0" cy="0"/>
          <a:chOff x="0" y="0"/>
          <a:chExt cx="0" cy="0"/>
        </a:xfrm>
      </p:grpSpPr>
      <p:sp>
        <p:nvSpPr>
          <p:cNvPr id="89" name="Google Shape;89;p16"/>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91" name="Google Shape;91;p16"/>
          <p:cNvSpPr/>
          <p:nvPr/>
        </p:nvSpPr>
        <p:spPr>
          <a:xfrm rot="5779024">
            <a:off x="6674180" y="-1814790"/>
            <a:ext cx="4039660" cy="296748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rot="4073489">
            <a:off x="-2214151" y="3333524"/>
            <a:ext cx="4039961" cy="296770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93" name="Shape 93"/>
        <p:cNvGrpSpPr/>
        <p:nvPr/>
      </p:nvGrpSpPr>
      <p:grpSpPr>
        <a:xfrm>
          <a:off x="0" y="0"/>
          <a:ext cx="0" cy="0"/>
          <a:chOff x="0" y="0"/>
          <a:chExt cx="0" cy="0"/>
        </a:xfrm>
      </p:grpSpPr>
      <p:sp>
        <p:nvSpPr>
          <p:cNvPr id="94" name="Google Shape;94;p17"/>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96" name="Google Shape;96;p17"/>
          <p:cNvSpPr/>
          <p:nvPr/>
        </p:nvSpPr>
        <p:spPr>
          <a:xfrm rot="-5923251">
            <a:off x="7241910" y="-943961"/>
            <a:ext cx="4040262" cy="2967923"/>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idx="1" type="subTitle"/>
          </p:nvPr>
        </p:nvSpPr>
        <p:spPr>
          <a:xfrm>
            <a:off x="723900"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98" name="Google Shape;98;p17"/>
          <p:cNvSpPr txBox="1"/>
          <p:nvPr>
            <p:ph idx="2" type="subTitle"/>
          </p:nvPr>
        </p:nvSpPr>
        <p:spPr>
          <a:xfrm>
            <a:off x="723900"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99" name="Google Shape;99;p17"/>
          <p:cNvSpPr txBox="1"/>
          <p:nvPr>
            <p:ph idx="3" type="subTitle"/>
          </p:nvPr>
        </p:nvSpPr>
        <p:spPr>
          <a:xfrm>
            <a:off x="3470874"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00" name="Google Shape;100;p17"/>
          <p:cNvSpPr txBox="1"/>
          <p:nvPr>
            <p:ph idx="4" type="subTitle"/>
          </p:nvPr>
        </p:nvSpPr>
        <p:spPr>
          <a:xfrm>
            <a:off x="3470875"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1" name="Google Shape;101;p17"/>
          <p:cNvSpPr txBox="1"/>
          <p:nvPr>
            <p:ph idx="5" type="subTitle"/>
          </p:nvPr>
        </p:nvSpPr>
        <p:spPr>
          <a:xfrm>
            <a:off x="6217849" y="1833925"/>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02" name="Google Shape;102;p17"/>
          <p:cNvSpPr txBox="1"/>
          <p:nvPr>
            <p:ph idx="6" type="subTitle"/>
          </p:nvPr>
        </p:nvSpPr>
        <p:spPr>
          <a:xfrm>
            <a:off x="6217850" y="218545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3" name="Google Shape;103;p17"/>
          <p:cNvSpPr txBox="1"/>
          <p:nvPr>
            <p:ph idx="7" type="subTitle"/>
          </p:nvPr>
        </p:nvSpPr>
        <p:spPr>
          <a:xfrm>
            <a:off x="722225"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04" name="Google Shape;104;p17"/>
          <p:cNvSpPr txBox="1"/>
          <p:nvPr>
            <p:ph idx="8" type="subTitle"/>
          </p:nvPr>
        </p:nvSpPr>
        <p:spPr>
          <a:xfrm>
            <a:off x="722225"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5" name="Google Shape;105;p17"/>
          <p:cNvSpPr txBox="1"/>
          <p:nvPr>
            <p:ph idx="9" type="subTitle"/>
          </p:nvPr>
        </p:nvSpPr>
        <p:spPr>
          <a:xfrm>
            <a:off x="3469199"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06" name="Google Shape;106;p17"/>
          <p:cNvSpPr txBox="1"/>
          <p:nvPr>
            <p:ph idx="13" type="subTitle"/>
          </p:nvPr>
        </p:nvSpPr>
        <p:spPr>
          <a:xfrm>
            <a:off x="3469200"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7" name="Google Shape;107;p17"/>
          <p:cNvSpPr txBox="1"/>
          <p:nvPr>
            <p:ph idx="14" type="subTitle"/>
          </p:nvPr>
        </p:nvSpPr>
        <p:spPr>
          <a:xfrm>
            <a:off x="6216174" y="3213476"/>
            <a:ext cx="22056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08" name="Google Shape;108;p17"/>
          <p:cNvSpPr txBox="1"/>
          <p:nvPr>
            <p:ph idx="15" type="subTitle"/>
          </p:nvPr>
        </p:nvSpPr>
        <p:spPr>
          <a:xfrm>
            <a:off x="6216175" y="3565000"/>
            <a:ext cx="22056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9" name="Google Shape;109;p17"/>
          <p:cNvSpPr/>
          <p:nvPr/>
        </p:nvSpPr>
        <p:spPr>
          <a:xfrm rot="-8371819">
            <a:off x="-1873976" y="4404423"/>
            <a:ext cx="4040141" cy="296783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3">
    <p:spTree>
      <p:nvGrpSpPr>
        <p:cNvPr id="110" name="Shape 110"/>
        <p:cNvGrpSpPr/>
        <p:nvPr/>
      </p:nvGrpSpPr>
      <p:grpSpPr>
        <a:xfrm>
          <a:off x="0" y="0"/>
          <a:ext cx="0" cy="0"/>
          <a:chOff x="0" y="0"/>
          <a:chExt cx="0" cy="0"/>
        </a:xfrm>
      </p:grpSpPr>
      <p:sp>
        <p:nvSpPr>
          <p:cNvPr id="111" name="Google Shape;111;p18"/>
          <p:cNvSpPr txBox="1"/>
          <p:nvPr>
            <p:ph idx="1" type="subTitle"/>
          </p:nvPr>
        </p:nvSpPr>
        <p:spPr>
          <a:xfrm>
            <a:off x="720000" y="2548727"/>
            <a:ext cx="3261300" cy="122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12" name="Google Shape;112;p18"/>
          <p:cNvSpPr txBox="1"/>
          <p:nvPr>
            <p:ph type="title"/>
          </p:nvPr>
        </p:nvSpPr>
        <p:spPr>
          <a:xfrm>
            <a:off x="720000" y="1360990"/>
            <a:ext cx="32613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13" name="Google Shape;113;p18"/>
          <p:cNvSpPr/>
          <p:nvPr/>
        </p:nvSpPr>
        <p:spPr>
          <a:xfrm rot="-1956016">
            <a:off x="4873532" y="2411499"/>
            <a:ext cx="5697651" cy="41854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8978585">
            <a:off x="-1778153" y="-1236583"/>
            <a:ext cx="4040147" cy="29678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115" name="Shape 115"/>
        <p:cNvGrpSpPr/>
        <p:nvPr/>
      </p:nvGrpSpPr>
      <p:grpSpPr>
        <a:xfrm>
          <a:off x="0" y="0"/>
          <a:ext cx="0" cy="0"/>
          <a:chOff x="0" y="0"/>
          <a:chExt cx="0" cy="0"/>
        </a:xfrm>
      </p:grpSpPr>
      <p:sp>
        <p:nvSpPr>
          <p:cNvPr id="116" name="Google Shape;116;p19"/>
          <p:cNvSpPr txBox="1"/>
          <p:nvPr>
            <p:ph type="title"/>
          </p:nvPr>
        </p:nvSpPr>
        <p:spPr>
          <a:xfrm>
            <a:off x="4769400" y="1432250"/>
            <a:ext cx="3654600" cy="9729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17" name="Google Shape;117;p19"/>
          <p:cNvSpPr txBox="1"/>
          <p:nvPr/>
        </p:nvSpPr>
        <p:spPr>
          <a:xfrm>
            <a:off x="4769400" y="3515998"/>
            <a:ext cx="3654600" cy="90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CREDITS: This presentation template was created by </a:t>
            </a:r>
            <a:r>
              <a:rPr b="1" lang="en" sz="12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including icons by </a:t>
            </a:r>
            <a:r>
              <a:rPr b="1" lang="en" sz="12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infographics &amp; images by </a:t>
            </a:r>
            <a:r>
              <a:rPr b="1" lang="en" sz="12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lang="en" sz="1200">
                <a:solidFill>
                  <a:schemeClr val="dk1"/>
                </a:solidFill>
                <a:latin typeface="Poppins"/>
                <a:ea typeface="Poppins"/>
                <a:cs typeface="Poppins"/>
                <a:sym typeface="Poppins"/>
              </a:rPr>
              <a:t> and illustrations by </a:t>
            </a:r>
            <a:r>
              <a:rPr b="1" lang="en" sz="1200">
                <a:solidFill>
                  <a:schemeClr val="dk1"/>
                </a:solidFill>
                <a:uFill>
                  <a:noFill/>
                </a:uFill>
                <a:latin typeface="Poppins"/>
                <a:ea typeface="Poppins"/>
                <a:cs typeface="Poppins"/>
                <a:sym typeface="Poppins"/>
                <a:hlinkClick r:id="rId5">
                  <a:extLst>
                    <a:ext uri="{A12FA001-AC4F-418D-AE19-62706E023703}">
                      <ahyp:hlinkClr val="tx"/>
                    </a:ext>
                  </a:extLst>
                </a:hlinkClick>
              </a:rPr>
              <a:t>Stories</a:t>
            </a:r>
            <a:endParaRPr b="1" sz="1200">
              <a:solidFill>
                <a:schemeClr val="dk1"/>
              </a:solidFill>
              <a:latin typeface="Poppins"/>
              <a:ea typeface="Poppins"/>
              <a:cs typeface="Poppins"/>
              <a:sym typeface="Poppins"/>
            </a:endParaRPr>
          </a:p>
        </p:txBody>
      </p:sp>
      <p:sp>
        <p:nvSpPr>
          <p:cNvPr id="118" name="Google Shape;118;p19"/>
          <p:cNvSpPr txBox="1"/>
          <p:nvPr>
            <p:ph idx="1" type="subTitle"/>
          </p:nvPr>
        </p:nvSpPr>
        <p:spPr>
          <a:xfrm>
            <a:off x="4769400" y="2380376"/>
            <a:ext cx="3654600" cy="101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9">
    <p:spTree>
      <p:nvGrpSpPr>
        <p:cNvPr id="119" name="Shape 119"/>
        <p:cNvGrpSpPr/>
        <p:nvPr/>
      </p:nvGrpSpPr>
      <p:grpSpPr>
        <a:xfrm>
          <a:off x="0" y="0"/>
          <a:ext cx="0" cy="0"/>
          <a:chOff x="0" y="0"/>
          <a:chExt cx="0" cy="0"/>
        </a:xfrm>
      </p:grpSpPr>
      <p:sp>
        <p:nvSpPr>
          <p:cNvPr id="120" name="Google Shape;120;p20"/>
          <p:cNvSpPr/>
          <p:nvPr/>
        </p:nvSpPr>
        <p:spPr>
          <a:xfrm flipH="1" rot="-9843763">
            <a:off x="1210955" y="167965"/>
            <a:ext cx="7743762" cy="4660210"/>
          </a:xfrm>
          <a:custGeom>
            <a:rect b="b" l="l" r="r" t="t"/>
            <a:pathLst>
              <a:path extrusionOk="0" h="110474" w="159514">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type="title"/>
          </p:nvPr>
        </p:nvSpPr>
        <p:spPr>
          <a:xfrm flipH="1">
            <a:off x="4168650" y="1723650"/>
            <a:ext cx="3626700" cy="1696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000"/>
              <a:buNone/>
              <a:defRPr sz="5000"/>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2552700" y="2131350"/>
            <a:ext cx="4242900" cy="841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p:txBody>
      </p:sp>
      <p:sp>
        <p:nvSpPr>
          <p:cNvPr id="15" name="Google Shape;15;p3"/>
          <p:cNvSpPr txBox="1"/>
          <p:nvPr>
            <p:ph hasCustomPrompt="1" idx="2" type="title"/>
          </p:nvPr>
        </p:nvSpPr>
        <p:spPr>
          <a:xfrm>
            <a:off x="2552700" y="1383425"/>
            <a:ext cx="9234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p:nvPr>
            <p:ph idx="1" type="subTitle"/>
          </p:nvPr>
        </p:nvSpPr>
        <p:spPr>
          <a:xfrm>
            <a:off x="2552700" y="2957291"/>
            <a:ext cx="2935800" cy="76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122" name="Shape 122"/>
        <p:cNvGrpSpPr/>
        <p:nvPr/>
      </p:nvGrpSpPr>
      <p:grpSpPr>
        <a:xfrm>
          <a:off x="0" y="0"/>
          <a:ext cx="0" cy="0"/>
          <a:chOff x="0" y="0"/>
          <a:chExt cx="0" cy="0"/>
        </a:xfrm>
      </p:grpSpPr>
      <p:sp>
        <p:nvSpPr>
          <p:cNvPr id="123" name="Google Shape;123;p21"/>
          <p:cNvSpPr txBox="1"/>
          <p:nvPr>
            <p:ph hasCustomPrompt="1" type="title"/>
          </p:nvPr>
        </p:nvSpPr>
        <p:spPr>
          <a:xfrm>
            <a:off x="764102" y="196740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p:nvPr>
            <p:ph idx="1" type="subTitle"/>
          </p:nvPr>
        </p:nvSpPr>
        <p:spPr>
          <a:xfrm>
            <a:off x="1759875" y="1833925"/>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1600"/>
              </a:spcBef>
              <a:spcAft>
                <a:spcPts val="0"/>
              </a:spcAft>
              <a:buNone/>
              <a:defRPr>
                <a:latin typeface="Poppins"/>
                <a:ea typeface="Poppins"/>
                <a:cs typeface="Poppins"/>
                <a:sym typeface="Poppins"/>
              </a:defRPr>
            </a:lvl2pPr>
            <a:lvl3pPr lvl="2" rtl="0">
              <a:lnSpc>
                <a:spcPct val="100000"/>
              </a:lnSpc>
              <a:spcBef>
                <a:spcPts val="1600"/>
              </a:spcBef>
              <a:spcAft>
                <a:spcPts val="0"/>
              </a:spcAft>
              <a:buNone/>
              <a:defRPr>
                <a:latin typeface="Poppins"/>
                <a:ea typeface="Poppins"/>
                <a:cs typeface="Poppins"/>
                <a:sym typeface="Poppins"/>
              </a:defRPr>
            </a:lvl3pPr>
            <a:lvl4pPr lvl="3" rtl="0">
              <a:lnSpc>
                <a:spcPct val="100000"/>
              </a:lnSpc>
              <a:spcBef>
                <a:spcPts val="1600"/>
              </a:spcBef>
              <a:spcAft>
                <a:spcPts val="0"/>
              </a:spcAft>
              <a:buNone/>
              <a:defRPr>
                <a:latin typeface="Poppins"/>
                <a:ea typeface="Poppins"/>
                <a:cs typeface="Poppins"/>
                <a:sym typeface="Poppins"/>
              </a:defRPr>
            </a:lvl4pPr>
            <a:lvl5pPr lvl="4" rtl="0">
              <a:lnSpc>
                <a:spcPct val="100000"/>
              </a:lnSpc>
              <a:spcBef>
                <a:spcPts val="1600"/>
              </a:spcBef>
              <a:spcAft>
                <a:spcPts val="0"/>
              </a:spcAft>
              <a:buNone/>
              <a:defRPr>
                <a:latin typeface="Poppins"/>
                <a:ea typeface="Poppins"/>
                <a:cs typeface="Poppins"/>
                <a:sym typeface="Poppins"/>
              </a:defRPr>
            </a:lvl5pPr>
            <a:lvl6pPr lvl="5" rtl="0">
              <a:lnSpc>
                <a:spcPct val="100000"/>
              </a:lnSpc>
              <a:spcBef>
                <a:spcPts val="1600"/>
              </a:spcBef>
              <a:spcAft>
                <a:spcPts val="0"/>
              </a:spcAft>
              <a:buNone/>
              <a:defRPr>
                <a:latin typeface="Poppins"/>
                <a:ea typeface="Poppins"/>
                <a:cs typeface="Poppins"/>
                <a:sym typeface="Poppins"/>
              </a:defRPr>
            </a:lvl6pPr>
            <a:lvl7pPr lvl="6" rtl="0">
              <a:lnSpc>
                <a:spcPct val="100000"/>
              </a:lnSpc>
              <a:spcBef>
                <a:spcPts val="1600"/>
              </a:spcBef>
              <a:spcAft>
                <a:spcPts val="0"/>
              </a:spcAft>
              <a:buNone/>
              <a:defRPr>
                <a:latin typeface="Poppins"/>
                <a:ea typeface="Poppins"/>
                <a:cs typeface="Poppins"/>
                <a:sym typeface="Poppins"/>
              </a:defRPr>
            </a:lvl7pPr>
            <a:lvl8pPr lvl="7" rtl="0">
              <a:lnSpc>
                <a:spcPct val="100000"/>
              </a:lnSpc>
              <a:spcBef>
                <a:spcPts val="1600"/>
              </a:spcBef>
              <a:spcAft>
                <a:spcPts val="0"/>
              </a:spcAft>
              <a:buNone/>
              <a:defRPr>
                <a:latin typeface="Poppins"/>
                <a:ea typeface="Poppins"/>
                <a:cs typeface="Poppins"/>
                <a:sym typeface="Poppins"/>
              </a:defRPr>
            </a:lvl8pPr>
            <a:lvl9pPr lvl="8" rtl="0">
              <a:lnSpc>
                <a:spcPct val="100000"/>
              </a:lnSpc>
              <a:spcBef>
                <a:spcPts val="1600"/>
              </a:spcBef>
              <a:spcAft>
                <a:spcPts val="1600"/>
              </a:spcAft>
              <a:buNone/>
              <a:defRPr>
                <a:latin typeface="Poppins"/>
                <a:ea typeface="Poppins"/>
                <a:cs typeface="Poppins"/>
                <a:sym typeface="Poppins"/>
              </a:defRPr>
            </a:lvl9pPr>
          </a:lstStyle>
          <a:p/>
        </p:txBody>
      </p:sp>
      <p:sp>
        <p:nvSpPr>
          <p:cNvPr id="125" name="Google Shape;125;p21"/>
          <p:cNvSpPr txBox="1"/>
          <p:nvPr>
            <p:ph idx="2" type="subTitle"/>
          </p:nvPr>
        </p:nvSpPr>
        <p:spPr>
          <a:xfrm>
            <a:off x="1759875" y="2185449"/>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26" name="Google Shape;126;p21"/>
          <p:cNvSpPr txBox="1"/>
          <p:nvPr>
            <p:ph hasCustomPrompt="1" idx="3" type="title"/>
          </p:nvPr>
        </p:nvSpPr>
        <p:spPr>
          <a:xfrm>
            <a:off x="764102" y="334695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p:nvPr>
            <p:ph idx="4" type="subTitle"/>
          </p:nvPr>
        </p:nvSpPr>
        <p:spPr>
          <a:xfrm>
            <a:off x="1759875" y="3213476"/>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28" name="Google Shape;128;p21"/>
          <p:cNvSpPr txBox="1"/>
          <p:nvPr>
            <p:ph idx="5" type="subTitle"/>
          </p:nvPr>
        </p:nvSpPr>
        <p:spPr>
          <a:xfrm>
            <a:off x="1759875" y="3565000"/>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29" name="Google Shape;129;p21"/>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idx="6"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31" name="Google Shape;131;p21"/>
          <p:cNvSpPr/>
          <p:nvPr/>
        </p:nvSpPr>
        <p:spPr>
          <a:xfrm rot="-9542052">
            <a:off x="7466404" y="-1156051"/>
            <a:ext cx="4039911" cy="296766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rot="3055103">
            <a:off x="-1997717" y="3749245"/>
            <a:ext cx="4039950" cy="2967693"/>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hasCustomPrompt="1" idx="7" type="title"/>
          </p:nvPr>
        </p:nvSpPr>
        <p:spPr>
          <a:xfrm>
            <a:off x="4746900" y="196740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p:nvPr>
            <p:ph idx="8" type="subTitle"/>
          </p:nvPr>
        </p:nvSpPr>
        <p:spPr>
          <a:xfrm>
            <a:off x="5742673" y="1833925"/>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35" name="Google Shape;135;p21"/>
          <p:cNvSpPr txBox="1"/>
          <p:nvPr>
            <p:ph idx="9" type="subTitle"/>
          </p:nvPr>
        </p:nvSpPr>
        <p:spPr>
          <a:xfrm>
            <a:off x="5742673" y="2185449"/>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36" name="Google Shape;136;p21"/>
          <p:cNvSpPr txBox="1"/>
          <p:nvPr>
            <p:ph hasCustomPrompt="1" idx="13" type="title"/>
          </p:nvPr>
        </p:nvSpPr>
        <p:spPr>
          <a:xfrm>
            <a:off x="4746900" y="3346952"/>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4800"/>
              <a:buNone/>
              <a:defRPr sz="4800">
                <a:solidFill>
                  <a:schemeClr val="lt2"/>
                </a:solidFill>
              </a:defRPr>
            </a:lvl1pPr>
            <a:lvl2pPr lvl="1" rtl="0" algn="ctr">
              <a:lnSpc>
                <a:spcPct val="100000"/>
              </a:lnSpc>
              <a:spcBef>
                <a:spcPts val="0"/>
              </a:spcBef>
              <a:spcAft>
                <a:spcPts val="0"/>
              </a:spcAft>
              <a:buClr>
                <a:schemeClr val="lt2"/>
              </a:buClr>
              <a:buSzPts val="4800"/>
              <a:buNone/>
              <a:defRPr sz="4800">
                <a:solidFill>
                  <a:schemeClr val="lt2"/>
                </a:solidFill>
              </a:defRPr>
            </a:lvl2pPr>
            <a:lvl3pPr lvl="2" rtl="0" algn="ctr">
              <a:lnSpc>
                <a:spcPct val="100000"/>
              </a:lnSpc>
              <a:spcBef>
                <a:spcPts val="0"/>
              </a:spcBef>
              <a:spcAft>
                <a:spcPts val="0"/>
              </a:spcAft>
              <a:buClr>
                <a:schemeClr val="lt2"/>
              </a:buClr>
              <a:buSzPts val="4800"/>
              <a:buNone/>
              <a:defRPr sz="4800">
                <a:solidFill>
                  <a:schemeClr val="lt2"/>
                </a:solidFill>
              </a:defRPr>
            </a:lvl3pPr>
            <a:lvl4pPr lvl="3" rtl="0" algn="ctr">
              <a:lnSpc>
                <a:spcPct val="100000"/>
              </a:lnSpc>
              <a:spcBef>
                <a:spcPts val="0"/>
              </a:spcBef>
              <a:spcAft>
                <a:spcPts val="0"/>
              </a:spcAft>
              <a:buClr>
                <a:schemeClr val="lt2"/>
              </a:buClr>
              <a:buSzPts val="4800"/>
              <a:buNone/>
              <a:defRPr sz="4800">
                <a:solidFill>
                  <a:schemeClr val="lt2"/>
                </a:solidFill>
              </a:defRPr>
            </a:lvl4pPr>
            <a:lvl5pPr lvl="4" rtl="0" algn="ctr">
              <a:lnSpc>
                <a:spcPct val="100000"/>
              </a:lnSpc>
              <a:spcBef>
                <a:spcPts val="0"/>
              </a:spcBef>
              <a:spcAft>
                <a:spcPts val="0"/>
              </a:spcAft>
              <a:buClr>
                <a:schemeClr val="lt2"/>
              </a:buClr>
              <a:buSzPts val="4800"/>
              <a:buNone/>
              <a:defRPr sz="4800">
                <a:solidFill>
                  <a:schemeClr val="lt2"/>
                </a:solidFill>
              </a:defRPr>
            </a:lvl5pPr>
            <a:lvl6pPr lvl="5" rtl="0" algn="ctr">
              <a:lnSpc>
                <a:spcPct val="100000"/>
              </a:lnSpc>
              <a:spcBef>
                <a:spcPts val="0"/>
              </a:spcBef>
              <a:spcAft>
                <a:spcPts val="0"/>
              </a:spcAft>
              <a:buClr>
                <a:schemeClr val="lt2"/>
              </a:buClr>
              <a:buSzPts val="4800"/>
              <a:buNone/>
              <a:defRPr sz="4800">
                <a:solidFill>
                  <a:schemeClr val="lt2"/>
                </a:solidFill>
              </a:defRPr>
            </a:lvl6pPr>
            <a:lvl7pPr lvl="6" rtl="0" algn="ctr">
              <a:lnSpc>
                <a:spcPct val="100000"/>
              </a:lnSpc>
              <a:spcBef>
                <a:spcPts val="0"/>
              </a:spcBef>
              <a:spcAft>
                <a:spcPts val="0"/>
              </a:spcAft>
              <a:buClr>
                <a:schemeClr val="lt2"/>
              </a:buClr>
              <a:buSzPts val="4800"/>
              <a:buNone/>
              <a:defRPr sz="4800">
                <a:solidFill>
                  <a:schemeClr val="lt2"/>
                </a:solidFill>
              </a:defRPr>
            </a:lvl7pPr>
            <a:lvl8pPr lvl="7" rtl="0" algn="ctr">
              <a:lnSpc>
                <a:spcPct val="100000"/>
              </a:lnSpc>
              <a:spcBef>
                <a:spcPts val="0"/>
              </a:spcBef>
              <a:spcAft>
                <a:spcPts val="0"/>
              </a:spcAft>
              <a:buClr>
                <a:schemeClr val="lt2"/>
              </a:buClr>
              <a:buSzPts val="4800"/>
              <a:buNone/>
              <a:defRPr sz="4800">
                <a:solidFill>
                  <a:schemeClr val="lt2"/>
                </a:solidFill>
              </a:defRPr>
            </a:lvl8pPr>
            <a:lvl9pPr lvl="8" rtl="0" algn="ctr">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p:nvPr>
            <p:ph idx="14" type="subTitle"/>
          </p:nvPr>
        </p:nvSpPr>
        <p:spPr>
          <a:xfrm>
            <a:off x="5742673" y="3213476"/>
            <a:ext cx="2682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38" name="Google Shape;138;p21"/>
          <p:cNvSpPr txBox="1"/>
          <p:nvPr>
            <p:ph idx="15" type="subTitle"/>
          </p:nvPr>
        </p:nvSpPr>
        <p:spPr>
          <a:xfrm>
            <a:off x="5742673" y="3565000"/>
            <a:ext cx="2682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7">
    <p:spTree>
      <p:nvGrpSpPr>
        <p:cNvPr id="139" name="Shape 139"/>
        <p:cNvGrpSpPr/>
        <p:nvPr/>
      </p:nvGrpSpPr>
      <p:grpSpPr>
        <a:xfrm>
          <a:off x="0" y="0"/>
          <a:ext cx="0" cy="0"/>
          <a:chOff x="0" y="0"/>
          <a:chExt cx="0" cy="0"/>
        </a:xfrm>
      </p:grpSpPr>
      <p:sp>
        <p:nvSpPr>
          <p:cNvPr id="140" name="Google Shape;140;p22"/>
          <p:cNvSpPr txBox="1"/>
          <p:nvPr>
            <p:ph idx="1" type="body"/>
          </p:nvPr>
        </p:nvSpPr>
        <p:spPr>
          <a:xfrm>
            <a:off x="720000" y="2075500"/>
            <a:ext cx="5250900" cy="1931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2"/>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43" name="Google Shape;143;p22"/>
          <p:cNvSpPr/>
          <p:nvPr/>
        </p:nvSpPr>
        <p:spPr>
          <a:xfrm flipH="1" rot="-3678890">
            <a:off x="6399760" y="2305526"/>
            <a:ext cx="4402922" cy="323432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8">
    <p:spTree>
      <p:nvGrpSpPr>
        <p:cNvPr id="144" name="Shape 144"/>
        <p:cNvGrpSpPr/>
        <p:nvPr/>
      </p:nvGrpSpPr>
      <p:grpSpPr>
        <a:xfrm>
          <a:off x="0" y="0"/>
          <a:ext cx="0" cy="0"/>
          <a:chOff x="0" y="0"/>
          <a:chExt cx="0" cy="0"/>
        </a:xfrm>
      </p:grpSpPr>
      <p:sp>
        <p:nvSpPr>
          <p:cNvPr id="145" name="Google Shape;145;p23"/>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47" name="Google Shape;147;p23"/>
          <p:cNvSpPr/>
          <p:nvPr/>
        </p:nvSpPr>
        <p:spPr>
          <a:xfrm rot="-8100000">
            <a:off x="6361897" y="-1756516"/>
            <a:ext cx="4040369" cy="296800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ph idx="1" type="subTitle"/>
          </p:nvPr>
        </p:nvSpPr>
        <p:spPr>
          <a:xfrm>
            <a:off x="723802" y="2074749"/>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49" name="Google Shape;149;p23"/>
          <p:cNvSpPr txBox="1"/>
          <p:nvPr>
            <p:ph idx="2" type="subTitle"/>
          </p:nvPr>
        </p:nvSpPr>
        <p:spPr>
          <a:xfrm>
            <a:off x="723802" y="242627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0" name="Google Shape;150;p23"/>
          <p:cNvSpPr txBox="1"/>
          <p:nvPr>
            <p:ph idx="3" type="subTitle"/>
          </p:nvPr>
        </p:nvSpPr>
        <p:spPr>
          <a:xfrm>
            <a:off x="2938139" y="2074749"/>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51" name="Google Shape;151;p23"/>
          <p:cNvSpPr txBox="1"/>
          <p:nvPr>
            <p:ph idx="4" type="subTitle"/>
          </p:nvPr>
        </p:nvSpPr>
        <p:spPr>
          <a:xfrm>
            <a:off x="2938139" y="242627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2" name="Google Shape;152;p23"/>
          <p:cNvSpPr txBox="1"/>
          <p:nvPr>
            <p:ph idx="5" type="subTitle"/>
          </p:nvPr>
        </p:nvSpPr>
        <p:spPr>
          <a:xfrm>
            <a:off x="722225" y="3454301"/>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53" name="Google Shape;153;p23"/>
          <p:cNvSpPr txBox="1"/>
          <p:nvPr>
            <p:ph idx="6" type="subTitle"/>
          </p:nvPr>
        </p:nvSpPr>
        <p:spPr>
          <a:xfrm>
            <a:off x="722225" y="380582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4" name="Google Shape;154;p23"/>
          <p:cNvSpPr txBox="1"/>
          <p:nvPr>
            <p:ph idx="7" type="subTitle"/>
          </p:nvPr>
        </p:nvSpPr>
        <p:spPr>
          <a:xfrm>
            <a:off x="2938139" y="3454301"/>
            <a:ext cx="2076000" cy="371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155" name="Google Shape;155;p23"/>
          <p:cNvSpPr txBox="1"/>
          <p:nvPr>
            <p:ph idx="8" type="subTitle"/>
          </p:nvPr>
        </p:nvSpPr>
        <p:spPr>
          <a:xfrm>
            <a:off x="2938139" y="3805824"/>
            <a:ext cx="2076000" cy="612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6" name="Google Shape;156;p23"/>
          <p:cNvSpPr/>
          <p:nvPr/>
        </p:nvSpPr>
        <p:spPr>
          <a:xfrm rot="-8371819">
            <a:off x="7449274" y="4404423"/>
            <a:ext cx="4040141" cy="296783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720000" y="1111700"/>
            <a:ext cx="7901400" cy="36660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20" name="Google Shape;20;p4"/>
          <p:cNvSpPr txBox="1"/>
          <p:nvPr>
            <p:ph type="title"/>
          </p:nvPr>
        </p:nvSpPr>
        <p:spPr>
          <a:xfrm>
            <a:off x="720000" y="39093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1" name="Google Shape;21;p4"/>
          <p:cNvSpPr/>
          <p:nvPr/>
        </p:nvSpPr>
        <p:spPr>
          <a:xfrm>
            <a:off x="7847591" y="-168908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idx="1" type="subTitle"/>
          </p:nvPr>
        </p:nvSpPr>
        <p:spPr>
          <a:xfrm>
            <a:off x="1417986" y="2995275"/>
            <a:ext cx="238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24" name="Google Shape;24;p5"/>
          <p:cNvSpPr txBox="1"/>
          <p:nvPr>
            <p:ph idx="2" type="subTitle"/>
          </p:nvPr>
        </p:nvSpPr>
        <p:spPr>
          <a:xfrm>
            <a:off x="1417986" y="3346800"/>
            <a:ext cx="238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5" name="Google Shape;25;p5"/>
          <p:cNvSpPr txBox="1"/>
          <p:nvPr>
            <p:ph idx="3" type="subTitle"/>
          </p:nvPr>
        </p:nvSpPr>
        <p:spPr>
          <a:xfrm>
            <a:off x="5399486" y="2995275"/>
            <a:ext cx="23856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Poppins"/>
                <a:ea typeface="Poppins"/>
                <a:cs typeface="Poppins"/>
                <a:sym typeface="Poppins"/>
              </a:defRPr>
            </a:lvl1pPr>
            <a:lvl2pPr lvl="1" rtl="0">
              <a:lnSpc>
                <a:spcPct val="100000"/>
              </a:lnSpc>
              <a:spcBef>
                <a:spcPts val="0"/>
              </a:spcBef>
              <a:spcAft>
                <a:spcPts val="0"/>
              </a:spcAft>
              <a:buNone/>
              <a:defRPr>
                <a:latin typeface="Poppins"/>
                <a:ea typeface="Poppins"/>
                <a:cs typeface="Poppins"/>
                <a:sym typeface="Poppins"/>
              </a:defRPr>
            </a:lvl2pPr>
            <a:lvl3pPr lvl="2" rtl="0">
              <a:lnSpc>
                <a:spcPct val="100000"/>
              </a:lnSpc>
              <a:spcBef>
                <a:spcPts val="0"/>
              </a:spcBef>
              <a:spcAft>
                <a:spcPts val="0"/>
              </a:spcAft>
              <a:buNone/>
              <a:defRPr>
                <a:latin typeface="Poppins"/>
                <a:ea typeface="Poppins"/>
                <a:cs typeface="Poppins"/>
                <a:sym typeface="Poppins"/>
              </a:defRPr>
            </a:lvl3pPr>
            <a:lvl4pPr lvl="3" rtl="0">
              <a:lnSpc>
                <a:spcPct val="100000"/>
              </a:lnSpc>
              <a:spcBef>
                <a:spcPts val="0"/>
              </a:spcBef>
              <a:spcAft>
                <a:spcPts val="0"/>
              </a:spcAft>
              <a:buNone/>
              <a:defRPr>
                <a:latin typeface="Poppins"/>
                <a:ea typeface="Poppins"/>
                <a:cs typeface="Poppins"/>
                <a:sym typeface="Poppins"/>
              </a:defRPr>
            </a:lvl4pPr>
            <a:lvl5pPr lvl="4" rtl="0">
              <a:lnSpc>
                <a:spcPct val="100000"/>
              </a:lnSpc>
              <a:spcBef>
                <a:spcPts val="0"/>
              </a:spcBef>
              <a:spcAft>
                <a:spcPts val="0"/>
              </a:spcAft>
              <a:buNone/>
              <a:defRPr>
                <a:latin typeface="Poppins"/>
                <a:ea typeface="Poppins"/>
                <a:cs typeface="Poppins"/>
                <a:sym typeface="Poppins"/>
              </a:defRPr>
            </a:lvl5pPr>
            <a:lvl6pPr lvl="5" rtl="0">
              <a:lnSpc>
                <a:spcPct val="100000"/>
              </a:lnSpc>
              <a:spcBef>
                <a:spcPts val="0"/>
              </a:spcBef>
              <a:spcAft>
                <a:spcPts val="0"/>
              </a:spcAft>
              <a:buNone/>
              <a:defRPr>
                <a:latin typeface="Poppins"/>
                <a:ea typeface="Poppins"/>
                <a:cs typeface="Poppins"/>
                <a:sym typeface="Poppins"/>
              </a:defRPr>
            </a:lvl6pPr>
            <a:lvl7pPr lvl="6" rtl="0">
              <a:lnSpc>
                <a:spcPct val="100000"/>
              </a:lnSpc>
              <a:spcBef>
                <a:spcPts val="0"/>
              </a:spcBef>
              <a:spcAft>
                <a:spcPts val="0"/>
              </a:spcAft>
              <a:buNone/>
              <a:defRPr>
                <a:latin typeface="Poppins"/>
                <a:ea typeface="Poppins"/>
                <a:cs typeface="Poppins"/>
                <a:sym typeface="Poppins"/>
              </a:defRPr>
            </a:lvl7pPr>
            <a:lvl8pPr lvl="7" rtl="0">
              <a:lnSpc>
                <a:spcPct val="100000"/>
              </a:lnSpc>
              <a:spcBef>
                <a:spcPts val="0"/>
              </a:spcBef>
              <a:spcAft>
                <a:spcPts val="0"/>
              </a:spcAft>
              <a:buNone/>
              <a:defRPr>
                <a:latin typeface="Poppins"/>
                <a:ea typeface="Poppins"/>
                <a:cs typeface="Poppins"/>
                <a:sym typeface="Poppins"/>
              </a:defRPr>
            </a:lvl8pPr>
            <a:lvl9pPr lvl="8" rtl="0">
              <a:lnSpc>
                <a:spcPct val="100000"/>
              </a:lnSpc>
              <a:spcBef>
                <a:spcPts val="0"/>
              </a:spcBef>
              <a:spcAft>
                <a:spcPts val="0"/>
              </a:spcAft>
              <a:buNone/>
              <a:defRPr>
                <a:latin typeface="Poppins"/>
                <a:ea typeface="Poppins"/>
                <a:cs typeface="Poppins"/>
                <a:sym typeface="Poppins"/>
              </a:defRPr>
            </a:lvl9pPr>
          </a:lstStyle>
          <a:p/>
        </p:txBody>
      </p:sp>
      <p:sp>
        <p:nvSpPr>
          <p:cNvPr id="26" name="Google Shape;26;p5"/>
          <p:cNvSpPr txBox="1"/>
          <p:nvPr>
            <p:ph idx="4" type="subTitle"/>
          </p:nvPr>
        </p:nvSpPr>
        <p:spPr>
          <a:xfrm>
            <a:off x="5399486" y="3346800"/>
            <a:ext cx="2385600" cy="85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7" name="Google Shape;27;p5"/>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9" name="Google Shape;29;p5"/>
          <p:cNvSpPr/>
          <p:nvPr/>
        </p:nvSpPr>
        <p:spPr>
          <a:xfrm>
            <a:off x="7847591" y="-1689081"/>
            <a:ext cx="4039742" cy="296754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a:off x="720000" y="727800"/>
            <a:ext cx="5778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33" name="Google Shape;33;p6"/>
          <p:cNvSpPr/>
          <p:nvPr/>
        </p:nvSpPr>
        <p:spPr>
          <a:xfrm rot="-7770059">
            <a:off x="7428425" y="-1102421"/>
            <a:ext cx="4039685" cy="296749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idx="1" type="subTitle"/>
          </p:nvPr>
        </p:nvSpPr>
        <p:spPr>
          <a:xfrm>
            <a:off x="720000" y="2678421"/>
            <a:ext cx="3261300" cy="101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6" name="Google Shape;36;p7"/>
          <p:cNvSpPr txBox="1"/>
          <p:nvPr>
            <p:ph type="title"/>
          </p:nvPr>
        </p:nvSpPr>
        <p:spPr>
          <a:xfrm>
            <a:off x="720000" y="1490700"/>
            <a:ext cx="32613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37" name="Google Shape;37;p7"/>
          <p:cNvSpPr/>
          <p:nvPr/>
        </p:nvSpPr>
        <p:spPr>
          <a:xfrm rot="-1099162">
            <a:off x="5134470" y="3563817"/>
            <a:ext cx="5697542" cy="41853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10443068">
            <a:off x="-1212618" y="-1758140"/>
            <a:ext cx="4040298" cy="296794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p:nvPr/>
        </p:nvSpPr>
        <p:spPr>
          <a:xfrm>
            <a:off x="355183" y="-402025"/>
            <a:ext cx="7001967" cy="5143551"/>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idx="1" type="subTitle"/>
          </p:nvPr>
        </p:nvSpPr>
        <p:spPr>
          <a:xfrm>
            <a:off x="1508700" y="2466428"/>
            <a:ext cx="3866100" cy="102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p:txBody>
      </p:sp>
      <p:sp>
        <p:nvSpPr>
          <p:cNvPr id="42" name="Google Shape;42;p8"/>
          <p:cNvSpPr txBox="1"/>
          <p:nvPr>
            <p:ph type="title"/>
          </p:nvPr>
        </p:nvSpPr>
        <p:spPr>
          <a:xfrm>
            <a:off x="1508700" y="1668250"/>
            <a:ext cx="3866100" cy="7251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idx="1" type="subTitle"/>
          </p:nvPr>
        </p:nvSpPr>
        <p:spPr>
          <a:xfrm flipH="1">
            <a:off x="5169810" y="2548727"/>
            <a:ext cx="3261300" cy="122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
        <p:nvSpPr>
          <p:cNvPr id="45" name="Google Shape;45;p9"/>
          <p:cNvSpPr txBox="1"/>
          <p:nvPr>
            <p:ph type="title"/>
          </p:nvPr>
        </p:nvSpPr>
        <p:spPr>
          <a:xfrm flipH="1">
            <a:off x="5169810" y="1360990"/>
            <a:ext cx="3261300" cy="1108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r">
              <a:spcBef>
                <a:spcPts val="0"/>
              </a:spcBef>
              <a:spcAft>
                <a:spcPts val="0"/>
              </a:spcAft>
              <a:buSzPts val="3200"/>
              <a:buFont typeface="Palanquin Dark"/>
              <a:buNone/>
              <a:defRPr>
                <a:latin typeface="Palanquin Dark"/>
                <a:ea typeface="Palanquin Dark"/>
                <a:cs typeface="Palanquin Dark"/>
                <a:sym typeface="Palanquin Dark"/>
              </a:defRPr>
            </a:lvl2pPr>
            <a:lvl3pPr lvl="2" rtl="0" algn="r">
              <a:spcBef>
                <a:spcPts val="0"/>
              </a:spcBef>
              <a:spcAft>
                <a:spcPts val="0"/>
              </a:spcAft>
              <a:buSzPts val="3200"/>
              <a:buFont typeface="Palanquin Dark"/>
              <a:buNone/>
              <a:defRPr>
                <a:latin typeface="Palanquin Dark"/>
                <a:ea typeface="Palanquin Dark"/>
                <a:cs typeface="Palanquin Dark"/>
                <a:sym typeface="Palanquin Dark"/>
              </a:defRPr>
            </a:lvl3pPr>
            <a:lvl4pPr lvl="3" rtl="0" algn="r">
              <a:spcBef>
                <a:spcPts val="0"/>
              </a:spcBef>
              <a:spcAft>
                <a:spcPts val="0"/>
              </a:spcAft>
              <a:buSzPts val="3200"/>
              <a:buFont typeface="Palanquin Dark"/>
              <a:buNone/>
              <a:defRPr>
                <a:latin typeface="Palanquin Dark"/>
                <a:ea typeface="Palanquin Dark"/>
                <a:cs typeface="Palanquin Dark"/>
                <a:sym typeface="Palanquin Dark"/>
              </a:defRPr>
            </a:lvl4pPr>
            <a:lvl5pPr lvl="4" rtl="0" algn="r">
              <a:spcBef>
                <a:spcPts val="0"/>
              </a:spcBef>
              <a:spcAft>
                <a:spcPts val="0"/>
              </a:spcAft>
              <a:buSzPts val="3200"/>
              <a:buFont typeface="Palanquin Dark"/>
              <a:buNone/>
              <a:defRPr>
                <a:latin typeface="Palanquin Dark"/>
                <a:ea typeface="Palanquin Dark"/>
                <a:cs typeface="Palanquin Dark"/>
                <a:sym typeface="Palanquin Dark"/>
              </a:defRPr>
            </a:lvl5pPr>
            <a:lvl6pPr lvl="5" rtl="0" algn="r">
              <a:spcBef>
                <a:spcPts val="0"/>
              </a:spcBef>
              <a:spcAft>
                <a:spcPts val="0"/>
              </a:spcAft>
              <a:buSzPts val="3200"/>
              <a:buFont typeface="Palanquin Dark"/>
              <a:buNone/>
              <a:defRPr>
                <a:latin typeface="Palanquin Dark"/>
                <a:ea typeface="Palanquin Dark"/>
                <a:cs typeface="Palanquin Dark"/>
                <a:sym typeface="Palanquin Dark"/>
              </a:defRPr>
            </a:lvl6pPr>
            <a:lvl7pPr lvl="6" rtl="0" algn="r">
              <a:spcBef>
                <a:spcPts val="0"/>
              </a:spcBef>
              <a:spcAft>
                <a:spcPts val="0"/>
              </a:spcAft>
              <a:buSzPts val="3200"/>
              <a:buFont typeface="Palanquin Dark"/>
              <a:buNone/>
              <a:defRPr>
                <a:latin typeface="Palanquin Dark"/>
                <a:ea typeface="Palanquin Dark"/>
                <a:cs typeface="Palanquin Dark"/>
                <a:sym typeface="Palanquin Dark"/>
              </a:defRPr>
            </a:lvl7pPr>
            <a:lvl8pPr lvl="7" rtl="0" algn="r">
              <a:spcBef>
                <a:spcPts val="0"/>
              </a:spcBef>
              <a:spcAft>
                <a:spcPts val="0"/>
              </a:spcAft>
              <a:buSzPts val="3200"/>
              <a:buFont typeface="Palanquin Dark"/>
              <a:buNone/>
              <a:defRPr>
                <a:latin typeface="Palanquin Dark"/>
                <a:ea typeface="Palanquin Dark"/>
                <a:cs typeface="Palanquin Dark"/>
                <a:sym typeface="Palanquin Dark"/>
              </a:defRPr>
            </a:lvl8pPr>
            <a:lvl9pPr lvl="8" rtl="0" algn="r">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46" name="Google Shape;46;p9"/>
          <p:cNvSpPr/>
          <p:nvPr/>
        </p:nvSpPr>
        <p:spPr>
          <a:xfrm flipH="1" rot="1956016">
            <a:off x="-1420073" y="2411499"/>
            <a:ext cx="5697651" cy="418541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flipH="1" rot="-8978585">
            <a:off x="6889116" y="-1236583"/>
            <a:ext cx="4040147" cy="296783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p:nvPr/>
        </p:nvSpPr>
        <p:spPr>
          <a:xfrm flipH="1">
            <a:off x="4037600" y="727800"/>
            <a:ext cx="43740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 name="Google Shape;50;p10"/>
          <p:cNvSpPr txBox="1"/>
          <p:nvPr>
            <p:ph type="title"/>
          </p:nvPr>
        </p:nvSpPr>
        <p:spPr>
          <a:xfrm flipH="1">
            <a:off x="3448700" y="387600"/>
            <a:ext cx="4962900" cy="1836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l">
              <a:spcBef>
                <a:spcPts val="0"/>
              </a:spcBef>
              <a:spcAft>
                <a:spcPts val="0"/>
              </a:spcAft>
              <a:buSzPts val="3200"/>
              <a:buFont typeface="Palanquin Dark"/>
              <a:buNone/>
              <a:defRPr>
                <a:latin typeface="Palanquin Dark"/>
                <a:ea typeface="Palanquin Dark"/>
                <a:cs typeface="Palanquin Dark"/>
                <a:sym typeface="Palanquin Dark"/>
              </a:defRPr>
            </a:lvl2pPr>
            <a:lvl3pPr lvl="2" rtl="0" algn="l">
              <a:spcBef>
                <a:spcPts val="0"/>
              </a:spcBef>
              <a:spcAft>
                <a:spcPts val="0"/>
              </a:spcAft>
              <a:buSzPts val="3200"/>
              <a:buFont typeface="Palanquin Dark"/>
              <a:buNone/>
              <a:defRPr>
                <a:latin typeface="Palanquin Dark"/>
                <a:ea typeface="Palanquin Dark"/>
                <a:cs typeface="Palanquin Dark"/>
                <a:sym typeface="Palanquin Dark"/>
              </a:defRPr>
            </a:lvl3pPr>
            <a:lvl4pPr lvl="3" rtl="0" algn="l">
              <a:spcBef>
                <a:spcPts val="0"/>
              </a:spcBef>
              <a:spcAft>
                <a:spcPts val="0"/>
              </a:spcAft>
              <a:buSzPts val="3200"/>
              <a:buFont typeface="Palanquin Dark"/>
              <a:buNone/>
              <a:defRPr>
                <a:latin typeface="Palanquin Dark"/>
                <a:ea typeface="Palanquin Dark"/>
                <a:cs typeface="Palanquin Dark"/>
                <a:sym typeface="Palanquin Dark"/>
              </a:defRPr>
            </a:lvl4pPr>
            <a:lvl5pPr lvl="4" rtl="0" algn="l">
              <a:spcBef>
                <a:spcPts val="0"/>
              </a:spcBef>
              <a:spcAft>
                <a:spcPts val="0"/>
              </a:spcAft>
              <a:buSzPts val="3200"/>
              <a:buFont typeface="Palanquin Dark"/>
              <a:buNone/>
              <a:defRPr>
                <a:latin typeface="Palanquin Dark"/>
                <a:ea typeface="Palanquin Dark"/>
                <a:cs typeface="Palanquin Dark"/>
                <a:sym typeface="Palanquin Dark"/>
              </a:defRPr>
            </a:lvl5pPr>
            <a:lvl6pPr lvl="5" rtl="0" algn="l">
              <a:spcBef>
                <a:spcPts val="0"/>
              </a:spcBef>
              <a:spcAft>
                <a:spcPts val="0"/>
              </a:spcAft>
              <a:buSzPts val="3200"/>
              <a:buFont typeface="Palanquin Dark"/>
              <a:buNone/>
              <a:defRPr>
                <a:latin typeface="Palanquin Dark"/>
                <a:ea typeface="Palanquin Dark"/>
                <a:cs typeface="Palanquin Dark"/>
                <a:sym typeface="Palanquin Dark"/>
              </a:defRPr>
            </a:lvl6pPr>
            <a:lvl7pPr lvl="6" rtl="0" algn="l">
              <a:spcBef>
                <a:spcPts val="0"/>
              </a:spcBef>
              <a:spcAft>
                <a:spcPts val="0"/>
              </a:spcAft>
              <a:buSzPts val="3200"/>
              <a:buFont typeface="Palanquin Dark"/>
              <a:buNone/>
              <a:defRPr>
                <a:latin typeface="Palanquin Dark"/>
                <a:ea typeface="Palanquin Dark"/>
                <a:cs typeface="Palanquin Dark"/>
                <a:sym typeface="Palanquin Dark"/>
              </a:defRPr>
            </a:lvl7pPr>
            <a:lvl8pPr lvl="7" rtl="0" algn="l">
              <a:spcBef>
                <a:spcPts val="0"/>
              </a:spcBef>
              <a:spcAft>
                <a:spcPts val="0"/>
              </a:spcAft>
              <a:buSzPts val="3200"/>
              <a:buFont typeface="Palanquin Dark"/>
              <a:buNone/>
              <a:defRPr>
                <a:latin typeface="Palanquin Dark"/>
                <a:ea typeface="Palanquin Dark"/>
                <a:cs typeface="Palanquin Dark"/>
                <a:sym typeface="Palanquin Dark"/>
              </a:defRPr>
            </a:lvl8pPr>
            <a:lvl9pPr lvl="8" rtl="0" algn="l">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51" name="Google Shape;51;p10"/>
          <p:cNvSpPr/>
          <p:nvPr/>
        </p:nvSpPr>
        <p:spPr>
          <a:xfrm flipH="1" rot="-2467215">
            <a:off x="6908727" y="3120633"/>
            <a:ext cx="4039721" cy="296752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90930"/>
            <a:ext cx="7704000" cy="612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Poppins"/>
              <a:buNone/>
              <a:defRPr sz="3200">
                <a:solidFill>
                  <a:schemeClr val="dk1"/>
                </a:solidFill>
                <a:latin typeface="Poppins"/>
                <a:ea typeface="Poppins"/>
                <a:cs typeface="Poppins"/>
                <a:sym typeface="Poppins"/>
              </a:defRPr>
            </a:lvl1pPr>
            <a:lvl2pPr lvl="1" rtl="0">
              <a:spcBef>
                <a:spcPts val="0"/>
              </a:spcBef>
              <a:spcAft>
                <a:spcPts val="0"/>
              </a:spcAft>
              <a:buClr>
                <a:schemeClr val="dk1"/>
              </a:buClr>
              <a:buSzPts val="3200"/>
              <a:buFont typeface="Poppins"/>
              <a:buNone/>
              <a:defRPr sz="3200">
                <a:solidFill>
                  <a:schemeClr val="dk1"/>
                </a:solidFill>
                <a:latin typeface="Poppins"/>
                <a:ea typeface="Poppins"/>
                <a:cs typeface="Poppins"/>
                <a:sym typeface="Poppins"/>
              </a:defRPr>
            </a:lvl2pPr>
            <a:lvl3pPr lvl="2" rtl="0">
              <a:spcBef>
                <a:spcPts val="0"/>
              </a:spcBef>
              <a:spcAft>
                <a:spcPts val="0"/>
              </a:spcAft>
              <a:buClr>
                <a:schemeClr val="dk1"/>
              </a:buClr>
              <a:buSzPts val="3200"/>
              <a:buFont typeface="Poppins"/>
              <a:buNone/>
              <a:defRPr sz="3200">
                <a:solidFill>
                  <a:schemeClr val="dk1"/>
                </a:solidFill>
                <a:latin typeface="Poppins"/>
                <a:ea typeface="Poppins"/>
                <a:cs typeface="Poppins"/>
                <a:sym typeface="Poppins"/>
              </a:defRPr>
            </a:lvl3pPr>
            <a:lvl4pPr lvl="3" rtl="0">
              <a:spcBef>
                <a:spcPts val="0"/>
              </a:spcBef>
              <a:spcAft>
                <a:spcPts val="0"/>
              </a:spcAft>
              <a:buClr>
                <a:schemeClr val="dk1"/>
              </a:buClr>
              <a:buSzPts val="3200"/>
              <a:buFont typeface="Poppins"/>
              <a:buNone/>
              <a:defRPr sz="3200">
                <a:solidFill>
                  <a:schemeClr val="dk1"/>
                </a:solidFill>
                <a:latin typeface="Poppins"/>
                <a:ea typeface="Poppins"/>
                <a:cs typeface="Poppins"/>
                <a:sym typeface="Poppins"/>
              </a:defRPr>
            </a:lvl4pPr>
            <a:lvl5pPr lvl="4" rtl="0">
              <a:spcBef>
                <a:spcPts val="0"/>
              </a:spcBef>
              <a:spcAft>
                <a:spcPts val="0"/>
              </a:spcAft>
              <a:buClr>
                <a:schemeClr val="dk1"/>
              </a:buClr>
              <a:buSzPts val="3200"/>
              <a:buFont typeface="Poppins"/>
              <a:buNone/>
              <a:defRPr sz="3200">
                <a:solidFill>
                  <a:schemeClr val="dk1"/>
                </a:solidFill>
                <a:latin typeface="Poppins"/>
                <a:ea typeface="Poppins"/>
                <a:cs typeface="Poppins"/>
                <a:sym typeface="Poppins"/>
              </a:defRPr>
            </a:lvl5pPr>
            <a:lvl6pPr lvl="5" rtl="0">
              <a:spcBef>
                <a:spcPts val="0"/>
              </a:spcBef>
              <a:spcAft>
                <a:spcPts val="0"/>
              </a:spcAft>
              <a:buClr>
                <a:schemeClr val="dk1"/>
              </a:buClr>
              <a:buSzPts val="3200"/>
              <a:buFont typeface="Poppins"/>
              <a:buNone/>
              <a:defRPr sz="3200">
                <a:solidFill>
                  <a:schemeClr val="dk1"/>
                </a:solidFill>
                <a:latin typeface="Poppins"/>
                <a:ea typeface="Poppins"/>
                <a:cs typeface="Poppins"/>
                <a:sym typeface="Poppins"/>
              </a:defRPr>
            </a:lvl6pPr>
            <a:lvl7pPr lvl="6" rtl="0">
              <a:spcBef>
                <a:spcPts val="0"/>
              </a:spcBef>
              <a:spcAft>
                <a:spcPts val="0"/>
              </a:spcAft>
              <a:buClr>
                <a:schemeClr val="dk1"/>
              </a:buClr>
              <a:buSzPts val="3200"/>
              <a:buFont typeface="Poppins"/>
              <a:buNone/>
              <a:defRPr sz="3200">
                <a:solidFill>
                  <a:schemeClr val="dk1"/>
                </a:solidFill>
                <a:latin typeface="Poppins"/>
                <a:ea typeface="Poppins"/>
                <a:cs typeface="Poppins"/>
                <a:sym typeface="Poppins"/>
              </a:defRPr>
            </a:lvl7pPr>
            <a:lvl8pPr lvl="7" rtl="0">
              <a:spcBef>
                <a:spcPts val="0"/>
              </a:spcBef>
              <a:spcAft>
                <a:spcPts val="0"/>
              </a:spcAft>
              <a:buClr>
                <a:schemeClr val="dk1"/>
              </a:buClr>
              <a:buSzPts val="3200"/>
              <a:buFont typeface="Poppins"/>
              <a:buNone/>
              <a:defRPr sz="3200">
                <a:solidFill>
                  <a:schemeClr val="dk1"/>
                </a:solidFill>
                <a:latin typeface="Poppins"/>
                <a:ea typeface="Poppins"/>
                <a:cs typeface="Poppins"/>
                <a:sym typeface="Poppins"/>
              </a:defRPr>
            </a:lvl8pPr>
            <a:lvl9pPr lvl="8" rtl="0">
              <a:spcBef>
                <a:spcPts val="0"/>
              </a:spcBef>
              <a:spcAft>
                <a:spcPts val="0"/>
              </a:spcAft>
              <a:buClr>
                <a:schemeClr val="dk1"/>
              </a:buClr>
              <a:buSzPts val="3200"/>
              <a:buFont typeface="Poppins"/>
              <a:buNone/>
              <a:defRPr sz="32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indent="-317500" lvl="1" marL="914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hyperlink" Target="https://github.com/inbasagar/MentoBo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447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4"/>
          <p:cNvGrpSpPr/>
          <p:nvPr/>
        </p:nvGrpSpPr>
        <p:grpSpPr>
          <a:xfrm>
            <a:off x="4255381" y="-126893"/>
            <a:ext cx="5011568" cy="4809645"/>
            <a:chOff x="3512637" y="-432878"/>
            <a:chExt cx="5312241" cy="5098203"/>
          </a:xfrm>
        </p:grpSpPr>
        <p:sp>
          <p:nvSpPr>
            <p:cNvPr id="165" name="Google Shape;165;p24"/>
            <p:cNvSpPr/>
            <p:nvPr/>
          </p:nvSpPr>
          <p:spPr>
            <a:xfrm rot="2240827">
              <a:off x="4027772" y="543484"/>
              <a:ext cx="4281972" cy="314547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4157823" y="4337661"/>
              <a:ext cx="4571587" cy="266944"/>
            </a:xfrm>
            <a:custGeom>
              <a:rect b="b" l="l" r="r" t="t"/>
              <a:pathLst>
                <a:path extrusionOk="0" h="9441" w="161683">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5291538" y="3104107"/>
              <a:ext cx="343343" cy="559053"/>
            </a:xfrm>
            <a:custGeom>
              <a:rect b="b" l="l" r="r" t="t"/>
              <a:pathLst>
                <a:path extrusionOk="0" h="19772" w="12143">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4559639" y="2937992"/>
              <a:ext cx="1007325" cy="1317643"/>
            </a:xfrm>
            <a:custGeom>
              <a:rect b="b" l="l" r="r" t="t"/>
              <a:pathLst>
                <a:path extrusionOk="0" h="46601" w="35626">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4869929" y="2937992"/>
              <a:ext cx="436707" cy="65174"/>
            </a:xfrm>
            <a:custGeom>
              <a:rect b="b" l="l" r="r" t="t"/>
              <a:pathLst>
                <a:path extrusionOk="0" h="2305" w="15445">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4559639" y="3148329"/>
              <a:ext cx="208443" cy="510279"/>
            </a:xfrm>
            <a:custGeom>
              <a:rect b="b" l="l" r="r" t="t"/>
              <a:pathLst>
                <a:path extrusionOk="0" h="18047" w="7372">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4423806" y="3092458"/>
              <a:ext cx="424464" cy="523851"/>
            </a:xfrm>
            <a:custGeom>
              <a:rect b="b" l="l" r="r" t="t"/>
              <a:pathLst>
                <a:path extrusionOk="0" h="18527" w="15012">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4756744" y="3097406"/>
              <a:ext cx="766846" cy="998843"/>
            </a:xfrm>
            <a:custGeom>
              <a:rect b="b" l="l" r="r" t="t"/>
              <a:pathLst>
                <a:path extrusionOk="0" h="35326" w="27121">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5133084" y="3099272"/>
              <a:ext cx="100942" cy="991321"/>
            </a:xfrm>
            <a:custGeom>
              <a:rect b="b" l="l" r="r" t="t"/>
              <a:pathLst>
                <a:path extrusionOk="0" h="35060" w="357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4926507" y="3866090"/>
              <a:ext cx="27398" cy="29745"/>
            </a:xfrm>
            <a:custGeom>
              <a:rect b="b" l="l" r="r" t="t"/>
              <a:pathLst>
                <a:path extrusionOk="0" h="1052" w="969">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4953877" y="3906665"/>
              <a:ext cx="26437" cy="30085"/>
            </a:xfrm>
            <a:custGeom>
              <a:rect b="b" l="l" r="r" t="t"/>
              <a:pathLst>
                <a:path extrusionOk="0" h="1064" w="935">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4968976" y="3867985"/>
              <a:ext cx="26437" cy="29236"/>
            </a:xfrm>
            <a:custGeom>
              <a:rect b="b" l="l" r="r" t="t"/>
              <a:pathLst>
                <a:path extrusionOk="0" h="1034" w="935">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4996318" y="3908531"/>
              <a:ext cx="26437" cy="30085"/>
            </a:xfrm>
            <a:custGeom>
              <a:rect b="b" l="l" r="r" t="t"/>
              <a:pathLst>
                <a:path extrusionOk="0" h="1064" w="935">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4980286" y="3947296"/>
              <a:ext cx="27370" cy="30085"/>
            </a:xfrm>
            <a:custGeom>
              <a:rect b="b" l="l" r="r" t="t"/>
              <a:pathLst>
                <a:path extrusionOk="0" h="1064" w="968">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5248135" y="1603412"/>
              <a:ext cx="479176" cy="607432"/>
            </a:xfrm>
            <a:custGeom>
              <a:rect b="b" l="l" r="r" t="t"/>
              <a:pathLst>
                <a:path extrusionOk="0" h="21483" w="16947">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5261340" y="1706219"/>
              <a:ext cx="599882" cy="793227"/>
            </a:xfrm>
            <a:custGeom>
              <a:rect b="b" l="l" r="r" t="t"/>
              <a:pathLst>
                <a:path extrusionOk="0" h="28054" w="21216">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4508688" y="2138827"/>
              <a:ext cx="1196909" cy="701757"/>
            </a:xfrm>
            <a:custGeom>
              <a:rect b="b" l="l" r="r" t="t"/>
              <a:pathLst>
                <a:path extrusionOk="0" h="24819" w="42331">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4604907" y="2195207"/>
              <a:ext cx="1003565" cy="589223"/>
            </a:xfrm>
            <a:custGeom>
              <a:rect b="b" l="l" r="r" t="t"/>
              <a:pathLst>
                <a:path extrusionOk="0" h="20839" w="35493">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4717131" y="2261371"/>
              <a:ext cx="295248" cy="336529"/>
            </a:xfrm>
            <a:custGeom>
              <a:rect b="b" l="l" r="r" t="t"/>
              <a:pathLst>
                <a:path extrusionOk="0" h="11902" w="10442">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4572844" y="2230551"/>
              <a:ext cx="127351" cy="228349"/>
            </a:xfrm>
            <a:custGeom>
              <a:rect b="b" l="l" r="r" t="t"/>
              <a:pathLst>
                <a:path extrusionOk="0" h="8076" w="4504">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5482988" y="2491020"/>
              <a:ext cx="175475" cy="199904"/>
            </a:xfrm>
            <a:custGeom>
              <a:rect b="b" l="l" r="r" t="t"/>
              <a:pathLst>
                <a:path extrusionOk="0" h="7070" w="6206">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4797319" y="2331097"/>
              <a:ext cx="184890" cy="209998"/>
            </a:xfrm>
            <a:custGeom>
              <a:rect b="b" l="l" r="r" t="t"/>
              <a:pathLst>
                <a:path extrusionOk="0" h="7427" w="6539">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5188730" y="2385583"/>
              <a:ext cx="295248" cy="336812"/>
            </a:xfrm>
            <a:custGeom>
              <a:rect b="b" l="l" r="r" t="t"/>
              <a:pathLst>
                <a:path extrusionOk="0" h="11912" w="10442">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5219860" y="2442670"/>
              <a:ext cx="183929" cy="209687"/>
            </a:xfrm>
            <a:custGeom>
              <a:rect b="b" l="l" r="r" t="t"/>
              <a:pathLst>
                <a:path extrusionOk="0" h="7416" w="6505">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4965187" y="1552488"/>
              <a:ext cx="630080" cy="720588"/>
            </a:xfrm>
            <a:custGeom>
              <a:rect b="b" l="l" r="r" t="t"/>
              <a:pathLst>
                <a:path extrusionOk="0" h="25485" w="22284">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5507502" y="1379728"/>
              <a:ext cx="501796" cy="457263"/>
            </a:xfrm>
            <a:custGeom>
              <a:rect b="b" l="l" r="r" t="t"/>
              <a:pathLst>
                <a:path extrusionOk="0" h="16172" w="17747">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5711252" y="1316562"/>
              <a:ext cx="369752" cy="343372"/>
            </a:xfrm>
            <a:custGeom>
              <a:rect b="b" l="l" r="r" t="t"/>
              <a:pathLst>
                <a:path extrusionOk="0" h="12144" w="13077">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5726322" y="982182"/>
              <a:ext cx="903584" cy="688864"/>
            </a:xfrm>
            <a:custGeom>
              <a:rect b="b" l="l" r="r" t="t"/>
              <a:pathLst>
                <a:path extrusionOk="0" h="24363" w="31957">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6154519" y="760308"/>
              <a:ext cx="801738" cy="728251"/>
            </a:xfrm>
            <a:custGeom>
              <a:rect b="b" l="l" r="r" t="t"/>
              <a:pathLst>
                <a:path extrusionOk="0" h="25756" w="28355">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6444083" y="847677"/>
              <a:ext cx="465972" cy="583398"/>
            </a:xfrm>
            <a:custGeom>
              <a:rect b="b" l="l" r="r" t="t"/>
              <a:pathLst>
                <a:path extrusionOk="0" h="20633" w="1648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6191305" y="1010909"/>
              <a:ext cx="409365" cy="420873"/>
            </a:xfrm>
            <a:custGeom>
              <a:rect b="b" l="l" r="r" t="t"/>
              <a:pathLst>
                <a:path extrusionOk="0" h="14885" w="14478">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6291285" y="1052190"/>
              <a:ext cx="8511" cy="7974"/>
            </a:xfrm>
            <a:custGeom>
              <a:rect b="b" l="l" r="r" t="t"/>
              <a:pathLst>
                <a:path extrusionOk="0" h="282" w="301">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6313933" y="1038449"/>
              <a:ext cx="182996" cy="98114"/>
            </a:xfrm>
            <a:custGeom>
              <a:rect b="b" l="l" r="r" t="t"/>
              <a:pathLst>
                <a:path extrusionOk="0" h="3470" w="6472">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6502556" y="1150305"/>
              <a:ext cx="7578" cy="7945"/>
            </a:xfrm>
            <a:custGeom>
              <a:rect b="b" l="l" r="r" t="t"/>
              <a:pathLst>
                <a:path extrusionOk="0" h="281" w="268">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6619529" y="889496"/>
              <a:ext cx="1295928" cy="925215"/>
            </a:xfrm>
            <a:custGeom>
              <a:rect b="b" l="l" r="r" t="t"/>
              <a:pathLst>
                <a:path extrusionOk="0" h="32722" w="45833">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7376875" y="4046230"/>
              <a:ext cx="964913" cy="425397"/>
            </a:xfrm>
            <a:custGeom>
              <a:rect b="b" l="l" r="r" t="t"/>
              <a:pathLst>
                <a:path extrusionOk="0" h="15045" w="34126">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7365565" y="4127351"/>
              <a:ext cx="434841" cy="299008"/>
            </a:xfrm>
            <a:custGeom>
              <a:rect b="b" l="l" r="r" t="t"/>
              <a:pathLst>
                <a:path extrusionOk="0" h="10575" w="15379">
                  <a:moveTo>
                    <a:pt x="15378" y="0"/>
                  </a:moveTo>
                  <a:lnTo>
                    <a:pt x="468" y="601"/>
                  </a:lnTo>
                  <a:lnTo>
                    <a:pt x="1" y="10574"/>
                  </a:lnTo>
                  <a:cubicBezTo>
                    <a:pt x="13043" y="8440"/>
                    <a:pt x="15378" y="0"/>
                    <a:pt x="1537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6802497" y="2904995"/>
              <a:ext cx="1337436" cy="1338397"/>
            </a:xfrm>
            <a:custGeom>
              <a:rect b="b" l="l" r="r" t="t"/>
              <a:pathLst>
                <a:path extrusionOk="0" h="47335" w="47301">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7092033" y="3233296"/>
              <a:ext cx="1033762" cy="967542"/>
            </a:xfrm>
            <a:custGeom>
              <a:rect b="b" l="l" r="r" t="t"/>
              <a:pathLst>
                <a:path extrusionOk="0" h="34219" w="36561">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6828906" y="3162467"/>
              <a:ext cx="453701" cy="825319"/>
            </a:xfrm>
            <a:custGeom>
              <a:rect b="b" l="l" r="r" t="t"/>
              <a:pathLst>
                <a:path extrusionOk="0" h="29189" w="16046">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7048659" y="3212711"/>
              <a:ext cx="13233" cy="12978"/>
            </a:xfrm>
            <a:custGeom>
              <a:rect b="b" l="l" r="r" t="t"/>
              <a:pathLst>
                <a:path extrusionOk="0" h="459" w="468">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7086378" y="3220600"/>
              <a:ext cx="153788" cy="321063"/>
            </a:xfrm>
            <a:custGeom>
              <a:rect b="b" l="l" r="r" t="t"/>
              <a:pathLst>
                <a:path extrusionOk="0" h="11355" w="5439">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7227866" y="3568270"/>
              <a:ext cx="13233" cy="13007"/>
            </a:xfrm>
            <a:custGeom>
              <a:rect b="b" l="l" r="r" t="t"/>
              <a:pathLst>
                <a:path extrusionOk="0" h="460" w="468">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6601603" y="4046230"/>
              <a:ext cx="963951" cy="425397"/>
            </a:xfrm>
            <a:custGeom>
              <a:rect b="b" l="l" r="r" t="t"/>
              <a:pathLst>
                <a:path extrusionOk="0" h="15045" w="34092">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7234454" y="1161077"/>
              <a:ext cx="1130915" cy="996524"/>
            </a:xfrm>
            <a:custGeom>
              <a:rect b="b" l="l" r="r" t="t"/>
              <a:pathLst>
                <a:path extrusionOk="0" h="35244" w="39997">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7477817" y="1449822"/>
              <a:ext cx="834735" cy="693671"/>
            </a:xfrm>
            <a:custGeom>
              <a:rect b="b" l="l" r="r" t="t"/>
              <a:pathLst>
                <a:path extrusionOk="0" h="24533" w="29522">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7317470" y="1283141"/>
              <a:ext cx="502729" cy="604180"/>
            </a:xfrm>
            <a:custGeom>
              <a:rect b="b" l="l" r="r" t="t"/>
              <a:pathLst>
                <a:path extrusionOk="0" h="21368" w="1778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7627759" y="1326656"/>
              <a:ext cx="10405" cy="10801"/>
            </a:xfrm>
            <a:custGeom>
              <a:rect b="b" l="l" r="r" t="t"/>
              <a:pathLst>
                <a:path extrusionOk="0" h="382" w="368">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7657957" y="1341104"/>
              <a:ext cx="90565" cy="267057"/>
            </a:xfrm>
            <a:custGeom>
              <a:rect b="b" l="l" r="r" t="t"/>
              <a:pathLst>
                <a:path extrusionOk="0" h="9445" w="3203">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7720190" y="1631319"/>
              <a:ext cx="11367" cy="10773"/>
            </a:xfrm>
            <a:custGeom>
              <a:rect b="b" l="l" r="r" t="t"/>
              <a:pathLst>
                <a:path extrusionOk="0" h="381" w="402">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7190147" y="1752901"/>
              <a:ext cx="959569" cy="1688781"/>
            </a:xfrm>
            <a:custGeom>
              <a:rect b="b" l="l" r="r" t="t"/>
              <a:pathLst>
                <a:path extrusionOk="0" h="59727" w="33937">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7434415" y="3018971"/>
              <a:ext cx="376029" cy="88840"/>
            </a:xfrm>
            <a:custGeom>
              <a:rect b="b" l="l" r="r" t="t"/>
              <a:pathLst>
                <a:path extrusionOk="0" h="3142" w="13299">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5532978" y="1636776"/>
              <a:ext cx="173580" cy="179829"/>
            </a:xfrm>
            <a:custGeom>
              <a:rect b="b" l="l" r="r" t="t"/>
              <a:pathLst>
                <a:path extrusionOk="0" h="6360" w="6139">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4"/>
          <p:cNvSpPr/>
          <p:nvPr/>
        </p:nvSpPr>
        <p:spPr>
          <a:xfrm>
            <a:off x="720000" y="1897395"/>
            <a:ext cx="28311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txBox="1"/>
          <p:nvPr>
            <p:ph type="ctrTitle"/>
          </p:nvPr>
        </p:nvSpPr>
        <p:spPr>
          <a:xfrm>
            <a:off x="431250" y="1210625"/>
            <a:ext cx="3681600" cy="105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MentoBot</a:t>
            </a:r>
            <a:endParaRPr b="0" sz="5000">
              <a:latin typeface="Poppins"/>
              <a:ea typeface="Poppins"/>
              <a:cs typeface="Poppins"/>
              <a:sym typeface="Poppins"/>
            </a:endParaRPr>
          </a:p>
        </p:txBody>
      </p:sp>
      <p:sp>
        <p:nvSpPr>
          <p:cNvPr id="220" name="Google Shape;220;p24"/>
          <p:cNvSpPr txBox="1"/>
          <p:nvPr/>
        </p:nvSpPr>
        <p:spPr>
          <a:xfrm>
            <a:off x="63100" y="2498425"/>
            <a:ext cx="491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Model a low cost and affordable Smart Autonomous Remote Monitored Agri - Horticulture systems.</a:t>
            </a:r>
            <a:endParaRPr>
              <a:latin typeface="Poppins"/>
              <a:ea typeface="Poppins"/>
              <a:cs typeface="Poppins"/>
              <a:sym typeface="Poppins"/>
            </a:endParaRPr>
          </a:p>
        </p:txBody>
      </p:sp>
      <p:sp>
        <p:nvSpPr>
          <p:cNvPr id="221" name="Google Shape;221;p24"/>
          <p:cNvSpPr txBox="1"/>
          <p:nvPr/>
        </p:nvSpPr>
        <p:spPr>
          <a:xfrm>
            <a:off x="63100" y="3842850"/>
            <a:ext cx="2831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oppins"/>
                <a:ea typeface="Poppins"/>
                <a:cs typeface="Poppins"/>
                <a:sym typeface="Poppins"/>
              </a:rPr>
              <a:t>Team Members:</a:t>
            </a:r>
            <a:endParaRPr b="1">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Inbasagar D (Final Year)</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Mugundhan SM (Final Year)</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Vigneshwar M (Final Year)</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Hrithik R (Final Year)</a:t>
            </a:r>
            <a:endParaRPr>
              <a:latin typeface="Poppins"/>
              <a:ea typeface="Poppins"/>
              <a:cs typeface="Poppins"/>
              <a:sym typeface="Poppins"/>
            </a:endParaRPr>
          </a:p>
        </p:txBody>
      </p:sp>
      <p:sp>
        <p:nvSpPr>
          <p:cNvPr id="222" name="Google Shape;222;p24"/>
          <p:cNvSpPr txBox="1"/>
          <p:nvPr/>
        </p:nvSpPr>
        <p:spPr>
          <a:xfrm>
            <a:off x="5648375" y="4682750"/>
            <a:ext cx="290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oppins"/>
                <a:ea typeface="Poppins"/>
                <a:cs typeface="Poppins"/>
                <a:sym typeface="Poppins"/>
              </a:rPr>
              <a:t>Domain - Electronics Industry</a:t>
            </a:r>
            <a:endParaRPr b="1">
              <a:latin typeface="Poppins"/>
              <a:ea typeface="Poppins"/>
              <a:cs typeface="Poppins"/>
              <a:sym typeface="Poppins"/>
            </a:endParaRPr>
          </a:p>
        </p:txBody>
      </p:sp>
      <p:sp>
        <p:nvSpPr>
          <p:cNvPr id="223" name="Google Shape;223;p24"/>
          <p:cNvSpPr txBox="1"/>
          <p:nvPr/>
        </p:nvSpPr>
        <p:spPr>
          <a:xfrm>
            <a:off x="63100" y="3442650"/>
            <a:ext cx="28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oppins"/>
                <a:ea typeface="Poppins"/>
                <a:cs typeface="Poppins"/>
                <a:sym typeface="Poppins"/>
              </a:rPr>
              <a:t>Team Name - Random Ideas</a:t>
            </a:r>
            <a:endParaRPr b="1">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pic>
        <p:nvPicPr>
          <p:cNvPr id="285" name="Google Shape;285;p33"/>
          <p:cNvPicPr preferRelativeResize="0"/>
          <p:nvPr/>
        </p:nvPicPr>
        <p:blipFill>
          <a:blip r:embed="rId3">
            <a:alphaModFix/>
          </a:blip>
          <a:stretch>
            <a:fillRect/>
          </a:stretch>
        </p:blipFill>
        <p:spPr>
          <a:xfrm>
            <a:off x="1097950" y="1147975"/>
            <a:ext cx="6879376" cy="381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pic>
        <p:nvPicPr>
          <p:cNvPr id="291" name="Google Shape;291;p34"/>
          <p:cNvPicPr preferRelativeResize="0"/>
          <p:nvPr/>
        </p:nvPicPr>
        <p:blipFill>
          <a:blip r:embed="rId3">
            <a:alphaModFix/>
          </a:blip>
          <a:stretch>
            <a:fillRect/>
          </a:stretch>
        </p:blipFill>
        <p:spPr>
          <a:xfrm>
            <a:off x="1100137" y="1157850"/>
            <a:ext cx="6943725" cy="3852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idx="1" type="body"/>
          </p:nvPr>
        </p:nvSpPr>
        <p:spPr>
          <a:xfrm>
            <a:off x="720000" y="1178050"/>
            <a:ext cx="5759400" cy="35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successfully</a:t>
            </a:r>
            <a:r>
              <a:rPr lang="en"/>
              <a:t> developed the model at </a:t>
            </a:r>
            <a:r>
              <a:rPr lang="en">
                <a:solidFill>
                  <a:srgbClr val="000000"/>
                </a:solidFill>
              </a:rPr>
              <a:t>low cost and affordable Smart Autonomous Remote Monitored Agri - Horticulture systems.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We used Arduino Nano, Keypad and Direction Control Unit (L298N) to simulate the Bot in the Proteus Design Suite tool.</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Also we modeled a sample structure of how the MentoBot will look like in Blender software.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Discussion:</a:t>
            </a:r>
            <a:endParaRPr>
              <a:solidFill>
                <a:srgbClr val="000000"/>
              </a:solidFill>
            </a:endParaRPr>
          </a:p>
          <a:p>
            <a:pPr indent="0" lvl="0" marL="0" rtl="0" algn="l">
              <a:spcBef>
                <a:spcPts val="0"/>
              </a:spcBef>
              <a:spcAft>
                <a:spcPts val="0"/>
              </a:spcAft>
              <a:buNone/>
            </a:pPr>
            <a:r>
              <a:rPr lang="en">
                <a:solidFill>
                  <a:srgbClr val="000000"/>
                </a:solidFill>
              </a:rPr>
              <a:t>We hosted our code to Github and anyone who interested in open source contribution can raise issue by pulling requests in the site. Link to GitHub repository - </a:t>
            </a:r>
            <a:r>
              <a:rPr lang="en" u="sng">
                <a:solidFill>
                  <a:schemeClr val="hlink"/>
                </a:solidFill>
                <a:hlinkClick r:id="rId3"/>
              </a:rPr>
              <a:t>MentoBot</a:t>
            </a:r>
            <a:r>
              <a:rPr lang="en">
                <a:solidFill>
                  <a:srgbClr val="000000"/>
                </a:solidFill>
              </a:rPr>
              <a:t>.</a:t>
            </a:r>
            <a:endParaRPr>
              <a:solidFill>
                <a:srgbClr val="000000"/>
              </a:solidFill>
            </a:endParaRPr>
          </a:p>
        </p:txBody>
      </p:sp>
      <p:sp>
        <p:nvSpPr>
          <p:cNvPr id="297" name="Google Shape;297;p3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Discussion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idx="1" type="body"/>
          </p:nvPr>
        </p:nvSpPr>
        <p:spPr>
          <a:xfrm>
            <a:off x="257200" y="1178075"/>
            <a:ext cx="7621200" cy="351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Cost analysis of production : (Varies depending upon crop area)For 1m sq. area – (n=area in sq. Meters, n&gt;1)</a:t>
            </a:r>
            <a:endParaRPr/>
          </a:p>
          <a:p>
            <a:pPr indent="-317500" lvl="0" marL="457200" rtl="0" algn="l">
              <a:spcBef>
                <a:spcPts val="0"/>
              </a:spcBef>
              <a:spcAft>
                <a:spcPts val="0"/>
              </a:spcAft>
              <a:buSzPts val="1400"/>
              <a:buChar char="●"/>
            </a:pPr>
            <a:r>
              <a:rPr lang="en"/>
              <a:t>Mild steel Square Pipes (50×50 mm and 3mm thick) – Rs. 1500×n/2, L Brackets – Rs.200, Ball Bearing Sliding Tracks – Rs. 600×n/2, Gear rack arrangement – 2, Sprinkler – Rs. 350, Arduino Nano – Rs. 1500, Arduino keypad – Rs. 100, Motors(12v 1kg/cm 300rps-2nos. + 5v dc motor- 1 no.) – Rs. 800, Motor speed and direction control circuit (L298N) – Rs. 200.</a:t>
            </a:r>
            <a:endParaRPr/>
          </a:p>
          <a:p>
            <a:pPr indent="-317500" lvl="0" marL="457200" rtl="0" algn="l">
              <a:spcBef>
                <a:spcPts val="0"/>
              </a:spcBef>
              <a:spcAft>
                <a:spcPts val="0"/>
              </a:spcAft>
              <a:buSzPts val="1400"/>
              <a:buChar char="●"/>
            </a:pPr>
            <a:r>
              <a:rPr lang="en"/>
              <a:t>Total cost will be approx. Rs. 5000 for 1m sq. area, for 5m sq. it will be approx Rs. 8000.</a:t>
            </a:r>
            <a:endParaRPr/>
          </a:p>
          <a:p>
            <a:pPr indent="-317500" lvl="0" marL="457200" rtl="0" algn="l">
              <a:spcBef>
                <a:spcPts val="0"/>
              </a:spcBef>
              <a:spcAft>
                <a:spcPts val="0"/>
              </a:spcAft>
              <a:buSzPts val="1400"/>
              <a:buChar char="●"/>
            </a:pPr>
            <a:r>
              <a:rPr lang="en"/>
              <a:t>With a maximum level of automation, the number of manual activities, dependency on labour and overall labour cost is reduced.</a:t>
            </a:r>
            <a:endParaRPr/>
          </a:p>
          <a:p>
            <a:pPr indent="-317500" lvl="0" marL="457200" rtl="0" algn="l">
              <a:spcBef>
                <a:spcPts val="0"/>
              </a:spcBef>
              <a:spcAft>
                <a:spcPts val="0"/>
              </a:spcAft>
              <a:buSzPts val="1400"/>
              <a:buChar char="●"/>
            </a:pPr>
            <a:r>
              <a:rPr lang="en"/>
              <a:t>It creates microclimate surrounding the crops that help in maximum growth regarding production and quality.</a:t>
            </a:r>
            <a:endParaRPr/>
          </a:p>
          <a:p>
            <a:pPr indent="-317500" lvl="0" marL="457200" rtl="0" algn="l">
              <a:spcBef>
                <a:spcPts val="0"/>
              </a:spcBef>
              <a:spcAft>
                <a:spcPts val="0"/>
              </a:spcAft>
              <a:buSzPts val="1400"/>
              <a:buChar char="●"/>
            </a:pPr>
            <a:r>
              <a:rPr lang="en"/>
              <a:t>You can grow the plants in polyhouse conditions that are otherwise impossible to cultivate in that particular climatic zone. Eg. Growing strawberry in plains of India.</a:t>
            </a:r>
            <a:endParaRPr/>
          </a:p>
          <a:p>
            <a:pPr indent="-317500" lvl="0" marL="457200" rtl="0" algn="l">
              <a:spcBef>
                <a:spcPts val="0"/>
              </a:spcBef>
              <a:spcAft>
                <a:spcPts val="0"/>
              </a:spcAft>
              <a:buSzPts val="1400"/>
              <a:buChar char="●"/>
            </a:pPr>
            <a:r>
              <a:rPr lang="en"/>
              <a:t>Polyhouse crops can give you maximum profit in a minimum area under cultivation.</a:t>
            </a:r>
            <a:endParaRPr/>
          </a:p>
        </p:txBody>
      </p:sp>
      <p:sp>
        <p:nvSpPr>
          <p:cNvPr id="303" name="Google Shape;303;p3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Scope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p:nvPr/>
        </p:nvSpPr>
        <p:spPr>
          <a:xfrm flipH="1">
            <a:off x="5099290" y="2317386"/>
            <a:ext cx="3320700" cy="272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txBox="1"/>
          <p:nvPr>
            <p:ph type="title"/>
          </p:nvPr>
        </p:nvSpPr>
        <p:spPr>
          <a:xfrm>
            <a:off x="3607825" y="1653875"/>
            <a:ext cx="4823700" cy="1107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Thank You!</a:t>
            </a:r>
            <a:endParaRPr/>
          </a:p>
        </p:txBody>
      </p:sp>
      <p:sp>
        <p:nvSpPr>
          <p:cNvPr id="310" name="Google Shape;310;p37"/>
          <p:cNvSpPr txBox="1"/>
          <p:nvPr>
            <p:ph idx="1" type="subTitle"/>
          </p:nvPr>
        </p:nvSpPr>
        <p:spPr>
          <a:xfrm flipH="1">
            <a:off x="4754222" y="2701195"/>
            <a:ext cx="3677100" cy="650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Any Queries?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29" name="Google Shape;229;p25"/>
          <p:cNvSpPr txBox="1"/>
          <p:nvPr/>
        </p:nvSpPr>
        <p:spPr>
          <a:xfrm>
            <a:off x="720000" y="1178050"/>
            <a:ext cx="770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To </a:t>
            </a:r>
            <a:r>
              <a:rPr lang="en">
                <a:latin typeface="Poppins"/>
                <a:ea typeface="Poppins"/>
                <a:cs typeface="Poppins"/>
                <a:sym typeface="Poppins"/>
              </a:rPr>
              <a:t>Model a low cost and affordable Smart Autonomous Remote Monitored Agri - Horticulture systems.</a:t>
            </a:r>
            <a:endParaRPr>
              <a:latin typeface="Poppins"/>
              <a:ea typeface="Poppins"/>
              <a:cs typeface="Poppins"/>
              <a:sym typeface="Poppins"/>
            </a:endParaRPr>
          </a:p>
        </p:txBody>
      </p:sp>
      <p:sp>
        <p:nvSpPr>
          <p:cNvPr id="230" name="Google Shape;230;p25"/>
          <p:cNvSpPr txBox="1"/>
          <p:nvPr/>
        </p:nvSpPr>
        <p:spPr>
          <a:xfrm>
            <a:off x="720000" y="1793650"/>
            <a:ext cx="605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Poppins"/>
                <a:ea typeface="Poppins"/>
                <a:cs typeface="Poppins"/>
                <a:sym typeface="Poppins"/>
              </a:rPr>
              <a:t>Novelty:</a:t>
            </a:r>
            <a:endParaRPr b="1" sz="2200">
              <a:latin typeface="Poppins"/>
              <a:ea typeface="Poppins"/>
              <a:cs typeface="Poppins"/>
              <a:sym typeface="Poppins"/>
            </a:endParaRPr>
          </a:p>
        </p:txBody>
      </p:sp>
      <p:sp>
        <p:nvSpPr>
          <p:cNvPr id="231" name="Google Shape;231;p25"/>
          <p:cNvSpPr txBox="1"/>
          <p:nvPr/>
        </p:nvSpPr>
        <p:spPr>
          <a:xfrm>
            <a:off x="720000" y="2240425"/>
            <a:ext cx="77040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oppins"/>
              <a:buChar char="●"/>
            </a:pPr>
            <a:r>
              <a:rPr lang="en">
                <a:latin typeface="Poppins"/>
                <a:ea typeface="Poppins"/>
                <a:cs typeface="Poppins"/>
                <a:sym typeface="Poppins"/>
              </a:rPr>
              <a:t>The vision of this project is to create an open and accessible technology aiding everyone to grow food and to grow food for everyone. The mission is to grow a community that produces hardware plans, software, data, and documentation enabling everyone to build and operate a farming machine.</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The entire system is numerically controlled and thus fully automated from the sowing of seeds to harvest.</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The hardware is designed to be simple, scalable, and hackable.</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Ability to plant polycrops in a machine efficient manner.</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Ability to optimize operations such as watering, spraying, and seed spacing.</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24/7 possible operation.</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Scalable from a backyard system to an industrial operation.</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Allows for the democratization and decentralization of food production.</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idx="1" type="body"/>
          </p:nvPr>
        </p:nvSpPr>
        <p:spPr>
          <a:xfrm>
            <a:off x="720000" y="1178050"/>
            <a:ext cx="5759400" cy="351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Most agricultural food production in the modern day is performed in small scale, monocrop farms on huge plots of land.</a:t>
            </a:r>
            <a:endParaRPr/>
          </a:p>
          <a:p>
            <a:pPr indent="-317500" lvl="0" marL="457200" rtl="0" algn="l">
              <a:spcBef>
                <a:spcPts val="0"/>
              </a:spcBef>
              <a:spcAft>
                <a:spcPts val="0"/>
              </a:spcAft>
              <a:buSzPts val="1400"/>
              <a:buChar char="●"/>
            </a:pPr>
            <a:r>
              <a:rPr lang="en"/>
              <a:t>While it has been streamlined to produce huge amounts of food at a relatively cheap price, monocrop farming puts a significant strain on the soil and the surrounding environment by using up specific nutrients for different crops, as well as using tremendous amounts of water.</a:t>
            </a:r>
            <a:endParaRPr/>
          </a:p>
          <a:p>
            <a:pPr indent="-317500" lvl="0" marL="457200" rtl="0" algn="l">
              <a:spcBef>
                <a:spcPts val="0"/>
              </a:spcBef>
              <a:spcAft>
                <a:spcPts val="0"/>
              </a:spcAft>
              <a:buSzPts val="1400"/>
              <a:buChar char="●"/>
            </a:pPr>
            <a:r>
              <a:rPr lang="en"/>
              <a:t>The idea with this system is to shift dependence on small scale agriculture by giving people the ability to cultivate their own plants with little to no actual physical labour on their part.</a:t>
            </a:r>
            <a:endParaRPr/>
          </a:p>
          <a:p>
            <a:pPr indent="-317500" lvl="0" marL="457200" rtl="0" algn="l">
              <a:spcBef>
                <a:spcPts val="0"/>
              </a:spcBef>
              <a:spcAft>
                <a:spcPts val="0"/>
              </a:spcAft>
              <a:buSzPts val="1400"/>
              <a:buChar char="●"/>
            </a:pPr>
            <a:r>
              <a:rPr lang="en"/>
              <a:t>This means that, this system, a person with little to no actual gardening experience could have the home-garden of their dreams with no more effort than a few taps on the keypads.</a:t>
            </a:r>
            <a:endParaRPr/>
          </a:p>
        </p:txBody>
      </p:sp>
      <p:sp>
        <p:nvSpPr>
          <p:cNvPr id="237" name="Google Shape;237;p2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238" name="Google Shape;238;p26"/>
          <p:cNvPicPr preferRelativeResize="0"/>
          <p:nvPr/>
        </p:nvPicPr>
        <p:blipFill>
          <a:blip r:embed="rId3">
            <a:alphaModFix/>
          </a:blip>
          <a:stretch>
            <a:fillRect/>
          </a:stretch>
        </p:blipFill>
        <p:spPr>
          <a:xfrm>
            <a:off x="6589725" y="2465125"/>
            <a:ext cx="2359800" cy="26783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244" name="Google Shape;244;p27"/>
          <p:cNvSpPr txBox="1"/>
          <p:nvPr/>
        </p:nvSpPr>
        <p:spPr>
          <a:xfrm>
            <a:off x="720000" y="1199113"/>
            <a:ext cx="6058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Poppins"/>
                <a:ea typeface="Poppins"/>
                <a:cs typeface="Poppins"/>
                <a:sym typeface="Poppins"/>
              </a:rPr>
              <a:t>Hardware:</a:t>
            </a:r>
            <a:endParaRPr u="sng">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Mechanics: (Estimated for a 1m sq. area and 0.25m height)</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Note: Grows with the area.</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Mild steel Square Pipes (50x50 mm and 3mm thick)</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L Brackets</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Ball Bearing Sliding Tracks</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Gear rack arrangement – 2</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Sprinkler</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u="sng">
                <a:latin typeface="Poppins"/>
                <a:ea typeface="Poppins"/>
                <a:cs typeface="Poppins"/>
                <a:sym typeface="Poppins"/>
              </a:rPr>
              <a:t>Electronics/Electricals:</a:t>
            </a:r>
            <a:endParaRPr u="sng">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Arduino Nano</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Arduino keypad</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Motors(12v 1kg/cm 300rps-2nos. + 5v dc motor- 1 no.)</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Motor speed and direction control circuit (L298N)</a:t>
            </a:r>
            <a:endParaRPr>
              <a:latin typeface="Poppins"/>
              <a:ea typeface="Poppins"/>
              <a:cs typeface="Poppins"/>
              <a:sym typeface="Poppins"/>
            </a:endParaRPr>
          </a:p>
        </p:txBody>
      </p:sp>
      <p:pic>
        <p:nvPicPr>
          <p:cNvPr id="245" name="Google Shape;245;p27"/>
          <p:cNvPicPr preferRelativeResize="0"/>
          <p:nvPr/>
        </p:nvPicPr>
        <p:blipFill>
          <a:blip r:embed="rId3">
            <a:alphaModFix/>
          </a:blip>
          <a:stretch>
            <a:fillRect/>
          </a:stretch>
        </p:blipFill>
        <p:spPr>
          <a:xfrm>
            <a:off x="5679950" y="1877070"/>
            <a:ext cx="3281748" cy="1845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51" name="Google Shape;251;p28"/>
          <p:cNvSpPr txBox="1"/>
          <p:nvPr/>
        </p:nvSpPr>
        <p:spPr>
          <a:xfrm>
            <a:off x="252425" y="1104425"/>
            <a:ext cx="51561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Poppins"/>
              <a:ea typeface="Poppins"/>
              <a:cs typeface="Poppins"/>
              <a:sym typeface="Poppins"/>
            </a:endParaRPr>
          </a:p>
        </p:txBody>
      </p:sp>
      <p:sp>
        <p:nvSpPr>
          <p:cNvPr id="252" name="Google Shape;252;p28"/>
          <p:cNvSpPr txBox="1"/>
          <p:nvPr/>
        </p:nvSpPr>
        <p:spPr>
          <a:xfrm>
            <a:off x="720000" y="1104425"/>
            <a:ext cx="5459100" cy="4380300"/>
          </a:xfrm>
          <a:prstGeom prst="rect">
            <a:avLst/>
          </a:prstGeom>
          <a:noFill/>
          <a:ln>
            <a:noFill/>
          </a:ln>
        </p:spPr>
        <p:txBody>
          <a:bodyPr anchorCtr="0" anchor="t" bIns="91425" lIns="91425" spcFirstLastPara="1" rIns="91425" wrap="square" tIns="91425">
            <a:spAutoFit/>
          </a:bodyPr>
          <a:lstStyle/>
          <a:p>
            <a:pPr indent="0" lvl="0" marL="0" rtl="0" algn="l">
              <a:lnSpc>
                <a:spcPct val="108000"/>
              </a:lnSpc>
              <a:spcBef>
                <a:spcPts val="1200"/>
              </a:spcBef>
              <a:spcAft>
                <a:spcPts val="0"/>
              </a:spcAft>
              <a:buNone/>
            </a:pPr>
            <a:r>
              <a:rPr lang="en"/>
              <a:t>A Cartesian robot that is mounted over the area where gardening/farming is about to be done. The area assumed here is a 1m x 1m area with the a height of 25cms. A square/rectangular frame of Mild steel square tubes is built around the area and mounted at an elevation of 0.25m using four poles. The parts are assembled using L brackets. Two Ball Bearing Sliding Tracks are attached to the top side of two opposite tubes in the frame. One of the corners of the frame is assumed to be origin and everything else is controlled as if they lie in positive x and y axes of that origin. A Traversal square tube is mounted on these Sliding tracks so that it can move freely in the Y axis. Another Vertical Tube is attached to the Traverse tube with a sliding track, which can be moved across the bar i.e., in the x axis. The pinion is connected to a driving motor which is attached with the moving component and the rack is attached to the stationary component.</a:t>
            </a:r>
            <a:endParaRPr/>
          </a:p>
          <a:p>
            <a:pPr indent="0" lvl="0" marL="0" rtl="0" algn="l">
              <a:lnSpc>
                <a:spcPct val="108000"/>
              </a:lnSpc>
              <a:spcBef>
                <a:spcPts val="1200"/>
              </a:spcBef>
              <a:spcAft>
                <a:spcPts val="0"/>
              </a:spcAft>
              <a:buNone/>
            </a:pPr>
            <a:r>
              <a:t/>
            </a:r>
            <a:endParaRPr/>
          </a:p>
          <a:p>
            <a:pPr indent="0" lvl="0" marL="0" rtl="0" algn="l">
              <a:spcBef>
                <a:spcPts val="800"/>
              </a:spcBef>
              <a:spcAft>
                <a:spcPts val="0"/>
              </a:spcAft>
              <a:buNone/>
            </a:pPr>
            <a:r>
              <a:t/>
            </a:r>
            <a:endParaRPr>
              <a:latin typeface="Poppins"/>
              <a:ea typeface="Poppins"/>
              <a:cs typeface="Poppins"/>
              <a:sym typeface="Poppins"/>
            </a:endParaRPr>
          </a:p>
        </p:txBody>
      </p:sp>
      <p:pic>
        <p:nvPicPr>
          <p:cNvPr id="253" name="Google Shape;253;p28"/>
          <p:cNvPicPr preferRelativeResize="0"/>
          <p:nvPr/>
        </p:nvPicPr>
        <p:blipFill rotWithShape="1">
          <a:blip r:embed="rId3">
            <a:alphaModFix/>
          </a:blip>
          <a:srcRect b="0" l="8173" r="8249" t="0"/>
          <a:stretch/>
        </p:blipFill>
        <p:spPr>
          <a:xfrm>
            <a:off x="6132225" y="1238500"/>
            <a:ext cx="3011774" cy="2182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259" name="Google Shape;259;p29"/>
          <p:cNvSpPr txBox="1"/>
          <p:nvPr/>
        </p:nvSpPr>
        <p:spPr>
          <a:xfrm>
            <a:off x="347125" y="1000200"/>
            <a:ext cx="73209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oppins"/>
              <a:buAutoNum type="arabicPeriod"/>
            </a:pPr>
            <a:r>
              <a:rPr lang="en">
                <a:latin typeface="Poppins"/>
                <a:ea typeface="Poppins"/>
                <a:cs typeface="Poppins"/>
                <a:sym typeface="Poppins"/>
              </a:rPr>
              <a:t>A frame is considered and assume one point as origin, then assign x axis and y </a:t>
            </a:r>
            <a:r>
              <a:rPr lang="en">
                <a:latin typeface="Poppins"/>
                <a:ea typeface="Poppins"/>
                <a:cs typeface="Poppins"/>
                <a:sym typeface="Poppins"/>
              </a:rPr>
              <a:t>axis</a:t>
            </a:r>
            <a:r>
              <a:rPr lang="en">
                <a:latin typeface="Poppins"/>
                <a:ea typeface="Poppins"/>
                <a:cs typeface="Poppins"/>
                <a:sym typeface="Poppins"/>
              </a:rPr>
              <a:t>.</a:t>
            </a:r>
            <a:endParaRPr>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lang="en">
                <a:latin typeface="Poppins"/>
                <a:ea typeface="Poppins"/>
                <a:cs typeface="Poppins"/>
                <a:sym typeface="Poppins"/>
              </a:rPr>
              <a:t>Configure the keypad and motor driver in Arduino.</a:t>
            </a:r>
            <a:endParaRPr>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lang="en">
                <a:latin typeface="Poppins"/>
                <a:ea typeface="Poppins"/>
                <a:cs typeface="Poppins"/>
                <a:sym typeface="Poppins"/>
              </a:rPr>
              <a:t>Listen for key inputs from keypad.</a:t>
            </a:r>
            <a:endParaRPr>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lang="en">
                <a:latin typeface="Poppins"/>
                <a:ea typeface="Poppins"/>
                <a:cs typeface="Poppins"/>
                <a:sym typeface="Poppins"/>
              </a:rPr>
              <a:t>Check if the given key is “#”, if it is then switch the input flag.</a:t>
            </a:r>
            <a:endParaRPr>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lang="en">
                <a:latin typeface="Poppins"/>
                <a:ea typeface="Poppins"/>
                <a:cs typeface="Poppins"/>
                <a:sym typeface="Poppins"/>
              </a:rPr>
              <a:t>Reset the box dimensions and call getDim function.</a:t>
            </a:r>
            <a:endParaRPr>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lang="en">
                <a:latin typeface="Poppins"/>
                <a:ea typeface="Poppins"/>
                <a:cs typeface="Poppins"/>
                <a:sym typeface="Poppins"/>
              </a:rPr>
              <a:t>If the given key is not “#” and it is either “1” or “2” then input mode if off. </a:t>
            </a:r>
            <a:endParaRPr>
              <a:latin typeface="Poppins"/>
              <a:ea typeface="Poppins"/>
              <a:cs typeface="Poppins"/>
              <a:sym typeface="Poppins"/>
            </a:endParaRPr>
          </a:p>
          <a:p>
            <a:pPr indent="-317500" lvl="1" marL="914400" rtl="0" algn="l">
              <a:spcBef>
                <a:spcPts val="0"/>
              </a:spcBef>
              <a:spcAft>
                <a:spcPts val="0"/>
              </a:spcAft>
              <a:buSzPts val="1400"/>
              <a:buFont typeface="Poppins"/>
              <a:buAutoNum type="alphaLcPeriod"/>
            </a:pPr>
            <a:r>
              <a:rPr lang="en">
                <a:latin typeface="Poppins"/>
                <a:ea typeface="Poppins"/>
                <a:cs typeface="Poppins"/>
                <a:sym typeface="Poppins"/>
              </a:rPr>
              <a:t>Then enable the motors</a:t>
            </a:r>
            <a:endParaRPr>
              <a:latin typeface="Poppins"/>
              <a:ea typeface="Poppins"/>
              <a:cs typeface="Poppins"/>
              <a:sym typeface="Poppins"/>
            </a:endParaRPr>
          </a:p>
          <a:p>
            <a:pPr indent="-317500" lvl="1" marL="914400" rtl="0" algn="l">
              <a:spcBef>
                <a:spcPts val="0"/>
              </a:spcBef>
              <a:spcAft>
                <a:spcPts val="0"/>
              </a:spcAft>
              <a:buSzPts val="1400"/>
              <a:buFont typeface="Poppins"/>
              <a:buAutoNum type="alphaLcPeriod"/>
            </a:pPr>
            <a:r>
              <a:rPr lang="en">
                <a:latin typeface="Poppins"/>
                <a:ea typeface="Poppins"/>
                <a:cs typeface="Poppins"/>
                <a:sym typeface="Poppins"/>
              </a:rPr>
              <a:t>If the key is “1” enable sowing flag.</a:t>
            </a:r>
            <a:endParaRPr>
              <a:latin typeface="Poppins"/>
              <a:ea typeface="Poppins"/>
              <a:cs typeface="Poppins"/>
              <a:sym typeface="Poppins"/>
            </a:endParaRPr>
          </a:p>
          <a:p>
            <a:pPr indent="-317500" lvl="1" marL="914400" rtl="0" algn="l">
              <a:spcBef>
                <a:spcPts val="0"/>
              </a:spcBef>
              <a:spcAft>
                <a:spcPts val="0"/>
              </a:spcAft>
              <a:buSzPts val="1400"/>
              <a:buFont typeface="Poppins"/>
              <a:buAutoNum type="alphaLcPeriod"/>
            </a:pPr>
            <a:r>
              <a:rPr lang="en">
                <a:latin typeface="Poppins"/>
                <a:ea typeface="Poppins"/>
                <a:cs typeface="Poppins"/>
                <a:sym typeface="Poppins"/>
              </a:rPr>
              <a:t>If the key is “2” enable spraying flag.</a:t>
            </a:r>
            <a:endParaRPr>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lang="en">
                <a:latin typeface="Poppins"/>
                <a:ea typeface="Poppins"/>
                <a:cs typeface="Poppins"/>
                <a:sym typeface="Poppins"/>
              </a:rPr>
              <a:t>If motors are enabled and input mode is off,</a:t>
            </a:r>
            <a:endParaRPr>
              <a:latin typeface="Poppins"/>
              <a:ea typeface="Poppins"/>
              <a:cs typeface="Poppins"/>
              <a:sym typeface="Poppins"/>
            </a:endParaRPr>
          </a:p>
          <a:p>
            <a:pPr indent="-317500" lvl="1" marL="914400" rtl="0" algn="l">
              <a:spcBef>
                <a:spcPts val="0"/>
              </a:spcBef>
              <a:spcAft>
                <a:spcPts val="0"/>
              </a:spcAft>
              <a:buSzPts val="1400"/>
              <a:buFont typeface="Poppins"/>
              <a:buAutoNum type="alphaLcPeriod"/>
            </a:pPr>
            <a:r>
              <a:rPr lang="en">
                <a:latin typeface="Poppins"/>
                <a:ea typeface="Poppins"/>
                <a:cs typeface="Poppins"/>
                <a:sym typeface="Poppins"/>
              </a:rPr>
              <a:t>Call displaceRight function until right end is reached.</a:t>
            </a:r>
            <a:endParaRPr>
              <a:latin typeface="Poppins"/>
              <a:ea typeface="Poppins"/>
              <a:cs typeface="Poppins"/>
              <a:sym typeface="Poppins"/>
            </a:endParaRPr>
          </a:p>
          <a:p>
            <a:pPr indent="-317500" lvl="1" marL="914400" rtl="0" algn="l">
              <a:spcBef>
                <a:spcPts val="0"/>
              </a:spcBef>
              <a:spcAft>
                <a:spcPts val="0"/>
              </a:spcAft>
              <a:buSzPts val="1400"/>
              <a:buFont typeface="Poppins"/>
              <a:buAutoNum type="alphaLcPeriod"/>
            </a:pPr>
            <a:r>
              <a:rPr lang="en">
                <a:latin typeface="Poppins"/>
                <a:ea typeface="Poppins"/>
                <a:cs typeface="Poppins"/>
                <a:sym typeface="Poppins"/>
              </a:rPr>
              <a:t>If position “y” plus increment(0.2m) is within box dimension, call displaceTop function, else call restoverPosition function.</a:t>
            </a:r>
            <a:endParaRPr>
              <a:latin typeface="Poppins"/>
              <a:ea typeface="Poppins"/>
              <a:cs typeface="Poppins"/>
              <a:sym typeface="Poppins"/>
            </a:endParaRPr>
          </a:p>
          <a:p>
            <a:pPr indent="-317500" lvl="1" marL="914400" rtl="0" algn="l">
              <a:spcBef>
                <a:spcPts val="0"/>
              </a:spcBef>
              <a:spcAft>
                <a:spcPts val="0"/>
              </a:spcAft>
              <a:buSzPts val="1400"/>
              <a:buFont typeface="Poppins"/>
              <a:buAutoNum type="alphaLcPeriod"/>
            </a:pPr>
            <a:r>
              <a:rPr lang="en">
                <a:latin typeface="Poppins"/>
                <a:ea typeface="Poppins"/>
                <a:cs typeface="Poppins"/>
                <a:sym typeface="Poppins"/>
              </a:rPr>
              <a:t>Call </a:t>
            </a:r>
            <a:r>
              <a:rPr lang="en">
                <a:latin typeface="Poppins"/>
                <a:ea typeface="Poppins"/>
                <a:cs typeface="Poppins"/>
                <a:sym typeface="Poppins"/>
              </a:rPr>
              <a:t>displaceLeft function until left end is reached.</a:t>
            </a:r>
            <a:endParaRPr>
              <a:latin typeface="Poppins"/>
              <a:ea typeface="Poppins"/>
              <a:cs typeface="Poppins"/>
              <a:sym typeface="Poppins"/>
            </a:endParaRPr>
          </a:p>
          <a:p>
            <a:pPr indent="-317500" lvl="0" marL="457200" rtl="0" algn="l">
              <a:spcBef>
                <a:spcPts val="0"/>
              </a:spcBef>
              <a:spcAft>
                <a:spcPts val="0"/>
              </a:spcAft>
              <a:buSzPts val="1400"/>
              <a:buFont typeface="Poppins"/>
              <a:buAutoNum type="arabicPeriod"/>
            </a:pPr>
            <a:r>
              <a:rPr lang="en">
                <a:latin typeface="Poppins"/>
                <a:ea typeface="Poppins"/>
                <a:cs typeface="Poppins"/>
                <a:sym typeface="Poppins"/>
              </a:rPr>
              <a:t>DisplaceRight and displaceLeft functions will traverse 20cm and calls sowing or spraying function based on the flags.</a:t>
            </a:r>
            <a:endParaRPr>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65" name="Google Shape;265;p30"/>
          <p:cNvSpPr txBox="1"/>
          <p:nvPr/>
        </p:nvSpPr>
        <p:spPr>
          <a:xfrm>
            <a:off x="252425" y="1104425"/>
            <a:ext cx="51561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oppins"/>
              <a:buChar char="●"/>
            </a:pPr>
            <a:r>
              <a:rPr lang="en">
                <a:latin typeface="Poppins"/>
                <a:ea typeface="Poppins"/>
                <a:cs typeface="Poppins"/>
                <a:sym typeface="Poppins"/>
              </a:rPr>
              <a:t>Assume a rectangle with bottom left corner as origin</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Declare variables – </a:t>
            </a:r>
            <a:endParaRPr>
              <a:latin typeface="Poppins"/>
              <a:ea typeface="Poppins"/>
              <a:cs typeface="Poppins"/>
              <a:sym typeface="Poppins"/>
            </a:endParaRPr>
          </a:p>
          <a:p>
            <a:pPr indent="457200" lvl="0" marL="457200" rtl="0" algn="l">
              <a:spcBef>
                <a:spcPts val="0"/>
              </a:spcBef>
              <a:spcAft>
                <a:spcPts val="0"/>
              </a:spcAft>
              <a:buNone/>
            </a:pPr>
            <a:r>
              <a:rPr lang="en">
                <a:latin typeface="Poppins"/>
                <a:ea typeface="Poppins"/>
                <a:cs typeface="Poppins"/>
                <a:sym typeface="Poppins"/>
              </a:rPr>
              <a:t>Dimensions of the area, Current Position of the attachment variables, Motor speed, Control pins – motor 1, motor 2, ENA=10, ENB=10  SPEED SETTERS, Increment – 0.2m, State variables.</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Setup Keypad. Listen for keypad input.</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If there is an keypad input, if it starts from # then it is a box dimension. Get the value and convert it into int to update the box dimensions.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Conversion to int.</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Input format for box dimensions.</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Now again wait for keypad keys.</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pic>
        <p:nvPicPr>
          <p:cNvPr id="266" name="Google Shape;266;p30"/>
          <p:cNvPicPr preferRelativeResize="0"/>
          <p:nvPr/>
        </p:nvPicPr>
        <p:blipFill>
          <a:blip r:embed="rId3">
            <a:alphaModFix/>
          </a:blip>
          <a:stretch>
            <a:fillRect/>
          </a:stretch>
        </p:blipFill>
        <p:spPr>
          <a:xfrm>
            <a:off x="5311800" y="1569250"/>
            <a:ext cx="3832201" cy="216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72" name="Google Shape;272;p31"/>
          <p:cNvSpPr txBox="1"/>
          <p:nvPr/>
        </p:nvSpPr>
        <p:spPr>
          <a:xfrm>
            <a:off x="252425" y="1104425"/>
            <a:ext cx="51561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oppins"/>
              <a:buChar char="●"/>
            </a:pPr>
            <a:r>
              <a:rPr lang="en">
                <a:latin typeface="Poppins"/>
                <a:ea typeface="Poppins"/>
                <a:cs typeface="Poppins"/>
                <a:sym typeface="Poppins"/>
              </a:rPr>
              <a:t>Instructions are denoted by asterisk ‘*’ followed by number.</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	*1* = seeding</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	*2* = Watering/ insecticide spraying</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	*3* = Fertilizer scattering</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Functions are created for each instruction and they are called.</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Every operation is done in a zig zag motion starting from origin each denoted by state variables.</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Set mstate to 1.</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Execute Loop condition.</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Repeat the step 12 but with reversed polarities and conditions to return the attachment to origin.</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For sowing mechanism, during every increment in the wait time, a smaller motor is given high input for a time of (0.0628/smallmotorspeed) * 1000 ms.</a:t>
            </a:r>
            <a:endParaRPr>
              <a:latin typeface="Poppins"/>
              <a:ea typeface="Poppins"/>
              <a:cs typeface="Poppins"/>
              <a:sym typeface="Poppins"/>
            </a:endParaRPr>
          </a:p>
        </p:txBody>
      </p:sp>
      <p:pic>
        <p:nvPicPr>
          <p:cNvPr id="273" name="Google Shape;273;p31"/>
          <p:cNvPicPr preferRelativeResize="0"/>
          <p:nvPr/>
        </p:nvPicPr>
        <p:blipFill>
          <a:blip r:embed="rId3">
            <a:alphaModFix/>
          </a:blip>
          <a:stretch>
            <a:fillRect/>
          </a:stretch>
        </p:blipFill>
        <p:spPr>
          <a:xfrm>
            <a:off x="5322325" y="1534250"/>
            <a:ext cx="3821676" cy="2222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Screenshot</a:t>
            </a:r>
            <a:endParaRPr/>
          </a:p>
        </p:txBody>
      </p:sp>
      <p:pic>
        <p:nvPicPr>
          <p:cNvPr id="279" name="Google Shape;279;p32"/>
          <p:cNvPicPr preferRelativeResize="0"/>
          <p:nvPr/>
        </p:nvPicPr>
        <p:blipFill>
          <a:blip r:embed="rId3">
            <a:alphaModFix/>
          </a:blip>
          <a:stretch>
            <a:fillRect/>
          </a:stretch>
        </p:blipFill>
        <p:spPr>
          <a:xfrm>
            <a:off x="1073813" y="1068375"/>
            <a:ext cx="6996364" cy="4075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