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1B905-8EE8-45BA-A355-0E83DC170EE5}" v="2" dt="2025-10-10T13:26:54.7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1064" y="-16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0442" y="3556426"/>
            <a:ext cx="4250531" cy="31961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8495" y="6007160"/>
            <a:ext cx="659130" cy="659130"/>
          </a:xfrm>
          <a:prstGeom prst="rect">
            <a:avLst/>
          </a:prstGeom>
          <a:ln w="8786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0"/>
              </a:spcBef>
            </a:pPr>
            <a:endParaRPr sz="11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</a:pPr>
            <a:r>
              <a:rPr sz="1100" spc="-10" dirty="0">
                <a:latin typeface="Arial MT"/>
                <a:cs typeface="Arial MT"/>
              </a:rPr>
              <a:t>Aper•ure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157" y="4737852"/>
            <a:ext cx="1207399" cy="364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30" dirty="0">
                <a:latin typeface="Arial MT"/>
                <a:cs typeface="Arial MT"/>
              </a:rPr>
              <a:t>Correo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lang="es-ES" sz="1100" spc="-35" dirty="0" err="1">
                <a:latin typeface="Arial MT"/>
                <a:cs typeface="Arial MT"/>
              </a:rPr>
              <a:t>info</a:t>
            </a:r>
            <a:r>
              <a:rPr sz="1100" spc="-35" dirty="0" err="1">
                <a:latin typeface="Arial MT"/>
                <a:cs typeface="Arial MT"/>
              </a:rPr>
              <a:t>rmativo</a:t>
            </a:r>
            <a:endParaRPr lang="es-ES" sz="1100" spc="-3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1100" spc="-35" dirty="0">
                <a:latin typeface="Arial MT"/>
                <a:cs typeface="Arial MT"/>
              </a:rPr>
              <a:t>(Manual Operativo)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3651" y="4577871"/>
            <a:ext cx="1207399" cy="570669"/>
          </a:xfrm>
          <a:prstGeom prst="rect">
            <a:avLst/>
          </a:prstGeom>
          <a:ln w="8786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60655">
              <a:lnSpc>
                <a:spcPts val="1285"/>
              </a:lnSpc>
            </a:pPr>
            <a:r>
              <a:rPr sz="1100" spc="-25" dirty="0" err="1">
                <a:latin typeface="Arial MT"/>
                <a:cs typeface="Arial MT"/>
              </a:rPr>
              <a:t>Repor</a:t>
            </a:r>
            <a:r>
              <a:rPr lang="es-ES" sz="1100" spc="-25" dirty="0">
                <a:latin typeface="Arial MT"/>
                <a:cs typeface="Arial MT"/>
              </a:rPr>
              <a:t>t</a:t>
            </a:r>
            <a:r>
              <a:rPr sz="1100" spc="-25" dirty="0" err="1">
                <a:latin typeface="Arial MT"/>
                <a:cs typeface="Arial MT"/>
              </a:rPr>
              <a:t>ar</a:t>
            </a:r>
            <a:r>
              <a:rPr sz="1100" spc="90" dirty="0">
                <a:latin typeface="Arial MT"/>
                <a:cs typeface="Arial MT"/>
              </a:rPr>
              <a:t> </a:t>
            </a:r>
            <a:r>
              <a:rPr lang="es-ES" sz="1100" spc="-25" dirty="0">
                <a:solidFill>
                  <a:srgbClr val="080808"/>
                </a:solidFill>
                <a:latin typeface="Arial MT"/>
                <a:cs typeface="Arial MT"/>
              </a:rPr>
              <a:t>al</a:t>
            </a:r>
            <a:endParaRPr sz="1100" dirty="0">
              <a:latin typeface="Arial MT"/>
              <a:cs typeface="Arial MT"/>
            </a:endParaRPr>
          </a:p>
          <a:p>
            <a:pPr marL="160020">
              <a:lnSpc>
                <a:spcPts val="1345"/>
              </a:lnSpc>
            </a:pPr>
            <a:r>
              <a:rPr lang="es-ES" sz="1150" spc="-10" dirty="0">
                <a:latin typeface="Arial MT"/>
                <a:cs typeface="Arial MT"/>
              </a:rPr>
              <a:t>P</a:t>
            </a:r>
            <a:r>
              <a:rPr sz="1150" spc="-10" dirty="0" err="1">
                <a:latin typeface="Arial MT"/>
                <a:cs typeface="Arial MT"/>
              </a:rPr>
              <a:t>roveedor</a:t>
            </a:r>
            <a:endParaRPr sz="1150" dirty="0">
              <a:latin typeface="Arial MT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DCE2D-0737-8BDF-F29A-9DF0D7ECD472}"/>
              </a:ext>
            </a:extLst>
          </p:cNvPr>
          <p:cNvSpPr txBox="1"/>
          <p:nvPr/>
        </p:nvSpPr>
        <p:spPr>
          <a:xfrm>
            <a:off x="806450" y="563782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Procedimiento Especifico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BF1DC-9A17-628E-279F-F7A60E952D8D}"/>
              </a:ext>
            </a:extLst>
          </p:cNvPr>
          <p:cNvSpPr txBox="1"/>
          <p:nvPr/>
        </p:nvSpPr>
        <p:spPr>
          <a:xfrm>
            <a:off x="4279147" y="6152059"/>
            <a:ext cx="168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Procedimiento Gestión de Incidencias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Inmaculada Benitez Gonzalez</dc:creator>
  <cp:lastModifiedBy>Inmaculada Benitez Gonzalez</cp:lastModifiedBy>
  <cp:revision>2</cp:revision>
  <dcterms:created xsi:type="dcterms:W3CDTF">2025-10-10T13:25:41Z</dcterms:created>
  <dcterms:modified xsi:type="dcterms:W3CDTF">2025-10-10T13:29:41Z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2025-10-10T00:00:00Z</vt:filetime>
  </property>
  <property fmtid="{D5CDD505-2E9C-101B-9397-08002B2CF9AE}" pid="3" name="LastSaved">
    <vt:filetime>2025-10-10T00:00:00Z</vt:filetime>
  </property>
  <property fmtid="{D5CDD505-2E9C-101B-9397-08002B2CF9AE}" pid="4" name="Producer">
    <vt:lpwstr>iLovePDF</vt:lpwstr>
  </property>
</Properties>
</file>