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maculada Benitez Gonzalez" userId="c7a7ea67-63e0-49bc-b722-b376725cf600" providerId="ADAL" clId="{18693458-4CA3-494F-9CDE-1FFA848AA74F}"/>
    <pc:docChg chg="modSld">
      <pc:chgData name="Inmaculada Benitez Gonzalez" userId="c7a7ea67-63e0-49bc-b722-b376725cf600" providerId="ADAL" clId="{18693458-4CA3-494F-9CDE-1FFA848AA74F}" dt="2025-10-14T09:20:11.203" v="25" actId="1076"/>
      <pc:docMkLst>
        <pc:docMk/>
      </pc:docMkLst>
      <pc:sldChg chg="modSp mod">
        <pc:chgData name="Inmaculada Benitez Gonzalez" userId="c7a7ea67-63e0-49bc-b722-b376725cf600" providerId="ADAL" clId="{18693458-4CA3-494F-9CDE-1FFA848AA74F}" dt="2025-10-14T09:20:11.203" v="25" actId="1076"/>
        <pc:sldMkLst>
          <pc:docMk/>
          <pc:sldMk cId="1281492295" sldId="256"/>
        </pc:sldMkLst>
        <pc:spChg chg="mod">
          <ac:chgData name="Inmaculada Benitez Gonzalez" userId="c7a7ea67-63e0-49bc-b722-b376725cf600" providerId="ADAL" clId="{18693458-4CA3-494F-9CDE-1FFA848AA74F}" dt="2025-10-14T09:20:07.395" v="24" actId="1076"/>
          <ac:spMkLst>
            <pc:docMk/>
            <pc:sldMk cId="1281492295" sldId="256"/>
            <ac:spMk id="2" creationId="{F6440707-E602-81F2-D860-AE6DB6C43EF0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3" creationId="{6367C45A-16E7-A1FB-0FB4-B5E8651F20ED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12" creationId="{24163291-BA6F-78CB-A856-CD6FF61ED479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22" creationId="{A26BDE5C-A5CB-4FF0-1012-3BEE004BF08C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29" creationId="{3CDEA7F6-8D64-0676-0F0A-16C4BD6AE227}"/>
          </ac:spMkLst>
        </pc:spChg>
        <pc:spChg chg="mod">
          <ac:chgData name="Inmaculada Benitez Gonzalez" userId="c7a7ea67-63e0-49bc-b722-b376725cf600" providerId="ADAL" clId="{18693458-4CA3-494F-9CDE-1FFA848AA74F}" dt="2025-10-14T09:20:11.203" v="25" actId="1076"/>
          <ac:spMkLst>
            <pc:docMk/>
            <pc:sldMk cId="1281492295" sldId="256"/>
            <ac:spMk id="42" creationId="{85C1A621-A0C3-E1C2-6DCD-3254BF2F58E4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45" creationId="{74A28191-5655-0A4C-0405-AA3D34505770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46" creationId="{66A36288-5A0D-946C-CDDC-A59D26A33FFB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47" creationId="{FC30F32C-C559-AE07-3C91-F2A8AC6283BD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48" creationId="{856CBF9A-8791-2C83-0C63-0695B83BBAA7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61" creationId="{11676418-9512-DC0F-FE2C-B827D91A5DFB}"/>
          </ac:spMkLst>
        </pc:spChg>
        <pc:spChg chg="mod">
          <ac:chgData name="Inmaculada Benitez Gonzalez" userId="c7a7ea67-63e0-49bc-b722-b376725cf600" providerId="ADAL" clId="{18693458-4CA3-494F-9CDE-1FFA848AA74F}" dt="2025-10-14T09:20:00.627" v="23" actId="1036"/>
          <ac:spMkLst>
            <pc:docMk/>
            <pc:sldMk cId="1281492295" sldId="256"/>
            <ac:spMk id="64" creationId="{C3A8308A-87BE-F267-721C-5B216B1C93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84AA5-20A2-0DCC-F540-0215E269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A0EBD-3C54-6BE4-A9AD-BA005E8B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8B834-C492-2619-B5BD-A69AC5FE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103E9-B231-4700-8639-D56A3F13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262D0-EAED-84BB-0254-AEEDFE4E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26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D0B5A-3693-0534-83BB-62397594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B33A78-6D81-E92D-41B6-3DAC90DF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E22E7-75FC-601B-F597-51ED0340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6787E-EADE-D4A2-B2F1-D4C23130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44E18-F565-E3FC-6915-945848D2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2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54D23A-ABE5-AC40-D69A-5A8AF9A1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BC9AAC-5AF6-817B-0224-D28033F8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A2748-AC01-18A5-B733-93B8497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B7924-3D33-1EC7-5924-8408F8C3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FAE85-9CB0-A69B-922C-8486A8CF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78BC-F422-BFE1-EB91-D05F2C7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97044-B1D5-EF1E-6336-0AF683CC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E1B3D-4EDD-76C1-04F8-8BBCABF8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848D7-6E1E-ED52-ADD9-C850C64D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B7840-A585-9B74-0A8F-D53AA8DE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7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AD7D-8BB2-03BA-C8D5-8CE7032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BCAE-AAB2-7243-D0DD-D716366D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0E2B7-019A-C15F-C264-1261B3FB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F3002-6141-887C-397F-DC521924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E7555-E232-C97A-2AD9-76E78AF2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7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0470-68BE-4900-BA3B-1590FD8B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F381D-56A7-78D0-89A4-FB375477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961A01-8504-0EAD-6F0B-94EDF895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0025F7-4173-BB59-F6E4-D6AC4B0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44BD3-75B7-56F4-C4FE-BC2E359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DEE1F-A721-9FEC-2D6F-47195936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5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7D663-FF6C-68AF-6EB1-0CB8E29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1CDD1-52C5-F5AC-CD89-22B3A5C6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CF294-AA88-025F-7939-2775DB83D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ED6187-73C8-09FC-048A-161E0FB0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4485EA-53E7-ECB1-5935-314AF47C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5ED6EF-E788-E1BC-3889-BC7ABEAD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1ED053-07DC-9005-BB3A-CB55D57C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863FAE-27DC-C600-53FE-51291F1D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FD901-7053-17BA-C9A6-929480D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BDBC6B-588E-0367-5806-D676584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BC3459-751C-E03F-9B75-ADEE572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9C666-74C9-0F16-5A67-4FEB386D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89F66-3EDD-8F32-4269-335EA9AE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25BD7-0A12-45EE-A9AC-75C5BED1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BB7E9-2A94-26A5-FD07-756782A9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5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C12-0CCD-FA2C-FBA2-E1852696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26624-D605-E237-899E-C2F2A7E8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C11C3-48B7-EA45-1BD9-BBA08440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6C256-D806-95F7-FBB3-6CF7A6E7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58FB5-6736-C511-E1B2-86B669F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233DA-75A7-B7B0-490F-EDA5A415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4ACB-49CE-7845-94FB-43BD274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4C60BB-8F12-7CA2-AF28-B14958E2B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CE3C98-FEB0-56EB-C58A-A10C2BD4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F2A53-2051-A1B7-88CA-2E33B71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04EAE-4B4A-7847-7A6B-813140D8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5607C-DA10-0A1B-1006-B251DFD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8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049975-7EED-46CA-2539-F5B6BDF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10792-9F6B-2C8F-E6BE-DC7DAD62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6A4B3-27BD-C552-8AC9-A52E8E932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BB911-F4DC-4319-9937-A403F24D4CB4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17392-1C43-E9F8-31D3-530C1D8B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7414A-76C0-2B67-4E15-B4BF2F90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4B854-7F2B-4F2A-BADD-EBE8257736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etwork_globalservices@gruposantander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6440707-E602-81F2-D860-AE6DB6C43EF0}"/>
              </a:ext>
            </a:extLst>
          </p:cNvPr>
          <p:cNvSpPr/>
          <p:nvPr/>
        </p:nvSpPr>
        <p:spPr>
          <a:xfrm>
            <a:off x="141504" y="3258728"/>
            <a:ext cx="1426027" cy="7728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Alerta de  S.N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367C45A-16E7-A1FB-0FB4-B5E8651F20ED}"/>
              </a:ext>
            </a:extLst>
          </p:cNvPr>
          <p:cNvSpPr/>
          <p:nvPr/>
        </p:nvSpPr>
        <p:spPr>
          <a:xfrm>
            <a:off x="2596234" y="3385460"/>
            <a:ext cx="718457" cy="5987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81C11-50DB-4DB4-5B72-F0E110D74AC6}"/>
              </a:ext>
            </a:extLst>
          </p:cNvPr>
          <p:cNvSpPr txBox="1"/>
          <p:nvPr/>
        </p:nvSpPr>
        <p:spPr>
          <a:xfrm>
            <a:off x="1828790" y="4084494"/>
            <a:ext cx="239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¿Es de inventario de GSOC?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70EB2C-C031-4EA9-C49C-69938CCDF82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51210" y="3667706"/>
            <a:ext cx="1045024" cy="17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163291-BA6F-78CB-A856-CD6FF61ED479}"/>
              </a:ext>
            </a:extLst>
          </p:cNvPr>
          <p:cNvSpPr/>
          <p:nvPr/>
        </p:nvSpPr>
        <p:spPr>
          <a:xfrm>
            <a:off x="1880497" y="1325766"/>
            <a:ext cx="2149930" cy="1039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Correo informativo contactos Outlook LCON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57D50F-7BB0-1E50-11E7-5B4F47254561}"/>
              </a:ext>
            </a:extLst>
          </p:cNvPr>
          <p:cNvCxnSpPr>
            <a:stCxn id="3" idx="0"/>
            <a:endCxn id="12" idx="2"/>
          </p:cNvCxnSpPr>
          <p:nvPr/>
        </p:nvCxnSpPr>
        <p:spPr>
          <a:xfrm flipH="1" flipV="1">
            <a:off x="2955462" y="2365352"/>
            <a:ext cx="1" cy="1020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6BDE5C-A5CB-4FF0-1012-3BEE004BF08C}"/>
              </a:ext>
            </a:extLst>
          </p:cNvPr>
          <p:cNvSpPr txBox="1"/>
          <p:nvPr/>
        </p:nvSpPr>
        <p:spPr>
          <a:xfrm>
            <a:off x="3087446" y="2851400"/>
            <a:ext cx="116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DAB4E7-163E-789E-867D-064A7E39E97B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3314691" y="3684817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DEA7F6-8D64-0676-0F0A-16C4BD6AE227}"/>
              </a:ext>
            </a:extLst>
          </p:cNvPr>
          <p:cNvSpPr txBox="1"/>
          <p:nvPr/>
        </p:nvSpPr>
        <p:spPr>
          <a:xfrm>
            <a:off x="3710664" y="3764520"/>
            <a:ext cx="116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B3F9EC7E-20E0-1EB3-25BC-ACA05E26C9EE}"/>
              </a:ext>
            </a:extLst>
          </p:cNvPr>
          <p:cNvSpPr/>
          <p:nvPr/>
        </p:nvSpPr>
        <p:spPr>
          <a:xfrm>
            <a:off x="4895841" y="3385460"/>
            <a:ext cx="718457" cy="598714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91688-08D2-A7AA-A65D-18C5B92372CD}"/>
              </a:ext>
            </a:extLst>
          </p:cNvPr>
          <p:cNvSpPr txBox="1"/>
          <p:nvPr/>
        </p:nvSpPr>
        <p:spPr>
          <a:xfrm>
            <a:off x="4463817" y="4084493"/>
            <a:ext cx="146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¿Qué entidad es?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86C176-D9AB-A266-3B96-B08B59772F57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255069" y="2477050"/>
            <a:ext cx="1" cy="908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D1A466-B8F0-6206-867A-188AF37A1EE8}"/>
              </a:ext>
            </a:extLst>
          </p:cNvPr>
          <p:cNvSpPr txBox="1"/>
          <p:nvPr/>
        </p:nvSpPr>
        <p:spPr>
          <a:xfrm>
            <a:off x="5366658" y="2681784"/>
            <a:ext cx="11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 </a:t>
            </a:r>
            <a:r>
              <a:rPr lang="es-ES" dirty="0" err="1"/>
              <a:t>ó</a:t>
            </a:r>
            <a:r>
              <a:rPr lang="es-ES" dirty="0"/>
              <a:t> 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C1A621-A0C3-E1C2-6DCD-3254BF2F58E4}"/>
              </a:ext>
            </a:extLst>
          </p:cNvPr>
          <p:cNvSpPr txBox="1"/>
          <p:nvPr/>
        </p:nvSpPr>
        <p:spPr>
          <a:xfrm>
            <a:off x="4293050" y="829585"/>
            <a:ext cx="3744685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dirty="0"/>
              <a:t>Procedimiento especifico:</a:t>
            </a:r>
          </a:p>
          <a:p>
            <a:r>
              <a:rPr lang="es-ES" sz="1100" dirty="0"/>
              <a:t>-Cambio estado ticket SN</a:t>
            </a:r>
          </a:p>
          <a:p>
            <a:r>
              <a:rPr lang="es-ES" sz="1100" dirty="0"/>
              <a:t>-Realizo </a:t>
            </a:r>
            <a:r>
              <a:rPr lang="es-ES" sz="1100" dirty="0" err="1"/>
              <a:t>troubleshooting</a:t>
            </a:r>
            <a:r>
              <a:rPr lang="es-ES" sz="1100" dirty="0"/>
              <a:t> técnico</a:t>
            </a:r>
          </a:p>
          <a:p>
            <a:r>
              <a:rPr lang="es-ES" sz="1100" dirty="0"/>
              <a:t>-Verifico impacto</a:t>
            </a:r>
          </a:p>
          <a:p>
            <a:r>
              <a:rPr lang="es-ES" sz="1100" dirty="0"/>
              <a:t>-Abro </a:t>
            </a:r>
            <a:r>
              <a:rPr lang="es-ES" sz="1100" dirty="0" err="1"/>
              <a:t>aperture</a:t>
            </a:r>
            <a:r>
              <a:rPr lang="es-ES" sz="1100" dirty="0"/>
              <a:t> MAX 30’, contactos locales y comunes</a:t>
            </a:r>
          </a:p>
          <a:p>
            <a:r>
              <a:rPr lang="es-ES" sz="1100" dirty="0"/>
              <a:t>-Correo proveedor MAX 30`</a:t>
            </a:r>
          </a:p>
          <a:p>
            <a:r>
              <a:rPr lang="es-ES" sz="1100" dirty="0"/>
              <a:t>-Correo a  </a:t>
            </a:r>
            <a:r>
              <a:rPr lang="es-ES" sz="1100" dirty="0">
                <a:hlinkClick r:id="rId2"/>
              </a:rPr>
              <a:t>network_globalservices@gruposantander.com</a:t>
            </a:r>
            <a:endParaRPr lang="es-ES" sz="1100" dirty="0"/>
          </a:p>
          <a:p>
            <a:r>
              <a:rPr lang="es-ES" sz="1100" dirty="0"/>
              <a:t>-Actualización de ticket en S.N</a:t>
            </a:r>
          </a:p>
          <a:p>
            <a:endParaRPr lang="es-ES" sz="11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A7C4D1-A8EB-B460-5EFE-C8EA5F068D89}"/>
              </a:ext>
            </a:extLst>
          </p:cNvPr>
          <p:cNvCxnSpPr>
            <a:stCxn id="33" idx="3"/>
          </p:cNvCxnSpPr>
          <p:nvPr/>
        </p:nvCxnSpPr>
        <p:spPr>
          <a:xfrm>
            <a:off x="5614298" y="3684817"/>
            <a:ext cx="18941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A28191-5655-0A4C-0405-AA3D34505770}"/>
              </a:ext>
            </a:extLst>
          </p:cNvPr>
          <p:cNvSpPr txBox="1"/>
          <p:nvPr/>
        </p:nvSpPr>
        <p:spPr>
          <a:xfrm>
            <a:off x="5857203" y="3748094"/>
            <a:ext cx="146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Resto entidades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A36288-5A0D-946C-CDDC-A59D26A33FFB}"/>
              </a:ext>
            </a:extLst>
          </p:cNvPr>
          <p:cNvSpPr/>
          <p:nvPr/>
        </p:nvSpPr>
        <p:spPr>
          <a:xfrm>
            <a:off x="7508413" y="3089052"/>
            <a:ext cx="2547242" cy="10776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Procedimiento General Incidencias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30F32C-C559-AE07-3C91-F2A8AC6283BD}"/>
              </a:ext>
            </a:extLst>
          </p:cNvPr>
          <p:cNvSpPr txBox="1"/>
          <p:nvPr/>
        </p:nvSpPr>
        <p:spPr>
          <a:xfrm>
            <a:off x="10889773" y="2931255"/>
            <a:ext cx="7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⚠️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6CBF9A-8791-2C83-0C63-0695B83BBAA7}"/>
              </a:ext>
            </a:extLst>
          </p:cNvPr>
          <p:cNvSpPr txBox="1"/>
          <p:nvPr/>
        </p:nvSpPr>
        <p:spPr>
          <a:xfrm>
            <a:off x="9601193" y="1358345"/>
            <a:ext cx="2182587" cy="1323439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s-ES" sz="1000" dirty="0"/>
              <a:t>Procedimiento especifico:</a:t>
            </a:r>
          </a:p>
          <a:p>
            <a:r>
              <a:rPr lang="es-ES" sz="1000" dirty="0"/>
              <a:t>-Cambio estado ticket SN</a:t>
            </a:r>
          </a:p>
          <a:p>
            <a:r>
              <a:rPr lang="es-ES" sz="1000" dirty="0"/>
              <a:t>-Verifico impacto</a:t>
            </a:r>
          </a:p>
          <a:p>
            <a:r>
              <a:rPr lang="es-ES" sz="1000" dirty="0"/>
              <a:t>-Abro </a:t>
            </a:r>
            <a:r>
              <a:rPr lang="es-ES" sz="1000" dirty="0" err="1"/>
              <a:t>aperture</a:t>
            </a:r>
            <a:r>
              <a:rPr lang="es-ES" sz="1000" dirty="0"/>
              <a:t> MAX 30’, contactos locales y comunes</a:t>
            </a:r>
          </a:p>
          <a:p>
            <a:r>
              <a:rPr lang="es-ES" sz="1000" dirty="0"/>
              <a:t>-Correo proveedor MAX 30`</a:t>
            </a:r>
          </a:p>
          <a:p>
            <a:r>
              <a:rPr lang="es-ES" sz="1000" dirty="0"/>
              <a:t>-Actualización de ticket en S.N</a:t>
            </a:r>
          </a:p>
          <a:p>
            <a:endParaRPr lang="es-ES" sz="10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76D5B-8362-232F-745F-ADE3B29BE7E7}"/>
              </a:ext>
            </a:extLst>
          </p:cNvPr>
          <p:cNvCxnSpPr/>
          <p:nvPr/>
        </p:nvCxnSpPr>
        <p:spPr>
          <a:xfrm flipV="1">
            <a:off x="10055655" y="2681784"/>
            <a:ext cx="470831" cy="407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1676418-9512-DC0F-FE2C-B827D91A5DFB}"/>
              </a:ext>
            </a:extLst>
          </p:cNvPr>
          <p:cNvSpPr/>
          <p:nvPr/>
        </p:nvSpPr>
        <p:spPr>
          <a:xfrm>
            <a:off x="10428514" y="3385460"/>
            <a:ext cx="1521256" cy="90351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/>
              <a:t>Cuidado con el procedimiento de  Campus &amp; </a:t>
            </a:r>
            <a:r>
              <a:rPr lang="es-ES" sz="1000" dirty="0" err="1"/>
              <a:t>Branches</a:t>
            </a:r>
            <a:endParaRPr lang="es-E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A8308A-87BE-F267-721C-5B216B1C9330}"/>
              </a:ext>
            </a:extLst>
          </p:cNvPr>
          <p:cNvSpPr txBox="1"/>
          <p:nvPr/>
        </p:nvSpPr>
        <p:spPr>
          <a:xfrm>
            <a:off x="5402034" y="2959464"/>
            <a:ext cx="7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128149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Benitez Gonzalez Inmaculada</dc:creator>
  <cp:lastModifiedBy>Inmaculada Benitez Gonzalez</cp:lastModifiedBy>
  <cp:revision>4</cp:revision>
  <dcterms:created xsi:type="dcterms:W3CDTF">2025-10-10T14:25:03Z</dcterms:created>
  <dcterms:modified xsi:type="dcterms:W3CDTF">2025-10-14T09:20:15Z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2025-10-10T14:25:43Z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e072f2d4-b3ea-45ca-aee7-dd8e5b5b73a1</vt:lpwstr>
  </property>
  <property fmtid="{D5CDD505-2E9C-101B-9397-08002B2CF9AE}" pid="8" name="MSIP_Label_41b88ec2-a72b-4523-9e84-0458a1764731_ContentBits">
    <vt:lpwstr>0</vt:lpwstr>
  </property>
  <property fmtid="{D5CDD505-2E9C-101B-9397-08002B2CF9AE}" pid="9" name="MSIP_Label_41b88ec2-a72b-4523-9e84-0458a1764731_Tag">
    <vt:lpwstr>10, 0, 1, 1</vt:lpwstr>
  </property>
</Properties>
</file>