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84AA5-20A2-0DCC-F540-0215E269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A0EBD-3C54-6BE4-A9AD-BA005E8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8B834-C492-2619-B5BD-A69AC5FE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103E9-B231-4700-8639-D56A3F13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262D0-EAED-84BB-0254-AEEDFE4E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2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0B5A-3693-0534-83BB-62397594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33A78-6D81-E92D-41B6-3DAC90DF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E22E7-75FC-601B-F597-51ED0340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6787E-EADE-D4A2-B2F1-D4C2313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44E18-F565-E3FC-6915-945848D2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2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4D23A-ABE5-AC40-D69A-5A8AF9A1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BC9AAC-5AF6-817B-0224-D28033F8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A2748-AC01-18A5-B733-93B8497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B7924-3D33-1EC7-5924-8408F8C3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FAE85-9CB0-A69B-922C-8486A8CF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78BC-F422-BFE1-EB91-D05F2C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97044-B1D5-EF1E-6336-0AF683CC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E1B3D-4EDD-76C1-04F8-8BBCABF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848D7-6E1E-ED52-ADD9-C850C64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B7840-A585-9B74-0A8F-D53AA8DE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7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AD7D-8BB2-03BA-C8D5-8CE7032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BCAE-AAB2-7243-D0DD-D716366D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0E2B7-019A-C15F-C264-1261B3FB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F3002-6141-887C-397F-DC521924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E7555-E232-C97A-2AD9-76E78AF2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7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0470-68BE-4900-BA3B-1590FD8B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F381D-56A7-78D0-89A4-FB375477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961A01-8504-0EAD-6F0B-94EDF895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025F7-4173-BB59-F6E4-D6AC4B0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44BD3-75B7-56F4-C4FE-BC2E359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DEE1F-A721-9FEC-2D6F-47195936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5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D663-FF6C-68AF-6EB1-0CB8E29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1CDD1-52C5-F5AC-CD89-22B3A5C6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CF294-AA88-025F-7939-2775DB83D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ED6187-73C8-09FC-048A-161E0FB0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485EA-53E7-ECB1-5935-314AF47C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5ED6EF-E788-E1BC-3889-BC7ABEAD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1ED053-07DC-9005-BB3A-CB55D57C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863FAE-27DC-C600-53FE-51291F1D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FD901-7053-17BA-C9A6-929480D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BDBC6B-588E-0367-5806-D676584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BC3459-751C-E03F-9B75-ADEE572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9C666-74C9-0F16-5A67-4FEB386D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89F66-3EDD-8F32-4269-335EA9AE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25BD7-0A12-45EE-A9AC-75C5BED1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BB7E9-2A94-26A5-FD07-756782A9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C12-0CCD-FA2C-FBA2-E1852696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26624-D605-E237-899E-C2F2A7E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C11C3-48B7-EA45-1BD9-BBA08440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6C256-D806-95F7-FBB3-6CF7A6E7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58FB5-6736-C511-E1B2-86B669F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233DA-75A7-B7B0-490F-EDA5A41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4ACB-49CE-7845-94FB-43BD274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4C60BB-8F12-7CA2-AF28-B14958E2B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CE3C98-FEB0-56EB-C58A-A10C2BD4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F2A53-2051-A1B7-88CA-2E33B71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04EAE-4B4A-7847-7A6B-813140D8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5607C-DA10-0A1B-1006-B251DFD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8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049975-7EED-46CA-2539-F5B6BDF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10792-9F6B-2C8F-E6BE-DC7DAD62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6A4B3-27BD-C552-8AC9-A52E8E932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17392-1C43-E9F8-31D3-530C1D8B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7414A-76C0-2B67-4E15-B4BF2F90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D56EE0-BD81-DA47-70D4-FD999DF58445}"/>
              </a:ext>
            </a:extLst>
          </p:cNvPr>
          <p:cNvSpPr txBox="1"/>
          <p:nvPr/>
        </p:nvSpPr>
        <p:spPr>
          <a:xfrm>
            <a:off x="4087260" y="934589"/>
            <a:ext cx="17994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Alertas de SN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C0FC09E-7429-5C47-512B-4F3283AF79E5}"/>
              </a:ext>
            </a:extLst>
          </p:cNvPr>
          <p:cNvCxnSpPr>
            <a:cxnSpLocks/>
          </p:cNvCxnSpPr>
          <p:nvPr/>
        </p:nvCxnSpPr>
        <p:spPr>
          <a:xfrm>
            <a:off x="4968607" y="1421176"/>
            <a:ext cx="0" cy="782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20D464E-955B-C137-CCA0-F4102C1CD334}"/>
              </a:ext>
            </a:extLst>
          </p:cNvPr>
          <p:cNvSpPr txBox="1"/>
          <p:nvPr/>
        </p:nvSpPr>
        <p:spPr>
          <a:xfrm>
            <a:off x="4068900" y="2225407"/>
            <a:ext cx="1799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Inventario</a:t>
            </a:r>
          </a:p>
          <a:p>
            <a:pPr algn="ctr"/>
            <a:r>
              <a:rPr lang="es-ES" dirty="0"/>
              <a:t>GSOC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59D8DF-F4EB-C8F7-62FF-4C106AA82BC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68314" y="2544896"/>
            <a:ext cx="1061296" cy="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11018-090A-37BF-B932-E735108F6142}"/>
              </a:ext>
            </a:extLst>
          </p:cNvPr>
          <p:cNvSpPr txBox="1"/>
          <p:nvPr/>
        </p:nvSpPr>
        <p:spPr>
          <a:xfrm>
            <a:off x="5264225" y="2015820"/>
            <a:ext cx="22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ABE5A0-8B4A-0AF1-91E8-B34C0CD8664E}"/>
              </a:ext>
            </a:extLst>
          </p:cNvPr>
          <p:cNvSpPr txBox="1"/>
          <p:nvPr/>
        </p:nvSpPr>
        <p:spPr>
          <a:xfrm>
            <a:off x="7063639" y="2083231"/>
            <a:ext cx="22694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Correo Informativo </a:t>
            </a:r>
          </a:p>
          <a:p>
            <a:pPr algn="ctr"/>
            <a:r>
              <a:rPr lang="es-ES" dirty="0"/>
              <a:t>Contactos Outlook LCON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C80E24-A276-51C9-A52B-C92F017104AB}"/>
              </a:ext>
            </a:extLst>
          </p:cNvPr>
          <p:cNvCxnSpPr/>
          <p:nvPr/>
        </p:nvCxnSpPr>
        <p:spPr>
          <a:xfrm>
            <a:off x="4968607" y="3038569"/>
            <a:ext cx="0" cy="508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B7A092F-489F-1ADE-B048-443EFF0B1074}"/>
              </a:ext>
            </a:extLst>
          </p:cNvPr>
          <p:cNvSpPr txBox="1"/>
          <p:nvPr/>
        </p:nvSpPr>
        <p:spPr>
          <a:xfrm>
            <a:off x="4068900" y="3060336"/>
            <a:ext cx="8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F8A2C-FE0B-780B-D085-C2F59817F323}"/>
              </a:ext>
            </a:extLst>
          </p:cNvPr>
          <p:cNvSpPr txBox="1"/>
          <p:nvPr/>
        </p:nvSpPr>
        <p:spPr>
          <a:xfrm>
            <a:off x="4068900" y="3543365"/>
            <a:ext cx="16488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Ver Entidad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936351D-9ED0-8A50-A237-17FFADDC245A}"/>
              </a:ext>
            </a:extLst>
          </p:cNvPr>
          <p:cNvCxnSpPr>
            <a:cxnSpLocks/>
          </p:cNvCxnSpPr>
          <p:nvPr/>
        </p:nvCxnSpPr>
        <p:spPr>
          <a:xfrm flipH="1">
            <a:off x="4264445" y="4018184"/>
            <a:ext cx="457168" cy="43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EF441C9-1D43-829F-57ED-AF59EF1A3BD5}"/>
              </a:ext>
            </a:extLst>
          </p:cNvPr>
          <p:cNvCxnSpPr>
            <a:cxnSpLocks/>
          </p:cNvCxnSpPr>
          <p:nvPr/>
        </p:nvCxnSpPr>
        <p:spPr>
          <a:xfrm>
            <a:off x="5119168" y="4023510"/>
            <a:ext cx="482909" cy="433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6977DA3-6C04-8F3E-D11C-4225D2277EB8}"/>
              </a:ext>
            </a:extLst>
          </p:cNvPr>
          <p:cNvSpPr txBox="1"/>
          <p:nvPr/>
        </p:nvSpPr>
        <p:spPr>
          <a:xfrm>
            <a:off x="3337227" y="4557915"/>
            <a:ext cx="1631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SA ó IX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7E7940-A9A0-85B0-6753-2371F0CE2F95}"/>
              </a:ext>
            </a:extLst>
          </p:cNvPr>
          <p:cNvSpPr txBox="1"/>
          <p:nvPr/>
        </p:nvSpPr>
        <p:spPr>
          <a:xfrm>
            <a:off x="5264225" y="4516916"/>
            <a:ext cx="11806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Resto Entidades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6C06BDB-FA3B-12F4-35B0-BBED4B0CA088}"/>
              </a:ext>
            </a:extLst>
          </p:cNvPr>
          <p:cNvSpPr txBox="1"/>
          <p:nvPr/>
        </p:nvSpPr>
        <p:spPr>
          <a:xfrm>
            <a:off x="3183875" y="5438454"/>
            <a:ext cx="17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Procedimiento Especifico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D4C244F-45CD-FE20-1D64-A1A4BDC53CC1}"/>
              </a:ext>
            </a:extLst>
          </p:cNvPr>
          <p:cNvSpPr txBox="1"/>
          <p:nvPr/>
        </p:nvSpPr>
        <p:spPr>
          <a:xfrm>
            <a:off x="6740485" y="4323679"/>
            <a:ext cx="447648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Caida</a:t>
            </a:r>
            <a:r>
              <a:rPr lang="es-ES" sz="1400" dirty="0"/>
              <a:t>/Corte (equipo esta con mas de 1 minuto sin comunicación)</a:t>
            </a:r>
          </a:p>
          <a:p>
            <a:r>
              <a:rPr lang="es-ES" sz="1400" dirty="0" err="1"/>
              <a:t>Flapeos</a:t>
            </a:r>
            <a:r>
              <a:rPr lang="es-ES" sz="1400" dirty="0"/>
              <a:t> ( </a:t>
            </a:r>
            <a:r>
              <a:rPr lang="es-ES" sz="1400"/>
              <a:t>equipo esta con menos </a:t>
            </a:r>
            <a:r>
              <a:rPr lang="es-ES" sz="1400" dirty="0"/>
              <a:t>de un minuto sin comunicación)</a:t>
            </a:r>
          </a:p>
          <a:p>
            <a:r>
              <a:rPr lang="es-ES" sz="1400" dirty="0" err="1"/>
              <a:t>Saturacion</a:t>
            </a:r>
            <a:r>
              <a:rPr lang="es-ES" sz="1400" dirty="0">
                <a:sym typeface="Wingdings" panose="05000000000000000000" pitchFamily="2" charset="2"/>
              </a:rPr>
              <a:t> Ver graficas, si esta arriba procedimiento, </a:t>
            </a:r>
          </a:p>
          <a:p>
            <a:r>
              <a:rPr lang="es-ES" sz="1400" dirty="0">
                <a:sym typeface="Wingdings" panose="05000000000000000000" pitchFamily="2" charset="2"/>
              </a:rPr>
              <a:t>si ha bajado no, CUIDADO SI VUELVE SUBIR</a:t>
            </a:r>
          </a:p>
          <a:p>
            <a:r>
              <a:rPr lang="es-ES" sz="1400" dirty="0">
                <a:sym typeface="Wingdings" panose="05000000000000000000" pitchFamily="2" charset="2"/>
              </a:rPr>
              <a:t>La red de la línea esta  superior al 80%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3791E2-BCEA-89F9-66B3-2A4677929152}"/>
              </a:ext>
            </a:extLst>
          </p:cNvPr>
          <p:cNvSpPr txBox="1"/>
          <p:nvPr/>
        </p:nvSpPr>
        <p:spPr>
          <a:xfrm>
            <a:off x="5119168" y="5515763"/>
            <a:ext cx="2101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Procedimiento General de Incidencias </a:t>
            </a:r>
          </a:p>
          <a:p>
            <a:pPr algn="ctr"/>
            <a:r>
              <a:rPr lang="es-ES" dirty="0"/>
              <a:t>(Manual Operativo)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510A8DE-00EA-84C3-217F-FCEB45D28817}"/>
              </a:ext>
            </a:extLst>
          </p:cNvPr>
          <p:cNvCxnSpPr>
            <a:cxnSpLocks/>
          </p:cNvCxnSpPr>
          <p:nvPr/>
        </p:nvCxnSpPr>
        <p:spPr>
          <a:xfrm rot="1140000">
            <a:off x="5854546" y="5163247"/>
            <a:ext cx="116563" cy="35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C7414E2-A945-EE56-BED0-F30D02951FDF}"/>
              </a:ext>
            </a:extLst>
          </p:cNvPr>
          <p:cNvCxnSpPr>
            <a:cxnSpLocks/>
          </p:cNvCxnSpPr>
          <p:nvPr/>
        </p:nvCxnSpPr>
        <p:spPr>
          <a:xfrm rot="360000">
            <a:off x="4068900" y="5067759"/>
            <a:ext cx="44070" cy="390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9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Benitez Gonzalez Inmaculada</dc:creator>
  <cp:lastModifiedBy>Inmaculada Benitez Gonzalez</cp:lastModifiedBy>
  <cp:revision>3</cp:revision>
  <dcterms:created xsi:type="dcterms:W3CDTF">2025-10-10T14:25:03Z</dcterms:created>
  <dcterms:modified xsi:type="dcterms:W3CDTF">2025-10-10T15:20:43Z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2025-10-10T14:25:43Z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e072f2d4-b3ea-45ca-aee7-dd8e5b5b73a1</vt:lpwstr>
  </property>
  <property fmtid="{D5CDD505-2E9C-101B-9397-08002B2CF9AE}" pid="8" name="MSIP_Label_41b88ec2-a72b-4523-9e84-0458a1764731_ContentBits">
    <vt:lpwstr>0</vt:lpwstr>
  </property>
  <property fmtid="{D5CDD505-2E9C-101B-9397-08002B2CF9AE}" pid="9" name="MSIP_Label_41b88ec2-a72b-4523-9e84-0458a1764731_Tag">
    <vt:lpwstr>10, 0, 1, 1</vt:lpwstr>
  </property>
</Properties>
</file>