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aven Pro SemiBold"/>
      <p:regular r:id="rId16"/>
      <p:bold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Red Hat Displ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RedHatDisplay-italic.fntdata"/><Relationship Id="rId27" Type="http://schemas.openxmlformats.org/officeDocument/2006/relationships/font" Target="fonts/RedHat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avenProSemiBold-bold.fntdata"/><Relationship Id="rId16" Type="http://schemas.openxmlformats.org/officeDocument/2006/relationships/font" Target="fonts/MavenProSemiBold-regular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3f4609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3f4609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c05bd2d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c05bd2d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fa3ff3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bfa3ff3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bfa3ff3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bfa3ff3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fa3ff31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bfa3ff31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c3f4609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c3f4609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dfad58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dfad58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720000" y="1612000"/>
            <a:ext cx="22983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720000" y="2209375"/>
            <a:ext cx="1833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1"/>
          <p:cNvSpPr txBox="1"/>
          <p:nvPr>
            <p:ph hasCustomPrompt="1" idx="2" type="title"/>
          </p:nvPr>
        </p:nvSpPr>
        <p:spPr>
          <a:xfrm>
            <a:off x="2876875" y="1612000"/>
            <a:ext cx="1900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3" type="subTitle"/>
          </p:nvPr>
        </p:nvSpPr>
        <p:spPr>
          <a:xfrm>
            <a:off x="2876875" y="2209375"/>
            <a:ext cx="1756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idx="4" type="title"/>
          </p:nvPr>
        </p:nvSpPr>
        <p:spPr>
          <a:xfrm>
            <a:off x="720000" y="3487451"/>
            <a:ext cx="22983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5" type="subTitle"/>
          </p:nvPr>
        </p:nvSpPr>
        <p:spPr>
          <a:xfrm>
            <a:off x="720000" y="4084826"/>
            <a:ext cx="1833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11"/>
          <p:cNvSpPr txBox="1"/>
          <p:nvPr>
            <p:ph hasCustomPrompt="1" idx="6" type="title"/>
          </p:nvPr>
        </p:nvSpPr>
        <p:spPr>
          <a:xfrm>
            <a:off x="2876875" y="3487451"/>
            <a:ext cx="1900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7" type="subTitle"/>
          </p:nvPr>
        </p:nvSpPr>
        <p:spPr>
          <a:xfrm>
            <a:off x="2876875" y="4084826"/>
            <a:ext cx="1756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1"/>
          <p:cNvSpPr txBox="1"/>
          <p:nvPr>
            <p:ph idx="8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hasCustomPrompt="1" idx="2" type="title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3" type="ctrTitle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2"/>
          <p:cNvSpPr txBox="1"/>
          <p:nvPr>
            <p:ph idx="4" type="subTitle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2"/>
          <p:cNvSpPr txBox="1"/>
          <p:nvPr>
            <p:ph hasCustomPrompt="1" idx="5" type="title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6" type="ctrTitle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2"/>
          <p:cNvSpPr txBox="1"/>
          <p:nvPr>
            <p:ph hasCustomPrompt="1" idx="7" type="title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8" type="ctrTitle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2"/>
          <p:cNvSpPr txBox="1"/>
          <p:nvPr>
            <p:ph hasCustomPrompt="1" idx="9" type="title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/>
          <p:nvPr>
            <p:ph idx="13" type="subTitle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14" type="subTitle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1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375275" y="1760175"/>
            <a:ext cx="627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113538" y="1483246"/>
            <a:ext cx="2349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6113550" y="2885110"/>
            <a:ext cx="2349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ctrTitle"/>
          </p:nvPr>
        </p:nvSpPr>
        <p:spPr>
          <a:xfrm>
            <a:off x="5308975" y="3151750"/>
            <a:ext cx="7599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3"/>
          <p:cNvSpPr txBox="1"/>
          <p:nvPr>
            <p:ph idx="4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401250" y="1467733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227225" y="1955988"/>
            <a:ext cx="222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4"/>
          <p:cNvSpPr txBox="1"/>
          <p:nvPr>
            <p:ph idx="2" type="ctrTitle"/>
          </p:nvPr>
        </p:nvSpPr>
        <p:spPr>
          <a:xfrm>
            <a:off x="3401250" y="3167521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3" type="subTitle"/>
          </p:nvPr>
        </p:nvSpPr>
        <p:spPr>
          <a:xfrm>
            <a:off x="3252025" y="3648763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idx="4" type="ctrTitle"/>
          </p:nvPr>
        </p:nvSpPr>
        <p:spPr>
          <a:xfrm>
            <a:off x="6003707" y="3167521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5" type="subTitle"/>
          </p:nvPr>
        </p:nvSpPr>
        <p:spPr>
          <a:xfrm>
            <a:off x="5854389" y="3648763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4"/>
          <p:cNvSpPr txBox="1"/>
          <p:nvPr>
            <p:ph idx="6" type="ctrTitle"/>
          </p:nvPr>
        </p:nvSpPr>
        <p:spPr>
          <a:xfrm>
            <a:off x="6003707" y="1467733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7" type="subTitle"/>
          </p:nvPr>
        </p:nvSpPr>
        <p:spPr>
          <a:xfrm>
            <a:off x="5854401" y="1955988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8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78988" y="2264787"/>
            <a:ext cx="2145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6366300" y="1992250"/>
            <a:ext cx="1970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2" type="subTitle"/>
          </p:nvPr>
        </p:nvSpPr>
        <p:spPr>
          <a:xfrm>
            <a:off x="699688" y="2264787"/>
            <a:ext cx="2106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5"/>
          <p:cNvSpPr txBox="1"/>
          <p:nvPr>
            <p:ph idx="3" type="ctrTitle"/>
          </p:nvPr>
        </p:nvSpPr>
        <p:spPr>
          <a:xfrm>
            <a:off x="819050" y="1986550"/>
            <a:ext cx="186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4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1024216" y="3803825"/>
            <a:ext cx="192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6"/>
          <p:cNvSpPr txBox="1"/>
          <p:nvPr>
            <p:ph idx="2" type="subTitle"/>
          </p:nvPr>
        </p:nvSpPr>
        <p:spPr>
          <a:xfrm>
            <a:off x="3551289" y="3803825"/>
            <a:ext cx="1830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1174254" y="1592050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ctrTitle"/>
          </p:nvPr>
        </p:nvSpPr>
        <p:spPr>
          <a:xfrm>
            <a:off x="3475215" y="1592050"/>
            <a:ext cx="2002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6056613" y="3803825"/>
            <a:ext cx="2081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6"/>
          <p:cNvSpPr txBox="1"/>
          <p:nvPr>
            <p:ph idx="5" type="ctrTitle"/>
          </p:nvPr>
        </p:nvSpPr>
        <p:spPr>
          <a:xfrm>
            <a:off x="6270855" y="1592050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520800" y="1708349"/>
            <a:ext cx="30978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7"/>
          <p:cNvSpPr txBox="1"/>
          <p:nvPr>
            <p:ph idx="2" type="subTitle"/>
          </p:nvPr>
        </p:nvSpPr>
        <p:spPr>
          <a:xfrm>
            <a:off x="3737201" y="2803028"/>
            <a:ext cx="30978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7"/>
          <p:cNvSpPr txBox="1"/>
          <p:nvPr>
            <p:ph type="ctrTitle"/>
          </p:nvPr>
        </p:nvSpPr>
        <p:spPr>
          <a:xfrm>
            <a:off x="2520801" y="1461838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ctrTitle"/>
          </p:nvPr>
        </p:nvSpPr>
        <p:spPr>
          <a:xfrm>
            <a:off x="3737203" y="2549957"/>
            <a:ext cx="1582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4922434" y="3880262"/>
            <a:ext cx="30978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7"/>
          <p:cNvSpPr txBox="1"/>
          <p:nvPr>
            <p:ph idx="5" type="ctrTitle"/>
          </p:nvPr>
        </p:nvSpPr>
        <p:spPr>
          <a:xfrm>
            <a:off x="4922433" y="3634436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611976" y="355932"/>
            <a:ext cx="644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614276" y="1616850"/>
            <a:ext cx="2220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1614276" y="2732646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idx="3" type="ctrTitle"/>
          </p:nvPr>
        </p:nvSpPr>
        <p:spPr>
          <a:xfrm>
            <a:off x="1614276" y="1412789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4" type="ctrTitle"/>
          </p:nvPr>
        </p:nvSpPr>
        <p:spPr>
          <a:xfrm>
            <a:off x="1614276" y="2515012"/>
            <a:ext cx="1582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1614276" y="3846833"/>
            <a:ext cx="24414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8"/>
          <p:cNvSpPr txBox="1"/>
          <p:nvPr>
            <p:ph idx="6" type="ctrTitle"/>
          </p:nvPr>
        </p:nvSpPr>
        <p:spPr>
          <a:xfrm>
            <a:off x="1614276" y="3622415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614200" y="349449"/>
            <a:ext cx="6447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932156" y="2137787"/>
            <a:ext cx="2220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985162" y="2137787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9"/>
          <p:cNvSpPr txBox="1"/>
          <p:nvPr>
            <p:ph idx="3" type="ctrTitle"/>
          </p:nvPr>
        </p:nvSpPr>
        <p:spPr>
          <a:xfrm>
            <a:off x="1230956" y="1711894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ctrTitle"/>
          </p:nvPr>
        </p:nvSpPr>
        <p:spPr>
          <a:xfrm>
            <a:off x="6019062" y="1711894"/>
            <a:ext cx="21525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5" type="subTitle"/>
          </p:nvPr>
        </p:nvSpPr>
        <p:spPr>
          <a:xfrm>
            <a:off x="5985162" y="3744588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9"/>
          <p:cNvSpPr txBox="1"/>
          <p:nvPr>
            <p:ph idx="6" type="ctrTitle"/>
          </p:nvPr>
        </p:nvSpPr>
        <p:spPr>
          <a:xfrm>
            <a:off x="6140112" y="3332581"/>
            <a:ext cx="19104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7" type="subTitle"/>
          </p:nvPr>
        </p:nvSpPr>
        <p:spPr>
          <a:xfrm>
            <a:off x="932156" y="3744588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19"/>
          <p:cNvSpPr txBox="1"/>
          <p:nvPr>
            <p:ph idx="8" type="ctrTitle"/>
          </p:nvPr>
        </p:nvSpPr>
        <p:spPr>
          <a:xfrm>
            <a:off x="1215656" y="3332581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9" type="subTitle"/>
          </p:nvPr>
        </p:nvSpPr>
        <p:spPr>
          <a:xfrm>
            <a:off x="3462618" y="2137787"/>
            <a:ext cx="2220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9"/>
          <p:cNvSpPr txBox="1"/>
          <p:nvPr>
            <p:ph idx="13" type="ctrTitle"/>
          </p:nvPr>
        </p:nvSpPr>
        <p:spPr>
          <a:xfrm>
            <a:off x="3656718" y="1711894"/>
            <a:ext cx="18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4" type="subTitle"/>
          </p:nvPr>
        </p:nvSpPr>
        <p:spPr>
          <a:xfrm>
            <a:off x="3462618" y="3744588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9"/>
          <p:cNvSpPr txBox="1"/>
          <p:nvPr>
            <p:ph idx="15" type="ctrTitle"/>
          </p:nvPr>
        </p:nvSpPr>
        <p:spPr>
          <a:xfrm>
            <a:off x="3571818" y="3332581"/>
            <a:ext cx="20019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627351" y="1382682"/>
            <a:ext cx="7796700" cy="3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1600"/>
              <a:buFont typeface="Muli"/>
              <a:buAutoNum type="arabicPeriod"/>
              <a:defRPr sz="13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romanLcPeriod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987625" y="2671582"/>
            <a:ext cx="3951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358000" y="3238680"/>
            <a:ext cx="25812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822025" y="1852925"/>
            <a:ext cx="15147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4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27350" y="1217226"/>
            <a:ext cx="38706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SemiBold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447125" y="1299429"/>
            <a:ext cx="41106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SemiBold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73748" y="616200"/>
            <a:ext cx="35544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973748" y="1629977"/>
            <a:ext cx="29604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/>
        </p:nvSpPr>
        <p:spPr>
          <a:xfrm>
            <a:off x="973749" y="3641300"/>
            <a:ext cx="3359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224400" y="196550"/>
            <a:ext cx="4441759" cy="1681283"/>
            <a:chOff x="688427" y="376398"/>
            <a:chExt cx="3491400" cy="1321452"/>
          </a:xfrm>
        </p:grpSpPr>
        <p:sp>
          <p:nvSpPr>
            <p:cNvPr id="135" name="Google Shape;135;p23"/>
            <p:cNvSpPr/>
            <p:nvPr/>
          </p:nvSpPr>
          <p:spPr>
            <a:xfrm rot="10800000">
              <a:off x="931700" y="1206450"/>
              <a:ext cx="491400" cy="49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88427" y="376398"/>
              <a:ext cx="3491400" cy="95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3"/>
          <p:cNvSpPr txBox="1"/>
          <p:nvPr>
            <p:ph type="title"/>
          </p:nvPr>
        </p:nvSpPr>
        <p:spPr>
          <a:xfrm>
            <a:off x="656599" y="540000"/>
            <a:ext cx="3070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4"/>
          <p:cNvSpPr txBox="1"/>
          <p:nvPr>
            <p:ph idx="2" type="subTitle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3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970625" y="2419169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971762" y="2878650"/>
            <a:ext cx="27213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>
            <a:off x="6289800" y="7186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5516938" y="1174431"/>
            <a:ext cx="26553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SemiBold"/>
              <a:buNone/>
              <a:defRPr b="0" sz="1800">
                <a:latin typeface="Maven Pro SemiBold"/>
                <a:ea typeface="Maven Pro SemiBold"/>
                <a:cs typeface="Maven Pro SemiBold"/>
                <a:sym typeface="Maven Pro SemiBold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282625" y="1503600"/>
            <a:ext cx="6267600" cy="21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101350" y="2549013"/>
            <a:ext cx="1365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5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4" name="Google Shape;144;p25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5"/>
          <p:cNvSpPr txBox="1"/>
          <p:nvPr>
            <p:ph type="ctrTitle"/>
          </p:nvPr>
        </p:nvSpPr>
        <p:spPr>
          <a:xfrm>
            <a:off x="3863750" y="188450"/>
            <a:ext cx="4725900" cy="22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Rental App </a:t>
            </a:r>
            <a:endParaRPr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5887188" y="2681975"/>
            <a:ext cx="27024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MERN STACK </a:t>
            </a:r>
            <a:endParaRPr/>
          </a:p>
        </p:txBody>
      </p:sp>
      <p:grpSp>
        <p:nvGrpSpPr>
          <p:cNvPr id="148" name="Google Shape;148;p25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49" name="Google Shape;149;p25"/>
            <p:cNvSpPr/>
            <p:nvPr/>
          </p:nvSpPr>
          <p:spPr>
            <a:xfrm>
              <a:off x="716450" y="1024050"/>
              <a:ext cx="13600" cy="31325"/>
            </a:xfrm>
            <a:custGeom>
              <a:rect b="b" l="l" r="r" t="t"/>
              <a:pathLst>
                <a:path extrusionOk="0" h="1253" w="544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709200" y="1024250"/>
              <a:ext cx="7400" cy="31125"/>
            </a:xfrm>
            <a:custGeom>
              <a:rect b="b" l="l" r="r" t="t"/>
              <a:pathLst>
                <a:path extrusionOk="0" h="1245" w="296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729900" y="1026550"/>
              <a:ext cx="68975" cy="68575"/>
            </a:xfrm>
            <a:custGeom>
              <a:rect b="b" l="l" r="r" t="t"/>
              <a:pathLst>
                <a:path extrusionOk="0" h="2743" w="2759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879200" y="1116475"/>
              <a:ext cx="6550" cy="32525"/>
            </a:xfrm>
            <a:custGeom>
              <a:rect b="b" l="l" r="r" t="t"/>
              <a:pathLst>
                <a:path extrusionOk="0" h="1301" w="262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875200" y="1120200"/>
              <a:ext cx="4125" cy="30075"/>
            </a:xfrm>
            <a:custGeom>
              <a:rect b="b" l="l" r="r" t="t"/>
              <a:pathLst>
                <a:path extrusionOk="0" h="1203" w="165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867850" y="1120200"/>
              <a:ext cx="7450" cy="30175"/>
            </a:xfrm>
            <a:custGeom>
              <a:rect b="b" l="l" r="r" t="t"/>
              <a:pathLst>
                <a:path extrusionOk="0" h="1207" w="298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885650" y="1116475"/>
              <a:ext cx="68925" cy="68575"/>
            </a:xfrm>
            <a:custGeom>
              <a:rect b="b" l="l" r="r" t="t"/>
              <a:pathLst>
                <a:path extrusionOk="0" h="2743" w="2757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954475" y="1156200"/>
              <a:ext cx="4450" cy="34900"/>
            </a:xfrm>
            <a:custGeom>
              <a:rect b="b" l="l" r="r" t="t"/>
              <a:pathLst>
                <a:path extrusionOk="0" h="1396" w="178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957250" y="1162250"/>
              <a:ext cx="1675" cy="32625"/>
            </a:xfrm>
            <a:custGeom>
              <a:rect b="b" l="l" r="r" t="t"/>
              <a:pathLst>
                <a:path extrusionOk="0" h="1305" w="67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957250" y="1162250"/>
              <a:ext cx="1675" cy="32625"/>
            </a:xfrm>
            <a:custGeom>
              <a:rect b="b" l="l" r="r" t="t"/>
              <a:pathLst>
                <a:path extrusionOk="0" h="1305" w="67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957250" y="1162250"/>
              <a:ext cx="1675" cy="32625"/>
            </a:xfrm>
            <a:custGeom>
              <a:rect b="b" l="l" r="r" t="t"/>
              <a:pathLst>
                <a:path extrusionOk="0" h="1305" w="67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954550" y="1166050"/>
              <a:ext cx="2825" cy="31000"/>
            </a:xfrm>
            <a:custGeom>
              <a:rect b="b" l="l" r="r" t="t"/>
              <a:pathLst>
                <a:path extrusionOk="0" h="1240" w="113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954550" y="1166050"/>
              <a:ext cx="2825" cy="31000"/>
            </a:xfrm>
            <a:custGeom>
              <a:rect b="b" l="l" r="r" t="t"/>
              <a:pathLst>
                <a:path extrusionOk="0" h="1240" w="113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977950" y="1163775"/>
              <a:ext cx="2625" cy="34975"/>
            </a:xfrm>
            <a:custGeom>
              <a:rect b="b" l="l" r="r" t="t"/>
              <a:pathLst>
                <a:path extrusionOk="0" h="1399" w="105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973550" y="1169925"/>
              <a:ext cx="4525" cy="32325"/>
            </a:xfrm>
            <a:custGeom>
              <a:rect b="b" l="l" r="r" t="t"/>
              <a:pathLst>
                <a:path extrusionOk="0" h="1293" w="181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4025" y="1026550"/>
              <a:ext cx="445275" cy="287550"/>
            </a:xfrm>
            <a:custGeom>
              <a:rect b="b" l="l" r="r" t="t"/>
              <a:pathLst>
                <a:path extrusionOk="0" h="11502" w="17811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59750" y="1285250"/>
              <a:ext cx="4425" cy="40775"/>
            </a:xfrm>
            <a:custGeom>
              <a:rect b="b" l="l" r="r" t="t"/>
              <a:pathLst>
                <a:path extrusionOk="0" h="1631" w="177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59750" y="1291200"/>
              <a:ext cx="4450" cy="34900"/>
            </a:xfrm>
            <a:custGeom>
              <a:rect b="b" l="l" r="r" t="t"/>
              <a:pathLst>
                <a:path extrusionOk="0" h="1396" w="178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38125" y="1289675"/>
              <a:ext cx="7075" cy="38625"/>
            </a:xfrm>
            <a:custGeom>
              <a:rect b="b" l="l" r="r" t="t"/>
              <a:pathLst>
                <a:path extrusionOk="0" h="1545" w="283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09375" y="1168200"/>
              <a:ext cx="445275" cy="287525"/>
            </a:xfrm>
            <a:custGeom>
              <a:rect b="b" l="l" r="r" t="t"/>
              <a:pathLst>
                <a:path extrusionOk="0" h="11501" w="17811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264100" y="1297250"/>
              <a:ext cx="224675" cy="158475"/>
            </a:xfrm>
            <a:custGeom>
              <a:rect b="b" l="l" r="r" t="t"/>
              <a:pathLst>
                <a:path extrusionOk="0" h="6339" w="8987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58425" y="1038475"/>
              <a:ext cx="701950" cy="405350"/>
            </a:xfrm>
            <a:custGeom>
              <a:rect b="b" l="l" r="r" t="t"/>
              <a:pathLst>
                <a:path extrusionOk="0" h="16214" w="28078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338675" y="1254175"/>
              <a:ext cx="208375" cy="116950"/>
            </a:xfrm>
            <a:custGeom>
              <a:rect b="b" l="l" r="r" t="t"/>
              <a:pathLst>
                <a:path extrusionOk="0" h="4678" w="8335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02100" y="1426925"/>
              <a:ext cx="7375" cy="31125"/>
            </a:xfrm>
            <a:custGeom>
              <a:rect b="b" l="l" r="r" t="t"/>
              <a:pathLst>
                <a:path extrusionOk="0" h="1245" w="295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88675" y="1426925"/>
              <a:ext cx="13525" cy="31325"/>
            </a:xfrm>
            <a:custGeom>
              <a:rect b="b" l="l" r="r" t="t"/>
              <a:pathLst>
                <a:path extrusionOk="0" h="1253" w="541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18450" y="1173425"/>
              <a:ext cx="455225" cy="293325"/>
            </a:xfrm>
            <a:custGeom>
              <a:rect b="b" l="l" r="r" t="t"/>
              <a:pathLst>
                <a:path extrusionOk="0" h="11733" w="18209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245100" y="1299450"/>
              <a:ext cx="239900" cy="167300"/>
            </a:xfrm>
            <a:custGeom>
              <a:rect b="b" l="l" r="r" t="t"/>
              <a:pathLst>
                <a:path extrusionOk="0" h="6692" w="9596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06675" y="1437900"/>
              <a:ext cx="11900" cy="32575"/>
            </a:xfrm>
            <a:custGeom>
              <a:rect b="b" l="l" r="r" t="t"/>
              <a:pathLst>
                <a:path extrusionOk="0" h="1303" w="476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84925" y="1437900"/>
              <a:ext cx="21850" cy="32875"/>
            </a:xfrm>
            <a:custGeom>
              <a:rect b="b" l="l" r="r" t="t"/>
              <a:pathLst>
                <a:path extrusionOk="0" h="1315" w="874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35875" y="1011525"/>
              <a:ext cx="747050" cy="430425"/>
            </a:xfrm>
            <a:custGeom>
              <a:rect b="b" l="l" r="r" t="t"/>
              <a:pathLst>
                <a:path extrusionOk="0" h="17217" w="29882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790000" y="1073325"/>
              <a:ext cx="77950" cy="61300"/>
            </a:xfrm>
            <a:custGeom>
              <a:rect b="b" l="l" r="r" t="t"/>
              <a:pathLst>
                <a:path extrusionOk="0" h="2452" w="3118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23600" y="1287825"/>
              <a:ext cx="18150" cy="23300"/>
            </a:xfrm>
            <a:custGeom>
              <a:rect b="b" l="l" r="r" t="t"/>
              <a:pathLst>
                <a:path extrusionOk="0" h="932" w="726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7850" y="1253100"/>
              <a:ext cx="18150" cy="23300"/>
            </a:xfrm>
            <a:custGeom>
              <a:rect b="b" l="l" r="r" t="t"/>
              <a:pathLst>
                <a:path extrusionOk="0" h="932" w="726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80950" y="1157750"/>
              <a:ext cx="18150" cy="23300"/>
            </a:xfrm>
            <a:custGeom>
              <a:rect b="b" l="l" r="r" t="t"/>
              <a:pathLst>
                <a:path extrusionOk="0" h="932" w="726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743100" y="1084300"/>
              <a:ext cx="18150" cy="23350"/>
            </a:xfrm>
            <a:custGeom>
              <a:rect b="b" l="l" r="r" t="t"/>
              <a:pathLst>
                <a:path extrusionOk="0" h="934" w="726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870125" y="1157750"/>
              <a:ext cx="18200" cy="23300"/>
            </a:xfrm>
            <a:custGeom>
              <a:rect b="b" l="l" r="r" t="t"/>
              <a:pathLst>
                <a:path extrusionOk="0" h="932" w="728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16625" y="1257675"/>
              <a:ext cx="18200" cy="23300"/>
            </a:xfrm>
            <a:custGeom>
              <a:rect b="b" l="l" r="r" t="t"/>
              <a:pathLst>
                <a:path extrusionOk="0" h="932" w="728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79250" y="843750"/>
              <a:ext cx="135575" cy="455200"/>
            </a:xfrm>
            <a:custGeom>
              <a:rect b="b" l="l" r="r" t="t"/>
              <a:pathLst>
                <a:path extrusionOk="0" h="18208" w="5423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14150" y="850450"/>
              <a:ext cx="123175" cy="448500"/>
            </a:xfrm>
            <a:custGeom>
              <a:rect b="b" l="l" r="r" t="t"/>
              <a:pathLst>
                <a:path extrusionOk="0" h="17940" w="4927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79875" y="772550"/>
              <a:ext cx="257450" cy="149125"/>
            </a:xfrm>
            <a:custGeom>
              <a:rect b="b" l="l" r="r" t="t"/>
              <a:pathLst>
                <a:path extrusionOk="0" h="5965" w="10298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5550" y="945175"/>
              <a:ext cx="139025" cy="89975"/>
            </a:xfrm>
            <a:custGeom>
              <a:rect b="b" l="l" r="r" t="t"/>
              <a:pathLst>
                <a:path extrusionOk="0" h="3599" w="5561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5550" y="942850"/>
              <a:ext cx="139025" cy="82475"/>
            </a:xfrm>
            <a:custGeom>
              <a:rect b="b" l="l" r="r" t="t"/>
              <a:pathLst>
                <a:path extrusionOk="0" h="3299" w="5561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92300" y="895825"/>
              <a:ext cx="28700" cy="54450"/>
            </a:xfrm>
            <a:custGeom>
              <a:rect b="b" l="l" r="r" t="t"/>
              <a:pathLst>
                <a:path extrusionOk="0" h="2178" w="1148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92300" y="895825"/>
              <a:ext cx="26125" cy="51625"/>
            </a:xfrm>
            <a:custGeom>
              <a:rect b="b" l="l" r="r" t="t"/>
              <a:pathLst>
                <a:path extrusionOk="0" h="2065" w="1045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94425" y="899125"/>
              <a:ext cx="21900" cy="45025"/>
            </a:xfrm>
            <a:custGeom>
              <a:rect b="b" l="l" r="r" t="t"/>
              <a:pathLst>
                <a:path extrusionOk="0" h="1801" w="876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93650" y="924700"/>
              <a:ext cx="23450" cy="14700"/>
            </a:xfrm>
            <a:custGeom>
              <a:rect b="b" l="l" r="r" t="t"/>
              <a:pathLst>
                <a:path extrusionOk="0" h="588" w="938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86225" y="932275"/>
              <a:ext cx="33800" cy="24950"/>
            </a:xfrm>
            <a:custGeom>
              <a:rect b="b" l="l" r="r" t="t"/>
              <a:pathLst>
                <a:path extrusionOk="0" h="998" w="1352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86225" y="931025"/>
              <a:ext cx="37000" cy="20725"/>
            </a:xfrm>
            <a:custGeom>
              <a:rect b="b" l="l" r="r" t="t"/>
              <a:pathLst>
                <a:path extrusionOk="0" h="829" w="148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20000" y="950325"/>
              <a:ext cx="3225" cy="6900"/>
            </a:xfrm>
            <a:custGeom>
              <a:rect b="b" l="l" r="r" t="t"/>
              <a:pathLst>
                <a:path extrusionOk="0" h="276" w="129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71350" y="939375"/>
              <a:ext cx="28700" cy="54400"/>
            </a:xfrm>
            <a:custGeom>
              <a:rect b="b" l="l" r="r" t="t"/>
              <a:pathLst>
                <a:path extrusionOk="0" h="2176" w="1148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71350" y="939375"/>
              <a:ext cx="26125" cy="51600"/>
            </a:xfrm>
            <a:custGeom>
              <a:rect b="b" l="l" r="r" t="t"/>
              <a:pathLst>
                <a:path extrusionOk="0" h="2064" w="1045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573450" y="942675"/>
              <a:ext cx="21925" cy="45000"/>
            </a:xfrm>
            <a:custGeom>
              <a:rect b="b" l="l" r="r" t="t"/>
              <a:pathLst>
                <a:path extrusionOk="0" h="1800" w="877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72675" y="968225"/>
              <a:ext cx="23450" cy="14675"/>
            </a:xfrm>
            <a:custGeom>
              <a:rect b="b" l="l" r="r" t="t"/>
              <a:pathLst>
                <a:path extrusionOk="0" h="587" w="938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65250" y="975800"/>
              <a:ext cx="33800" cy="24975"/>
            </a:xfrm>
            <a:custGeom>
              <a:rect b="b" l="l" r="r" t="t"/>
              <a:pathLst>
                <a:path extrusionOk="0" h="999" w="1352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65250" y="974575"/>
              <a:ext cx="37000" cy="20725"/>
            </a:xfrm>
            <a:custGeom>
              <a:rect b="b" l="l" r="r" t="t"/>
              <a:pathLst>
                <a:path extrusionOk="0" h="829" w="148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99025" y="993850"/>
              <a:ext cx="3225" cy="6925"/>
            </a:xfrm>
            <a:custGeom>
              <a:rect b="b" l="l" r="r" t="t"/>
              <a:pathLst>
                <a:path extrusionOk="0" h="277" w="129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5550" y="1039500"/>
              <a:ext cx="139025" cy="89975"/>
            </a:xfrm>
            <a:custGeom>
              <a:rect b="b" l="l" r="r" t="t"/>
              <a:pathLst>
                <a:path extrusionOk="0" h="3599" w="5561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75550" y="1037175"/>
              <a:ext cx="139025" cy="82475"/>
            </a:xfrm>
            <a:custGeom>
              <a:rect b="b" l="l" r="r" t="t"/>
              <a:pathLst>
                <a:path extrusionOk="0" h="3299" w="5561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92300" y="990125"/>
              <a:ext cx="28700" cy="54475"/>
            </a:xfrm>
            <a:custGeom>
              <a:rect b="b" l="l" r="r" t="t"/>
              <a:pathLst>
                <a:path extrusionOk="0" h="2179" w="1148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92300" y="990125"/>
              <a:ext cx="26125" cy="51650"/>
            </a:xfrm>
            <a:custGeom>
              <a:rect b="b" l="l" r="r" t="t"/>
              <a:pathLst>
                <a:path extrusionOk="0" h="2066" w="1045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94425" y="993450"/>
              <a:ext cx="21900" cy="45025"/>
            </a:xfrm>
            <a:custGeom>
              <a:rect b="b" l="l" r="r" t="t"/>
              <a:pathLst>
                <a:path extrusionOk="0" h="1801" w="876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93650" y="1019025"/>
              <a:ext cx="23450" cy="14675"/>
            </a:xfrm>
            <a:custGeom>
              <a:rect b="b" l="l" r="r" t="t"/>
              <a:pathLst>
                <a:path extrusionOk="0" h="587" w="938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86225" y="1026600"/>
              <a:ext cx="33800" cy="24950"/>
            </a:xfrm>
            <a:custGeom>
              <a:rect b="b" l="l" r="r" t="t"/>
              <a:pathLst>
                <a:path extrusionOk="0" h="998" w="1352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86225" y="1025375"/>
              <a:ext cx="37000" cy="20725"/>
            </a:xfrm>
            <a:custGeom>
              <a:rect b="b" l="l" r="r" t="t"/>
              <a:pathLst>
                <a:path extrusionOk="0" h="829" w="148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20000" y="1044650"/>
              <a:ext cx="3225" cy="6900"/>
            </a:xfrm>
            <a:custGeom>
              <a:rect b="b" l="l" r="r" t="t"/>
              <a:pathLst>
                <a:path extrusionOk="0" h="276" w="129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71350" y="1033675"/>
              <a:ext cx="28700" cy="54425"/>
            </a:xfrm>
            <a:custGeom>
              <a:rect b="b" l="l" r="r" t="t"/>
              <a:pathLst>
                <a:path extrusionOk="0" h="2177" w="1148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71350" y="1033675"/>
              <a:ext cx="26125" cy="51625"/>
            </a:xfrm>
            <a:custGeom>
              <a:rect b="b" l="l" r="r" t="t"/>
              <a:pathLst>
                <a:path extrusionOk="0" h="2065" w="1045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73450" y="1037000"/>
              <a:ext cx="21925" cy="45025"/>
            </a:xfrm>
            <a:custGeom>
              <a:rect b="b" l="l" r="r" t="t"/>
              <a:pathLst>
                <a:path extrusionOk="0" h="1801" w="877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72675" y="1062550"/>
              <a:ext cx="23450" cy="14675"/>
            </a:xfrm>
            <a:custGeom>
              <a:rect b="b" l="l" r="r" t="t"/>
              <a:pathLst>
                <a:path extrusionOk="0" h="587" w="938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65250" y="1070125"/>
              <a:ext cx="33800" cy="24975"/>
            </a:xfrm>
            <a:custGeom>
              <a:rect b="b" l="l" r="r" t="t"/>
              <a:pathLst>
                <a:path extrusionOk="0" h="999" w="1352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65250" y="1068875"/>
              <a:ext cx="37000" cy="20750"/>
            </a:xfrm>
            <a:custGeom>
              <a:rect b="b" l="l" r="r" t="t"/>
              <a:pathLst>
                <a:path extrusionOk="0" h="830" w="148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99025" y="1088200"/>
              <a:ext cx="3225" cy="6900"/>
            </a:xfrm>
            <a:custGeom>
              <a:rect b="b" l="l" r="r" t="t"/>
              <a:pathLst>
                <a:path extrusionOk="0" h="276" w="129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75550" y="1133825"/>
              <a:ext cx="139025" cy="89975"/>
            </a:xfrm>
            <a:custGeom>
              <a:rect b="b" l="l" r="r" t="t"/>
              <a:pathLst>
                <a:path extrusionOk="0" h="3599" w="5561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75550" y="1131500"/>
              <a:ext cx="139025" cy="82475"/>
            </a:xfrm>
            <a:custGeom>
              <a:rect b="b" l="l" r="r" t="t"/>
              <a:pathLst>
                <a:path extrusionOk="0" h="3299" w="5561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2300" y="1084450"/>
              <a:ext cx="28700" cy="54450"/>
            </a:xfrm>
            <a:custGeom>
              <a:rect b="b" l="l" r="r" t="t"/>
              <a:pathLst>
                <a:path extrusionOk="0" h="2178" w="1148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2300" y="1084450"/>
              <a:ext cx="26125" cy="51650"/>
            </a:xfrm>
            <a:custGeom>
              <a:rect b="b" l="l" r="r" t="t"/>
              <a:pathLst>
                <a:path extrusionOk="0" h="2066" w="1045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94425" y="1087800"/>
              <a:ext cx="21900" cy="45000"/>
            </a:xfrm>
            <a:custGeom>
              <a:rect b="b" l="l" r="r" t="t"/>
              <a:pathLst>
                <a:path extrusionOk="0" h="1800" w="876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93650" y="1113350"/>
              <a:ext cx="23450" cy="14675"/>
            </a:xfrm>
            <a:custGeom>
              <a:rect b="b" l="l" r="r" t="t"/>
              <a:pathLst>
                <a:path extrusionOk="0" h="587" w="938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86225" y="1120925"/>
              <a:ext cx="33800" cy="24975"/>
            </a:xfrm>
            <a:custGeom>
              <a:rect b="b" l="l" r="r" t="t"/>
              <a:pathLst>
                <a:path extrusionOk="0" h="999" w="1352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225" y="1119650"/>
              <a:ext cx="37000" cy="20775"/>
            </a:xfrm>
            <a:custGeom>
              <a:rect b="b" l="l" r="r" t="t"/>
              <a:pathLst>
                <a:path extrusionOk="0" h="831" w="148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20000" y="1138975"/>
              <a:ext cx="3225" cy="6925"/>
            </a:xfrm>
            <a:custGeom>
              <a:rect b="b" l="l" r="r" t="t"/>
              <a:pathLst>
                <a:path extrusionOk="0" h="277" w="129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571350" y="1128000"/>
              <a:ext cx="28700" cy="54425"/>
            </a:xfrm>
            <a:custGeom>
              <a:rect b="b" l="l" r="r" t="t"/>
              <a:pathLst>
                <a:path extrusionOk="0" h="2177" w="1148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71350" y="1128000"/>
              <a:ext cx="26125" cy="51650"/>
            </a:xfrm>
            <a:custGeom>
              <a:rect b="b" l="l" r="r" t="t"/>
              <a:pathLst>
                <a:path extrusionOk="0" h="2066" w="1045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73450" y="1131325"/>
              <a:ext cx="21925" cy="45025"/>
            </a:xfrm>
            <a:custGeom>
              <a:rect b="b" l="l" r="r" t="t"/>
              <a:pathLst>
                <a:path extrusionOk="0" h="1801" w="877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2675" y="1156875"/>
              <a:ext cx="23450" cy="14675"/>
            </a:xfrm>
            <a:custGeom>
              <a:rect b="b" l="l" r="r" t="t"/>
              <a:pathLst>
                <a:path extrusionOk="0" h="587" w="938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5250" y="1164450"/>
              <a:ext cx="33800" cy="24975"/>
            </a:xfrm>
            <a:custGeom>
              <a:rect b="b" l="l" r="r" t="t"/>
              <a:pathLst>
                <a:path extrusionOk="0" h="999" w="1352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5250" y="1163200"/>
              <a:ext cx="37000" cy="20750"/>
            </a:xfrm>
            <a:custGeom>
              <a:rect b="b" l="l" r="r" t="t"/>
              <a:pathLst>
                <a:path extrusionOk="0" h="830" w="148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99025" y="1182525"/>
              <a:ext cx="3225" cy="6900"/>
            </a:xfrm>
            <a:custGeom>
              <a:rect b="b" l="l" r="r" t="t"/>
              <a:pathLst>
                <a:path extrusionOk="0" h="276" w="129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14800" y="945175"/>
              <a:ext cx="128325" cy="89975"/>
            </a:xfrm>
            <a:custGeom>
              <a:rect b="b" l="l" r="r" t="t"/>
              <a:pathLst>
                <a:path extrusionOk="0" h="3599" w="5133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14800" y="942850"/>
              <a:ext cx="128325" cy="82475"/>
            </a:xfrm>
            <a:custGeom>
              <a:rect b="b" l="l" r="r" t="t"/>
              <a:pathLst>
                <a:path extrusionOk="0" h="3299" w="5133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701200" y="895825"/>
              <a:ext cx="26475" cy="54450"/>
            </a:xfrm>
            <a:custGeom>
              <a:rect b="b" l="l" r="r" t="t"/>
              <a:pathLst>
                <a:path extrusionOk="0" h="2178" w="1059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703550" y="895825"/>
              <a:ext cx="24125" cy="51625"/>
            </a:xfrm>
            <a:custGeom>
              <a:rect b="b" l="l" r="r" t="t"/>
              <a:pathLst>
                <a:path extrusionOk="0" h="2065" w="965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705475" y="899125"/>
              <a:ext cx="20250" cy="45025"/>
            </a:xfrm>
            <a:custGeom>
              <a:rect b="b" l="l" r="r" t="t"/>
              <a:pathLst>
                <a:path extrusionOk="0" h="1801" w="81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704775" y="924700"/>
              <a:ext cx="21675" cy="14700"/>
            </a:xfrm>
            <a:custGeom>
              <a:rect b="b" l="l" r="r" t="t"/>
              <a:pathLst>
                <a:path extrusionOk="0" h="588" w="867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702075" y="932275"/>
              <a:ext cx="31200" cy="24950"/>
            </a:xfrm>
            <a:custGeom>
              <a:rect b="b" l="l" r="r" t="t"/>
              <a:pathLst>
                <a:path extrusionOk="0" h="998" w="1248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99125" y="931025"/>
              <a:ext cx="34150" cy="20725"/>
            </a:xfrm>
            <a:custGeom>
              <a:rect b="b" l="l" r="r" t="t"/>
              <a:pathLst>
                <a:path extrusionOk="0" h="829" w="1366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99125" y="950325"/>
              <a:ext cx="2975" cy="6900"/>
            </a:xfrm>
            <a:custGeom>
              <a:rect b="b" l="l" r="r" t="t"/>
              <a:pathLst>
                <a:path extrusionOk="0" h="276" w="119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28225" y="939375"/>
              <a:ext cx="26475" cy="54450"/>
            </a:xfrm>
            <a:custGeom>
              <a:rect b="b" l="l" r="r" t="t"/>
              <a:pathLst>
                <a:path extrusionOk="0" h="2178" w="1059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0575" y="939375"/>
              <a:ext cx="24125" cy="51600"/>
            </a:xfrm>
            <a:custGeom>
              <a:rect b="b" l="l" r="r" t="t"/>
              <a:pathLst>
                <a:path extrusionOk="0" h="2064" w="965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32525" y="942675"/>
              <a:ext cx="20250" cy="45000"/>
            </a:xfrm>
            <a:custGeom>
              <a:rect b="b" l="l" r="r" t="t"/>
              <a:pathLst>
                <a:path extrusionOk="0" h="1800" w="81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31850" y="968225"/>
              <a:ext cx="21625" cy="14675"/>
            </a:xfrm>
            <a:custGeom>
              <a:rect b="b" l="l" r="r" t="t"/>
              <a:pathLst>
                <a:path extrusionOk="0" h="587" w="865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29125" y="975800"/>
              <a:ext cx="31200" cy="24975"/>
            </a:xfrm>
            <a:custGeom>
              <a:rect b="b" l="l" r="r" t="t"/>
              <a:pathLst>
                <a:path extrusionOk="0" h="999" w="1248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6200" y="974575"/>
              <a:ext cx="34125" cy="20725"/>
            </a:xfrm>
            <a:custGeom>
              <a:rect b="b" l="l" r="r" t="t"/>
              <a:pathLst>
                <a:path extrusionOk="0" h="829" w="1365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6200" y="993850"/>
              <a:ext cx="2950" cy="6925"/>
            </a:xfrm>
            <a:custGeom>
              <a:rect b="b" l="l" r="r" t="t"/>
              <a:pathLst>
                <a:path extrusionOk="0" h="277" w="118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14800" y="1039500"/>
              <a:ext cx="128325" cy="89975"/>
            </a:xfrm>
            <a:custGeom>
              <a:rect b="b" l="l" r="r" t="t"/>
              <a:pathLst>
                <a:path extrusionOk="0" h="3599" w="5133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14800" y="1037175"/>
              <a:ext cx="128325" cy="82475"/>
            </a:xfrm>
            <a:custGeom>
              <a:rect b="b" l="l" r="r" t="t"/>
              <a:pathLst>
                <a:path extrusionOk="0" h="3299" w="5133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701200" y="990125"/>
              <a:ext cx="26475" cy="54475"/>
            </a:xfrm>
            <a:custGeom>
              <a:rect b="b" l="l" r="r" t="t"/>
              <a:pathLst>
                <a:path extrusionOk="0" h="2179" w="1059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03550" y="990125"/>
              <a:ext cx="24125" cy="51650"/>
            </a:xfrm>
            <a:custGeom>
              <a:rect b="b" l="l" r="r" t="t"/>
              <a:pathLst>
                <a:path extrusionOk="0" h="2066" w="965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05475" y="993450"/>
              <a:ext cx="20250" cy="45025"/>
            </a:xfrm>
            <a:custGeom>
              <a:rect b="b" l="l" r="r" t="t"/>
              <a:pathLst>
                <a:path extrusionOk="0" h="1801" w="81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704775" y="1019025"/>
              <a:ext cx="21675" cy="14675"/>
            </a:xfrm>
            <a:custGeom>
              <a:rect b="b" l="l" r="r" t="t"/>
              <a:pathLst>
                <a:path extrusionOk="0" h="587" w="867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02075" y="1026600"/>
              <a:ext cx="31200" cy="24950"/>
            </a:xfrm>
            <a:custGeom>
              <a:rect b="b" l="l" r="r" t="t"/>
              <a:pathLst>
                <a:path extrusionOk="0" h="998" w="1248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99125" y="1025375"/>
              <a:ext cx="34150" cy="20725"/>
            </a:xfrm>
            <a:custGeom>
              <a:rect b="b" l="l" r="r" t="t"/>
              <a:pathLst>
                <a:path extrusionOk="0" h="829" w="1366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99125" y="1044650"/>
              <a:ext cx="2975" cy="6900"/>
            </a:xfrm>
            <a:custGeom>
              <a:rect b="b" l="l" r="r" t="t"/>
              <a:pathLst>
                <a:path extrusionOk="0" h="276" w="119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628225" y="1033675"/>
              <a:ext cx="26475" cy="54425"/>
            </a:xfrm>
            <a:custGeom>
              <a:rect b="b" l="l" r="r" t="t"/>
              <a:pathLst>
                <a:path extrusionOk="0" h="2177" w="1059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30575" y="1033675"/>
              <a:ext cx="24125" cy="51625"/>
            </a:xfrm>
            <a:custGeom>
              <a:rect b="b" l="l" r="r" t="t"/>
              <a:pathLst>
                <a:path extrusionOk="0" h="2065" w="965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32525" y="1037000"/>
              <a:ext cx="20250" cy="45025"/>
            </a:xfrm>
            <a:custGeom>
              <a:rect b="b" l="l" r="r" t="t"/>
              <a:pathLst>
                <a:path extrusionOk="0" h="1801" w="81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31850" y="1062550"/>
              <a:ext cx="21625" cy="14675"/>
            </a:xfrm>
            <a:custGeom>
              <a:rect b="b" l="l" r="r" t="t"/>
              <a:pathLst>
                <a:path extrusionOk="0" h="587" w="865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29125" y="1070125"/>
              <a:ext cx="31200" cy="24975"/>
            </a:xfrm>
            <a:custGeom>
              <a:rect b="b" l="l" r="r" t="t"/>
              <a:pathLst>
                <a:path extrusionOk="0" h="999" w="1248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26200" y="1068875"/>
              <a:ext cx="34125" cy="20750"/>
            </a:xfrm>
            <a:custGeom>
              <a:rect b="b" l="l" r="r" t="t"/>
              <a:pathLst>
                <a:path extrusionOk="0" h="830" w="1365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626200" y="1088200"/>
              <a:ext cx="2950" cy="6900"/>
            </a:xfrm>
            <a:custGeom>
              <a:rect b="b" l="l" r="r" t="t"/>
              <a:pathLst>
                <a:path extrusionOk="0" h="276" w="118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14800" y="1133825"/>
              <a:ext cx="128325" cy="89975"/>
            </a:xfrm>
            <a:custGeom>
              <a:rect b="b" l="l" r="r" t="t"/>
              <a:pathLst>
                <a:path extrusionOk="0" h="3599" w="5133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14800" y="1131500"/>
              <a:ext cx="128325" cy="82475"/>
            </a:xfrm>
            <a:custGeom>
              <a:rect b="b" l="l" r="r" t="t"/>
              <a:pathLst>
                <a:path extrusionOk="0" h="3299" w="5133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01200" y="1084450"/>
              <a:ext cx="26475" cy="54450"/>
            </a:xfrm>
            <a:custGeom>
              <a:rect b="b" l="l" r="r" t="t"/>
              <a:pathLst>
                <a:path extrusionOk="0" h="2178" w="1059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03550" y="1084450"/>
              <a:ext cx="24125" cy="51650"/>
            </a:xfrm>
            <a:custGeom>
              <a:rect b="b" l="l" r="r" t="t"/>
              <a:pathLst>
                <a:path extrusionOk="0" h="2066" w="965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05475" y="1087800"/>
              <a:ext cx="20250" cy="45000"/>
            </a:xfrm>
            <a:custGeom>
              <a:rect b="b" l="l" r="r" t="t"/>
              <a:pathLst>
                <a:path extrusionOk="0" h="1800" w="81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704775" y="1113350"/>
              <a:ext cx="21675" cy="14675"/>
            </a:xfrm>
            <a:custGeom>
              <a:rect b="b" l="l" r="r" t="t"/>
              <a:pathLst>
                <a:path extrusionOk="0" h="587" w="867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02075" y="1120925"/>
              <a:ext cx="31200" cy="24975"/>
            </a:xfrm>
            <a:custGeom>
              <a:rect b="b" l="l" r="r" t="t"/>
              <a:pathLst>
                <a:path extrusionOk="0" h="999" w="1248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99125" y="1119650"/>
              <a:ext cx="34150" cy="20775"/>
            </a:xfrm>
            <a:custGeom>
              <a:rect b="b" l="l" r="r" t="t"/>
              <a:pathLst>
                <a:path extrusionOk="0" h="831" w="1366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99125" y="1138975"/>
              <a:ext cx="2975" cy="6925"/>
            </a:xfrm>
            <a:custGeom>
              <a:rect b="b" l="l" r="r" t="t"/>
              <a:pathLst>
                <a:path extrusionOk="0" h="277" w="119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28225" y="1128000"/>
              <a:ext cx="26475" cy="54425"/>
            </a:xfrm>
            <a:custGeom>
              <a:rect b="b" l="l" r="r" t="t"/>
              <a:pathLst>
                <a:path extrusionOk="0" h="2177" w="1059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30575" y="1128000"/>
              <a:ext cx="24125" cy="51650"/>
            </a:xfrm>
            <a:custGeom>
              <a:rect b="b" l="l" r="r" t="t"/>
              <a:pathLst>
                <a:path extrusionOk="0" h="2066" w="965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632525" y="1131325"/>
              <a:ext cx="20250" cy="45025"/>
            </a:xfrm>
            <a:custGeom>
              <a:rect b="b" l="l" r="r" t="t"/>
              <a:pathLst>
                <a:path extrusionOk="0" h="1801" w="81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31850" y="1156875"/>
              <a:ext cx="21625" cy="14675"/>
            </a:xfrm>
            <a:custGeom>
              <a:rect b="b" l="l" r="r" t="t"/>
              <a:pathLst>
                <a:path extrusionOk="0" h="587" w="865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29125" y="1164450"/>
              <a:ext cx="31200" cy="24975"/>
            </a:xfrm>
            <a:custGeom>
              <a:rect b="b" l="l" r="r" t="t"/>
              <a:pathLst>
                <a:path extrusionOk="0" h="999" w="1248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26200" y="1163200"/>
              <a:ext cx="34125" cy="20750"/>
            </a:xfrm>
            <a:custGeom>
              <a:rect b="b" l="l" r="r" t="t"/>
              <a:pathLst>
                <a:path extrusionOk="0" h="830" w="1365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26200" y="1182525"/>
              <a:ext cx="2950" cy="6900"/>
            </a:xfrm>
            <a:custGeom>
              <a:rect b="b" l="l" r="r" t="t"/>
              <a:pathLst>
                <a:path extrusionOk="0" h="276" w="118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14800" y="851500"/>
              <a:ext cx="128325" cy="85100"/>
            </a:xfrm>
            <a:custGeom>
              <a:rect b="b" l="l" r="r" t="t"/>
              <a:pathLst>
                <a:path extrusionOk="0" h="3404" w="5133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14800" y="849025"/>
              <a:ext cx="128325" cy="77750"/>
            </a:xfrm>
            <a:custGeom>
              <a:rect b="b" l="l" r="r" t="t"/>
              <a:pathLst>
                <a:path extrusionOk="0" h="3110" w="5133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475550" y="845800"/>
              <a:ext cx="139275" cy="90800"/>
            </a:xfrm>
            <a:custGeom>
              <a:rect b="b" l="l" r="r" t="t"/>
              <a:pathLst>
                <a:path extrusionOk="0" h="3632" w="5571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75550" y="843525"/>
              <a:ext cx="139275" cy="83250"/>
            </a:xfrm>
            <a:custGeom>
              <a:rect b="b" l="l" r="r" t="t"/>
              <a:pathLst>
                <a:path extrusionOk="0" h="3330" w="5571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35350" y="1025475"/>
              <a:ext cx="13750" cy="12900"/>
            </a:xfrm>
            <a:custGeom>
              <a:rect b="b" l="l" r="r" t="t"/>
              <a:pathLst>
                <a:path extrusionOk="0" h="516" w="55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28500" y="1014350"/>
              <a:ext cx="13750" cy="12925"/>
            </a:xfrm>
            <a:custGeom>
              <a:rect b="b" l="l" r="r" t="t"/>
              <a:pathLst>
                <a:path extrusionOk="0" h="517" w="55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81550" y="905150"/>
              <a:ext cx="12300" cy="12925"/>
            </a:xfrm>
            <a:custGeom>
              <a:rect b="b" l="l" r="r" t="t"/>
              <a:pathLst>
                <a:path extrusionOk="0" h="517" w="492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87700" y="894025"/>
              <a:ext cx="12325" cy="12925"/>
            </a:xfrm>
            <a:custGeom>
              <a:rect b="b" l="l" r="r" t="t"/>
              <a:pathLst>
                <a:path extrusionOk="0" h="517" w="493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66500" y="967900"/>
              <a:ext cx="12325" cy="12925"/>
            </a:xfrm>
            <a:custGeom>
              <a:rect b="b" l="l" r="r" t="t"/>
              <a:pathLst>
                <a:path extrusionOk="0" h="517" w="493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72675" y="956800"/>
              <a:ext cx="12300" cy="12900"/>
            </a:xfrm>
            <a:custGeom>
              <a:rect b="b" l="l" r="r" t="t"/>
              <a:pathLst>
                <a:path extrusionOk="0" h="516" w="492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84625" y="1094175"/>
              <a:ext cx="12325" cy="12925"/>
            </a:xfrm>
            <a:custGeom>
              <a:rect b="b" l="l" r="r" t="t"/>
              <a:pathLst>
                <a:path extrusionOk="0" h="517" w="493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90800" y="1083075"/>
              <a:ext cx="12300" cy="12925"/>
            </a:xfrm>
            <a:custGeom>
              <a:rect b="b" l="l" r="r" t="t"/>
              <a:pathLst>
                <a:path extrusionOk="0" h="517" w="492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660300" y="1047175"/>
              <a:ext cx="12350" cy="12950"/>
            </a:xfrm>
            <a:custGeom>
              <a:rect b="b" l="l" r="r" t="t"/>
              <a:pathLst>
                <a:path extrusionOk="0" h="518" w="494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66475" y="1036100"/>
              <a:ext cx="12350" cy="12925"/>
            </a:xfrm>
            <a:custGeom>
              <a:rect b="b" l="l" r="r" t="t"/>
              <a:pathLst>
                <a:path extrusionOk="0" h="517" w="494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43525" y="1218800"/>
              <a:ext cx="12350" cy="12925"/>
            </a:xfrm>
            <a:custGeom>
              <a:rect b="b" l="l" r="r" t="t"/>
              <a:pathLst>
                <a:path extrusionOk="0" h="517" w="494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49675" y="1207700"/>
              <a:ext cx="12350" cy="12900"/>
            </a:xfrm>
            <a:custGeom>
              <a:rect b="b" l="l" r="r" t="t"/>
              <a:pathLst>
                <a:path extrusionOk="0" h="516" w="494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98625" y="983700"/>
              <a:ext cx="12350" cy="12900"/>
            </a:xfrm>
            <a:custGeom>
              <a:rect b="b" l="l" r="r" t="t"/>
              <a:pathLst>
                <a:path extrusionOk="0" h="516" w="494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45675" y="1150100"/>
              <a:ext cx="13750" cy="12900"/>
            </a:xfrm>
            <a:custGeom>
              <a:rect b="b" l="l" r="r" t="t"/>
              <a:pathLst>
                <a:path extrusionOk="0" h="516" w="55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38775" y="1138975"/>
              <a:ext cx="13775" cy="12925"/>
            </a:xfrm>
            <a:custGeom>
              <a:rect b="b" l="l" r="r" t="t"/>
              <a:pathLst>
                <a:path extrusionOk="0" h="517" w="551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93100" y="1188500"/>
              <a:ext cx="13775" cy="12925"/>
            </a:xfrm>
            <a:custGeom>
              <a:rect b="b" l="l" r="r" t="t"/>
              <a:pathLst>
                <a:path extrusionOk="0" h="517" w="551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86225" y="1177400"/>
              <a:ext cx="13800" cy="12900"/>
            </a:xfrm>
            <a:custGeom>
              <a:rect b="b" l="l" r="r" t="t"/>
              <a:pathLst>
                <a:path extrusionOk="0" h="516" w="552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85300" y="935675"/>
              <a:ext cx="13750" cy="12925"/>
            </a:xfrm>
            <a:custGeom>
              <a:rect b="b" l="l" r="r" t="t"/>
              <a:pathLst>
                <a:path extrusionOk="0" h="517" w="55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78450" y="924550"/>
              <a:ext cx="13750" cy="12925"/>
            </a:xfrm>
            <a:custGeom>
              <a:rect b="b" l="l" r="r" t="t"/>
              <a:pathLst>
                <a:path extrusionOk="0" h="517" w="55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22900" y="1190275"/>
              <a:ext cx="37275" cy="74000"/>
            </a:xfrm>
            <a:custGeom>
              <a:rect b="b" l="l" r="r" t="t"/>
              <a:pathLst>
                <a:path extrusionOk="0" h="2960" w="1491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22900" y="1190275"/>
              <a:ext cx="34700" cy="71225"/>
            </a:xfrm>
            <a:custGeom>
              <a:rect b="b" l="l" r="r" t="t"/>
              <a:pathLst>
                <a:path extrusionOk="0" h="2849" w="1388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25000" y="1193600"/>
              <a:ext cx="30475" cy="64600"/>
            </a:xfrm>
            <a:custGeom>
              <a:rect b="b" l="l" r="r" t="t"/>
              <a:pathLst>
                <a:path extrusionOk="0" h="2584" w="1219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04700" y="1248675"/>
              <a:ext cx="42350" cy="29500"/>
            </a:xfrm>
            <a:custGeom>
              <a:rect b="b" l="l" r="r" t="t"/>
              <a:pathLst>
                <a:path extrusionOk="0" h="1180" w="1694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04700" y="1240550"/>
              <a:ext cx="57675" cy="32150"/>
            </a:xfrm>
            <a:custGeom>
              <a:rect b="b" l="l" r="r" t="t"/>
              <a:pathLst>
                <a:path extrusionOk="0" h="1286" w="2307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47025" y="1264375"/>
              <a:ext cx="15350" cy="13800"/>
            </a:xfrm>
            <a:custGeom>
              <a:rect b="b" l="l" r="r" t="t"/>
              <a:pathLst>
                <a:path extrusionOk="0" h="552" w="614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539575" y="1200750"/>
              <a:ext cx="1350" cy="49825"/>
            </a:xfrm>
            <a:custGeom>
              <a:rect b="b" l="l" r="r" t="t"/>
              <a:pathLst>
                <a:path extrusionOk="0" h="1993" w="54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50825" y="1200125"/>
              <a:ext cx="18550" cy="33675"/>
            </a:xfrm>
            <a:custGeom>
              <a:rect b="b" l="l" r="r" t="t"/>
              <a:pathLst>
                <a:path extrusionOk="0" h="1347" w="742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504625" y="1173550"/>
              <a:ext cx="64700" cy="60250"/>
            </a:xfrm>
            <a:custGeom>
              <a:rect b="b" l="l" r="r" t="t"/>
              <a:pathLst>
                <a:path extrusionOk="0" h="2410" w="2588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713775" y="1209700"/>
              <a:ext cx="46925" cy="47475"/>
            </a:xfrm>
            <a:custGeom>
              <a:rect b="b" l="l" r="r" t="t"/>
              <a:pathLst>
                <a:path extrusionOk="0" h="1899" w="1877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78850" y="1281975"/>
              <a:ext cx="47025" cy="47300"/>
            </a:xfrm>
            <a:custGeom>
              <a:rect b="b" l="l" r="r" t="t"/>
              <a:pathLst>
                <a:path extrusionOk="0" h="1892" w="1881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32200" y="1192100"/>
              <a:ext cx="47000" cy="44850"/>
            </a:xfrm>
            <a:custGeom>
              <a:rect b="b" l="l" r="r" t="t"/>
              <a:pathLst>
                <a:path extrusionOk="0" h="1794" w="188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69675" y="1332500"/>
              <a:ext cx="18175" cy="23325"/>
            </a:xfrm>
            <a:custGeom>
              <a:rect b="b" l="l" r="r" t="t"/>
              <a:pathLst>
                <a:path extrusionOk="0" h="933" w="727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01450" y="782200"/>
              <a:ext cx="128725" cy="123075"/>
            </a:xfrm>
            <a:custGeom>
              <a:rect b="b" l="l" r="r" t="t"/>
              <a:pathLst>
                <a:path extrusionOk="0" h="4923" w="5149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91075" y="1355800"/>
              <a:ext cx="15000" cy="19200"/>
            </a:xfrm>
            <a:custGeom>
              <a:rect b="b" l="l" r="r" t="t"/>
              <a:pathLst>
                <a:path extrusionOk="0" h="768" w="60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482950" y="683625"/>
              <a:ext cx="262500" cy="217000"/>
            </a:xfrm>
            <a:custGeom>
              <a:rect b="b" l="l" r="r" t="t"/>
              <a:pathLst>
                <a:path extrusionOk="0" h="8680" w="1050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498550" y="714900"/>
              <a:ext cx="37625" cy="50225"/>
            </a:xfrm>
            <a:custGeom>
              <a:rect b="b" l="l" r="r" t="t"/>
              <a:pathLst>
                <a:path extrusionOk="0" h="2009" w="1505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46975" y="742600"/>
              <a:ext cx="37625" cy="50225"/>
            </a:xfrm>
            <a:custGeom>
              <a:rect b="b" l="l" r="r" t="t"/>
              <a:pathLst>
                <a:path extrusionOk="0" h="2009" w="1505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595375" y="770325"/>
              <a:ext cx="37625" cy="50250"/>
            </a:xfrm>
            <a:custGeom>
              <a:rect b="b" l="l" r="r" t="t"/>
              <a:pathLst>
                <a:path extrusionOk="0" h="2010" w="1505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43775" y="798025"/>
              <a:ext cx="37625" cy="50225"/>
            </a:xfrm>
            <a:custGeom>
              <a:rect b="b" l="l" r="r" t="t"/>
              <a:pathLst>
                <a:path extrusionOk="0" h="2009" w="1505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92200" y="825750"/>
              <a:ext cx="37625" cy="50250"/>
            </a:xfrm>
            <a:custGeom>
              <a:rect b="b" l="l" r="r" t="t"/>
              <a:pathLst>
                <a:path extrusionOk="0" h="2010" w="1505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03125" y="820025"/>
              <a:ext cx="22100" cy="33650"/>
            </a:xfrm>
            <a:custGeom>
              <a:rect b="b" l="l" r="r" t="t"/>
              <a:pathLst>
                <a:path extrusionOk="0" h="1346" w="884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71525" y="1042075"/>
              <a:ext cx="187050" cy="181400"/>
            </a:xfrm>
            <a:custGeom>
              <a:rect b="b" l="l" r="r" t="t"/>
              <a:pathLst>
                <a:path extrusionOk="0" h="7256" w="7482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57925" y="1168075"/>
              <a:ext cx="15750" cy="22975"/>
            </a:xfrm>
            <a:custGeom>
              <a:rect b="b" l="l" r="r" t="t"/>
              <a:pathLst>
                <a:path extrusionOk="0" h="919" w="63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89475" y="1150150"/>
              <a:ext cx="28050" cy="34200"/>
            </a:xfrm>
            <a:custGeom>
              <a:rect b="b" l="l" r="r" t="t"/>
              <a:pathLst>
                <a:path extrusionOk="0" h="1368" w="1122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18700" y="1142450"/>
              <a:ext cx="18225" cy="25375"/>
            </a:xfrm>
            <a:custGeom>
              <a:rect b="b" l="l" r="r" t="t"/>
              <a:pathLst>
                <a:path extrusionOk="0" h="1015" w="729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39800" y="1126550"/>
              <a:ext cx="5000" cy="32650"/>
            </a:xfrm>
            <a:custGeom>
              <a:rect b="b" l="l" r="r" t="t"/>
              <a:pathLst>
                <a:path extrusionOk="0" h="1306" w="20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348100" y="1125700"/>
              <a:ext cx="17850" cy="25550"/>
            </a:xfrm>
            <a:custGeom>
              <a:rect b="b" l="l" r="r" t="t"/>
              <a:pathLst>
                <a:path extrusionOk="0" h="1022" w="714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368150" y="1114325"/>
              <a:ext cx="18725" cy="25575"/>
            </a:xfrm>
            <a:custGeom>
              <a:rect b="b" l="l" r="r" t="t"/>
              <a:pathLst>
                <a:path extrusionOk="0" h="1023" w="749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90225" y="1095500"/>
              <a:ext cx="27625" cy="35225"/>
            </a:xfrm>
            <a:custGeom>
              <a:rect b="b" l="l" r="r" t="t"/>
              <a:pathLst>
                <a:path extrusionOk="0" h="1409" w="1105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20850" y="1084850"/>
              <a:ext cx="18225" cy="25375"/>
            </a:xfrm>
            <a:custGeom>
              <a:rect b="b" l="l" r="r" t="t"/>
              <a:pathLst>
                <a:path extrusionOk="0" h="1015" w="729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42075" y="1068675"/>
              <a:ext cx="5500" cy="32850"/>
            </a:xfrm>
            <a:custGeom>
              <a:rect b="b" l="l" r="r" t="t"/>
              <a:pathLst>
                <a:path extrusionOk="0" h="1314" w="22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6"/>
          <p:cNvSpPr txBox="1"/>
          <p:nvPr>
            <p:ph idx="1" type="body"/>
          </p:nvPr>
        </p:nvSpPr>
        <p:spPr>
          <a:xfrm>
            <a:off x="627350" y="1386300"/>
            <a:ext cx="7796700" cy="33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House Rent App is designed to streamline the process of renting houses by leveraging the MERN stack (MongoDB, Express.js, React.js, Node.js). This application aims to provide a comprehensive, user-friendly platform for both landlords and tenants.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 For storing user and property data.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Express.js: To handle server-side logic.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React.js: For building dynamic user interfaces.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 As the runtime environment for executing server-side code.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7"/>
          <p:cNvSpPr txBox="1"/>
          <p:nvPr>
            <p:ph type="ctrTitle"/>
          </p:nvPr>
        </p:nvSpPr>
        <p:spPr>
          <a:xfrm>
            <a:off x="768475" y="3295850"/>
            <a:ext cx="2268900" cy="3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Objectives: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699700" y="1276450"/>
            <a:ext cx="829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house rental market faces several challenges, including the difficulty of finding suitable rental properties, lack of a centralized platform, and inefficiencies in the rental process. Traditional methods often involve time-consuming searches, unreliable listings, and cumbersome communication between landlords and tenants.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699700" y="2286275"/>
            <a:ext cx="7918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House Rent App aims to address these challenges by providing a digital solution that simplifies and enhances the rental process. By leveraging the MERN stack (MongoDB, Express.js, React.js, Node.js), the app offers a comprehensive platform that caters to the needs of both landlords and tenants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1117775" y="4281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Enhanced User Experience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1117775" y="3942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Centralized Platform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1071200" y="3618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Simplify the Rental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idx="1" type="subTitle"/>
          </p:nvPr>
        </p:nvSpPr>
        <p:spPr>
          <a:xfrm>
            <a:off x="699700" y="1204050"/>
            <a:ext cx="79731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House Rent App uses the MERN stack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user info, property listings, bookings, and reviews.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Manages server-side logic and routes.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Builds dynamic user interfaces.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Executes server-side code.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registration and login, role-based access.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Listings: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Detailed descriptions with images, location, and amenities.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and Filter: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Advanced search options based on various criteria.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 and Payment: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 booking and secure payment integration.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and Ratings: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leave and respond to reviews.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4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 OF THE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400" y="1079750"/>
            <a:ext cx="6168975" cy="39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idx="4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>
            <p:ph idx="2" type="subTitle"/>
          </p:nvPr>
        </p:nvSpPr>
        <p:spPr>
          <a:xfrm>
            <a:off x="699700" y="1154025"/>
            <a:ext cx="82758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House Rent App, built using the MERN stack, offers a comprehensive solution to streamline the house rental process. By integrating MongoDB, Express.js, React.js, and Node.js, the app provides a robust and scalable platform that addresses the challenges faced by both landlords and tenants.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Benefits: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2D0CE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User Experience: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 simplifies the process of finding and renting houses, making it more efficient and user-friendly.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Platform: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offers a single platform for managing property listings, bookings, and payments.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Reliable: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features like user authentication and secure payment integration, the app ensures a safe and trustworthy environment for transactions.</a:t>
            </a:r>
            <a:endParaRPr sz="1200">
              <a:solidFill>
                <a:srgbClr val="D2D0CE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Enhancements: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Adding more features such as virtual tours, chat support, and AI-based recommendations.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Ensuring the app can handle increasing user loads and expanding to new markets.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House Rent App aims to revolutionize the house rental market by providing a seamless and efficient digital solution, benefiting all parties involved.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2D0CE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2D0CE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idx="4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 txBox="1"/>
          <p:nvPr>
            <p:ph idx="2" type="subTitle"/>
          </p:nvPr>
        </p:nvSpPr>
        <p:spPr>
          <a:xfrm>
            <a:off x="816150" y="1363000"/>
            <a:ext cx="64050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r>
              <a:rPr lang="en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your attention and participation in this presentation on the House Rent App using the MERN stack. I hope you found the information insightful and valuable. If you have any questions or need further clarification, please feel free to ask. Your feedback and suggestions are always welcome.</a:t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