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9144000" cy="6858000" type="screen4x3"/>
  <p:notesSz cx="6858000" cy="9144000"/>
  <p:embeddedFontLst>
    <p:embeddedFont>
      <p:font typeface="Lora" pitchFamily="2" charset="0"/>
      <p:regular r:id="rId13"/>
      <p:bold r:id="rId14"/>
      <p:italic r:id="rId15"/>
      <p:boldItalic r:id="rId16"/>
    </p:embeddedFont>
    <p:embeddedFont>
      <p:font typeface="Trebuchet MS" panose="020B0603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F87fzv8pYRgis+hwV3YMNZKea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2" name="Google Shape;11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094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67497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66889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42818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68648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95156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4748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897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542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8090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2836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387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074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733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480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3706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781851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prstGeom prst="rect">
            <a:avLst/>
          </a:prstGeom>
          <a:noFill/>
          <a:ln>
            <a:noFill/>
          </a:ln>
        </p:spPr>
        <p:txBody>
          <a:bodyPr spcFirstLastPara="1" wrap="square" lIns="91425" tIns="45700" rIns="91425" bIns="45700" anchor="b" anchorCtr="0">
            <a:normAutofit fontScale="90000"/>
          </a:bodyPr>
          <a:lstStyle/>
          <a:p>
            <a:pPr marL="0" lvl="0" indent="0" algn="r" rtl="0">
              <a:spcBef>
                <a:spcPts val="0"/>
              </a:spcBef>
              <a:spcAft>
                <a:spcPts val="0"/>
              </a:spcAft>
              <a:buClr>
                <a:schemeClr val="dk2"/>
              </a:buClr>
              <a:buSzPts val="6600"/>
              <a:buFont typeface="Times New Roman"/>
              <a:buNone/>
            </a:pPr>
            <a:r>
              <a:rPr lang="en-US" sz="6600">
                <a:latin typeface="Times New Roman"/>
                <a:ea typeface="Times New Roman"/>
                <a:cs typeface="Times New Roman"/>
                <a:sym typeface="Times New Roman"/>
              </a:rPr>
              <a:t>N.INBHA KUMAR</a:t>
            </a:r>
            <a:endParaRPr/>
          </a:p>
        </p:txBody>
      </p:sp>
      <p:sp>
        <p:nvSpPr>
          <p:cNvPr id="103" name="Google Shape;103;p1"/>
          <p:cNvSpPr txBox="1">
            <a:spLocks noGrp="1"/>
          </p:cNvSpPr>
          <p:nvPr>
            <p:ph type="subTitle" idx="1"/>
          </p:nvPr>
        </p:nvSpPr>
        <p:spPr>
          <a:prstGeom prst="rect">
            <a:avLst/>
          </a:prstGeom>
          <a:noFill/>
          <a:ln>
            <a:noFill/>
          </a:ln>
        </p:spPr>
        <p:txBody>
          <a:bodyPr spcFirstLastPara="1" wrap="square" lIns="45700" tIns="45700" rIns="45700" bIns="45700" anchor="t" anchorCtr="0">
            <a:noAutofit/>
          </a:bodyPr>
          <a:lstStyle/>
          <a:p>
            <a:pPr marL="0" marR="64008" lvl="0" indent="0" algn="r" rtl="0">
              <a:spcBef>
                <a:spcPts val="0"/>
              </a:spcBef>
              <a:spcAft>
                <a:spcPts val="0"/>
              </a:spcAft>
              <a:buSzPts val="5440"/>
              <a:buNone/>
            </a:pPr>
            <a:r>
              <a:rPr lang="en-US" sz="8000" dirty="0">
                <a:latin typeface="Times New Roman"/>
                <a:ea typeface="Times New Roman"/>
                <a:cs typeface="Times New Roman"/>
                <a:sym typeface="Times New Roman"/>
              </a:rPr>
              <a:t>FINAL PROJECT</a:t>
            </a:r>
            <a:endParaRPr sz="80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6600"/>
              <a:buFont typeface="Times New Roman"/>
              <a:buNone/>
            </a:pPr>
            <a:r>
              <a:rPr lang="en-US" sz="4000" dirty="0">
                <a:latin typeface="Times New Roman"/>
                <a:ea typeface="Times New Roman"/>
                <a:cs typeface="Times New Roman"/>
                <a:sym typeface="Times New Roman"/>
              </a:rPr>
              <a:t>RESULTS</a:t>
            </a:r>
            <a:endParaRPr sz="4000" dirty="0">
              <a:latin typeface="Times New Roman"/>
              <a:ea typeface="Times New Roman"/>
              <a:cs typeface="Times New Roman"/>
              <a:sym typeface="Times New Roman"/>
            </a:endParaRPr>
          </a:p>
        </p:txBody>
      </p:sp>
      <p:sp>
        <p:nvSpPr>
          <p:cNvPr id="160" name="Google Shape;160;p11"/>
          <p:cNvSpPr txBox="1">
            <a:spLocks noGrp="1"/>
          </p:cNvSpPr>
          <p:nvPr>
            <p:ph idx="1"/>
          </p:nvPr>
        </p:nvSpPr>
        <p:spPr>
          <a:xfrm>
            <a:off x="609599" y="1973782"/>
            <a:ext cx="6347714" cy="4697410"/>
          </a:xfrm>
          <a:prstGeom prst="rect">
            <a:avLst/>
          </a:prstGeom>
          <a:noFill/>
          <a:ln>
            <a:noFill/>
          </a:ln>
        </p:spPr>
        <p:txBody>
          <a:bodyPr spcFirstLastPara="1" wrap="square" lIns="91425" tIns="45700" rIns="91425" bIns="45700" anchor="t" anchorCtr="0">
            <a:normAutofit lnSpcReduction="10000"/>
          </a:bodyPr>
          <a:lstStyle/>
          <a:p>
            <a:pPr marL="365760" lvl="0" indent="-139446" algn="l" rtl="0">
              <a:spcBef>
                <a:spcPts val="0"/>
              </a:spcBef>
              <a:spcAft>
                <a:spcPts val="0"/>
              </a:spcAft>
              <a:buSzPts val="1836"/>
              <a:buNone/>
            </a:pPr>
            <a:r>
              <a:rPr lang="en-US" dirty="0"/>
              <a:t>Social network analysis (SNA) and community detection are crucial techniques in understanding the structure and dynamics of social networks. When combined with K-means clustering, these methods offer a powerful approach to uncovering meaningful patterns within networks. K-means clustering, a popular unsupervised learning algorithm, partitions nodes into clusters based on similarity, making it suitable for identifying communities in social networks. By applying K-means to SNA, researchers and analysts can identify cohesive groups or communities within a network, each characterized by dense internal connections and sparser connections between communities. This approach aids in identifying key influencers, understanding information flow, and detecting anomalies or structural changes in social networks, offering valuable insights for various applications such as marketing, fraud detection, and social network analysis.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ctrTitle"/>
          </p:nvPr>
        </p:nvSpPr>
        <p:spPr>
          <a:xfrm>
            <a:off x="755576" y="1052736"/>
            <a:ext cx="7772400" cy="1829761"/>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2"/>
              </a:buClr>
              <a:buSzPts val="7200"/>
              <a:buFont typeface="Times New Roman"/>
              <a:buNone/>
            </a:pPr>
            <a:r>
              <a:rPr lang="en-US" sz="7200">
                <a:latin typeface="Times New Roman"/>
                <a:ea typeface="Times New Roman"/>
                <a:cs typeface="Times New Roman"/>
                <a:sym typeface="Times New Roman"/>
              </a:rPr>
              <a:t>PROJECT TITLE</a:t>
            </a:r>
            <a:endParaRPr sz="7200">
              <a:latin typeface="Times New Roman"/>
              <a:ea typeface="Times New Roman"/>
              <a:cs typeface="Times New Roman"/>
              <a:sym typeface="Times New Roman"/>
            </a:endParaRPr>
          </a:p>
        </p:txBody>
      </p:sp>
      <p:sp>
        <p:nvSpPr>
          <p:cNvPr id="109" name="Google Shape;109;p2"/>
          <p:cNvSpPr txBox="1">
            <a:spLocks noGrp="1"/>
          </p:cNvSpPr>
          <p:nvPr>
            <p:ph type="subTitle" idx="1"/>
          </p:nvPr>
        </p:nvSpPr>
        <p:spPr>
          <a:xfrm>
            <a:off x="467544" y="3068960"/>
            <a:ext cx="8208912" cy="1584176"/>
          </a:xfrm>
          <a:prstGeom prst="rect">
            <a:avLst/>
          </a:prstGeom>
          <a:noFill/>
          <a:ln>
            <a:noFill/>
          </a:ln>
        </p:spPr>
        <p:txBody>
          <a:bodyPr spcFirstLastPara="1" wrap="square" lIns="45700" tIns="45700" rIns="45700" bIns="45700" anchor="t" anchorCtr="0">
            <a:noAutofit/>
          </a:bodyPr>
          <a:lstStyle/>
          <a:p>
            <a:pPr marL="0" marR="64008" lvl="0" indent="0" algn="r" rtl="0">
              <a:spcBef>
                <a:spcPts val="0"/>
              </a:spcBef>
              <a:spcAft>
                <a:spcPts val="0"/>
              </a:spcAft>
              <a:buSzPts val="2176"/>
              <a:buNone/>
            </a:pPr>
            <a:r>
              <a:rPr lang="en-US" sz="3200">
                <a:latin typeface="Times New Roman"/>
                <a:ea typeface="Times New Roman"/>
                <a:cs typeface="Times New Roman"/>
                <a:sym typeface="Times New Roman"/>
              </a:rPr>
              <a:t>SOCIAL NETWORK ANALYSIS AND COMMUNITY DETECTION USING </a:t>
            </a:r>
            <a:endParaRPr/>
          </a:p>
          <a:p>
            <a:pPr marL="0" marR="64008" lvl="0" indent="0" algn="r" rtl="0">
              <a:spcBef>
                <a:spcPts val="400"/>
              </a:spcBef>
              <a:spcAft>
                <a:spcPts val="0"/>
              </a:spcAft>
              <a:buSzPts val="2176"/>
              <a:buNone/>
            </a:pPr>
            <a:r>
              <a:rPr lang="en-US" sz="3200">
                <a:latin typeface="Times New Roman"/>
                <a:ea typeface="Times New Roman"/>
                <a:cs typeface="Times New Roman"/>
                <a:sym typeface="Times New Roman"/>
              </a:rPr>
              <a:t>K-MEANS</a:t>
            </a:r>
            <a:endParaRPr sz="3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3"/>
          <p:cNvSpPr txBox="1">
            <a:spLocks noGrp="1"/>
          </p:cNvSpPr>
          <p:nvPr>
            <p:ph type="title"/>
          </p:nvPr>
        </p:nvSpPr>
        <p:spPr>
          <a:xfrm>
            <a:off x="530941" y="160525"/>
            <a:ext cx="6347713" cy="132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6000"/>
              <a:buFont typeface="Times New Roman"/>
              <a:buNone/>
            </a:pPr>
            <a:r>
              <a:rPr lang="en-US" sz="6000" dirty="0">
                <a:latin typeface="Times New Roman"/>
                <a:ea typeface="Times New Roman"/>
                <a:cs typeface="Times New Roman"/>
                <a:sym typeface="Times New Roman"/>
              </a:rPr>
              <a:t>AGENDA</a:t>
            </a:r>
            <a:endParaRPr sz="6000" dirty="0">
              <a:latin typeface="Times New Roman"/>
              <a:ea typeface="Times New Roman"/>
              <a:cs typeface="Times New Roman"/>
              <a:sym typeface="Times New Roman"/>
            </a:endParaRPr>
          </a:p>
        </p:txBody>
      </p:sp>
      <p:sp>
        <p:nvSpPr>
          <p:cNvPr id="114" name="Google Shape;114;p3"/>
          <p:cNvSpPr txBox="1">
            <a:spLocks noGrp="1"/>
          </p:cNvSpPr>
          <p:nvPr>
            <p:ph idx="1"/>
          </p:nvPr>
        </p:nvSpPr>
        <p:spPr>
          <a:xfrm>
            <a:off x="457200" y="1481325"/>
            <a:ext cx="8229600" cy="5285400"/>
          </a:xfrm>
          <a:prstGeom prst="rect">
            <a:avLst/>
          </a:prstGeom>
          <a:noFill/>
          <a:ln>
            <a:noFill/>
          </a:ln>
        </p:spPr>
        <p:txBody>
          <a:bodyPr spcFirstLastPara="1" wrap="square" lIns="91425" tIns="45700" rIns="91425" bIns="45700" anchor="t" anchorCtr="0">
            <a:noAutofit/>
          </a:bodyPr>
          <a:lstStyle/>
          <a:p>
            <a:pPr marL="365760" lvl="0" indent="-139446" algn="l" rtl="0">
              <a:spcBef>
                <a:spcPts val="0"/>
              </a:spcBef>
              <a:spcAft>
                <a:spcPts val="0"/>
              </a:spcAft>
              <a:buSzPts val="1148"/>
              <a:buNone/>
            </a:pPr>
            <a:r>
              <a:rPr lang="en-US" sz="1687" dirty="0">
                <a:latin typeface="Lora"/>
                <a:ea typeface="Lora"/>
                <a:cs typeface="Lora"/>
                <a:sym typeface="Lora"/>
              </a:rPr>
              <a:t>The agenda for Social Network Analysis and Community Detection using K-means clustering includes an introduction to Social Network Analysis (SNA), covering the definition of social networks and their significance across various domains. It also delves into the fundamental concepts of Community Detection, exploring what constitutes communities within a network and the metrics used to quantify community structure. The agenda further includes an in-depth discussion on K-means Clustering, providing an overview of the algorithm and its application in analyzing network data. Preprocessing techniques for network data, such as data cleaning, normalization, and feature extraction for clustering, will be explored. Practical sessions will involve implementing K-means clustering for Community Detection, with a focus on step-by-step procedures and evaluation metrics to assess clustering quality. The agenda also encompasses techniques for visualizing community structures in networks using graph visualization tools. Real-world case studies and examples will be presented to illustrate the application of K-means clustering in social network analysis. Challenges associated with K-means clustering in community detection and future research directions in Social Network Analysis will be discussed, followed by an interactive Q&amp;A session to address participant queries and foster discussions on emerging trends and insights.</a:t>
            </a:r>
            <a:endParaRPr sz="1687"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4"/>
          <p:cNvSpPr txBox="1">
            <a:spLocks noGrp="1"/>
          </p:cNvSpPr>
          <p:nvPr>
            <p:ph type="title"/>
          </p:nvPr>
        </p:nvSpPr>
        <p:spPr>
          <a:xfrm>
            <a:off x="550605" y="160524"/>
            <a:ext cx="6347713" cy="132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5400"/>
              <a:buFont typeface="Times New Roman"/>
              <a:buNone/>
            </a:pPr>
            <a:r>
              <a:rPr lang="en-US" sz="3200" dirty="0">
                <a:latin typeface="Times New Roman"/>
                <a:ea typeface="Times New Roman"/>
                <a:cs typeface="Times New Roman"/>
                <a:sym typeface="Times New Roman"/>
              </a:rPr>
              <a:t>PROBLEM STATEMENT</a:t>
            </a:r>
            <a:endParaRPr sz="3200" dirty="0">
              <a:latin typeface="Times New Roman"/>
              <a:ea typeface="Times New Roman"/>
              <a:cs typeface="Times New Roman"/>
              <a:sym typeface="Times New Roman"/>
            </a:endParaRPr>
          </a:p>
        </p:txBody>
      </p:sp>
      <p:sp>
        <p:nvSpPr>
          <p:cNvPr id="120" name="Google Shape;120;p4"/>
          <p:cNvSpPr txBox="1">
            <a:spLocks noGrp="1"/>
          </p:cNvSpPr>
          <p:nvPr>
            <p:ph idx="1"/>
          </p:nvPr>
        </p:nvSpPr>
        <p:spPr>
          <a:xfrm>
            <a:off x="457200" y="1481324"/>
            <a:ext cx="8229600" cy="5376600"/>
          </a:xfrm>
          <a:prstGeom prst="rect">
            <a:avLst/>
          </a:prstGeom>
          <a:noFill/>
          <a:ln>
            <a:noFill/>
          </a:ln>
        </p:spPr>
        <p:txBody>
          <a:bodyPr spcFirstLastPara="1" wrap="square" lIns="91425" tIns="45700" rIns="91425" bIns="45700" anchor="t" anchorCtr="0">
            <a:normAutofit/>
          </a:bodyPr>
          <a:lstStyle/>
          <a:p>
            <a:pPr marL="365760" lvl="0" indent="-139446" algn="l" rtl="0">
              <a:lnSpc>
                <a:spcPct val="80000"/>
              </a:lnSpc>
              <a:spcBef>
                <a:spcPts val="0"/>
              </a:spcBef>
              <a:spcAft>
                <a:spcPts val="0"/>
              </a:spcAft>
              <a:buSzPts val="1423"/>
              <a:buNone/>
            </a:pPr>
            <a:r>
              <a:rPr lang="en-US" sz="2092" dirty="0">
                <a:latin typeface="Times New Roman"/>
                <a:ea typeface="Times New Roman"/>
                <a:cs typeface="Times New Roman"/>
                <a:sym typeface="Times New Roman"/>
              </a:rPr>
              <a:t>The problem statement for Social Network Analysis (SNA) and Community Detection using K-means clustering involves understanding and uncovering the underlying structures and patterns within complex networks. With the exponential growth of social media platforms, online communities, and interconnected systems, there is a pressing need to analyze and extract meaningful insights from large-scale network data. Traditional methods of manual analysis are no longer feasible due to the sheer volume and complexity of modern networks. Therefore, there is a demand for automated techniques that can efficiently identify communities or clusters within networks based on their connectivity patterns. K-means clustering, a popular unsupervised learning algorithm, presents a promising approach for community detection by partitioning nodes into groups with similar characteristics. However, challenges such as scalability, noise handling, and the identification of optimal cluster numbers remain critical issues to address. Thus, the problem statement revolves around developing robust methodologies and algorithms that leverage K-means clustering for accurate and scalable social network analysis, ultimately enhancing our understanding of network structures and dynamics.</a:t>
            </a:r>
            <a:endParaRPr sz="2092"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5"/>
          <p:cNvSpPr txBox="1">
            <a:spLocks noGrp="1"/>
          </p:cNvSpPr>
          <p:nvPr>
            <p:ph type="title"/>
          </p:nvPr>
        </p:nvSpPr>
        <p:spPr>
          <a:xfrm>
            <a:off x="457200" y="160524"/>
            <a:ext cx="6347713" cy="132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6000"/>
              <a:buFont typeface="Times New Roman"/>
              <a:buNone/>
            </a:pPr>
            <a:r>
              <a:rPr lang="en-US" sz="4400" dirty="0">
                <a:latin typeface="Times New Roman"/>
                <a:ea typeface="Times New Roman"/>
                <a:cs typeface="Times New Roman"/>
                <a:sym typeface="Times New Roman"/>
              </a:rPr>
              <a:t>PROJECT OVERVIEW</a:t>
            </a:r>
            <a:endParaRPr sz="4400" dirty="0">
              <a:latin typeface="Times New Roman"/>
              <a:ea typeface="Times New Roman"/>
              <a:cs typeface="Times New Roman"/>
              <a:sym typeface="Times New Roman"/>
            </a:endParaRPr>
          </a:p>
        </p:txBody>
      </p:sp>
      <p:sp>
        <p:nvSpPr>
          <p:cNvPr id="126" name="Google Shape;126;p5"/>
          <p:cNvSpPr txBox="1">
            <a:spLocks noGrp="1"/>
          </p:cNvSpPr>
          <p:nvPr>
            <p:ph idx="1"/>
          </p:nvPr>
        </p:nvSpPr>
        <p:spPr>
          <a:xfrm>
            <a:off x="457200" y="1481324"/>
            <a:ext cx="8229600" cy="5504400"/>
          </a:xfrm>
          <a:prstGeom prst="rect">
            <a:avLst/>
          </a:prstGeom>
          <a:noFill/>
          <a:ln>
            <a:noFill/>
          </a:ln>
        </p:spPr>
        <p:txBody>
          <a:bodyPr spcFirstLastPara="1" wrap="square" lIns="91425" tIns="45700" rIns="91425" bIns="45700" anchor="t" anchorCtr="0">
            <a:normAutofit lnSpcReduction="10000"/>
          </a:bodyPr>
          <a:lstStyle/>
          <a:p>
            <a:pPr marL="365760" lvl="0" indent="-139446" algn="l" rtl="0">
              <a:spcBef>
                <a:spcPts val="0"/>
              </a:spcBef>
              <a:spcAft>
                <a:spcPts val="0"/>
              </a:spcAft>
              <a:buSzPct val="68000"/>
              <a:buNone/>
            </a:pPr>
            <a:r>
              <a:rPr lang="en-US" dirty="0">
                <a:latin typeface="Times New Roman"/>
                <a:ea typeface="Times New Roman"/>
                <a:cs typeface="Times New Roman"/>
                <a:sym typeface="Times New Roman"/>
              </a:rPr>
              <a:t>The project overview for Social Network Analysis (SNA) and Community Detection using K-means clustering entails leveraging computational techniques to analyze and extract valuable insights from large-scale network data. The primary objective is to understand the intricate relationships and community structures present within social networks, online platforms, or any interconnected systems. The project involves several key components, starting with data preprocessing to clean, normalize, and extract relevant features from the network data. Subsequently, K-means clustering is employed to partition nodes or entities into cohesive clusters based on their connectivity patterns. This facilitates the identification of communities within the network, where nodes within the same cluster exhibit similar characteristics or behaviors. Visualization techniques are utilized to represent the community structures graphically, aiding in the interpretation and analysis of results. Evaluation metrics are applied to assess the quality and effectiveness of the clustering algorithm in detecting meaningful communities. Additionally, the project may include real-world case studies or simulations to demonstrate the practical application of SNA and K-means clustering in various domains such as social media analysis, online behavior modeling, and network anomaly detection. The ultimate goal is to develop robust methodologies and tools that enhance our understanding of complex networks and contribute to advancements in network science and data-driven decision-making.</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6"/>
          <p:cNvSpPr txBox="1">
            <a:spLocks noGrp="1"/>
          </p:cNvSpPr>
          <p:nvPr>
            <p:ph type="title"/>
          </p:nvPr>
        </p:nvSpPr>
        <p:spPr>
          <a:xfrm>
            <a:off x="457200" y="160524"/>
            <a:ext cx="6347713" cy="132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imes New Roman"/>
              <a:buNone/>
            </a:pPr>
            <a:r>
              <a:rPr lang="en-US" dirty="0">
                <a:latin typeface="Times New Roman"/>
                <a:ea typeface="Times New Roman"/>
                <a:cs typeface="Times New Roman"/>
                <a:sym typeface="Times New Roman"/>
              </a:rPr>
              <a:t>WHO ARE THE END USERS?</a:t>
            </a:r>
            <a:endParaRPr dirty="0">
              <a:latin typeface="Times New Roman"/>
              <a:ea typeface="Times New Roman"/>
              <a:cs typeface="Times New Roman"/>
              <a:sym typeface="Times New Roman"/>
            </a:endParaRPr>
          </a:p>
        </p:txBody>
      </p:sp>
      <p:sp>
        <p:nvSpPr>
          <p:cNvPr id="132" name="Google Shape;132;p6"/>
          <p:cNvSpPr txBox="1">
            <a:spLocks noGrp="1"/>
          </p:cNvSpPr>
          <p:nvPr>
            <p:ph idx="1"/>
          </p:nvPr>
        </p:nvSpPr>
        <p:spPr>
          <a:xfrm>
            <a:off x="457200" y="1481324"/>
            <a:ext cx="8229600" cy="5376600"/>
          </a:xfrm>
          <a:prstGeom prst="rect">
            <a:avLst/>
          </a:prstGeom>
          <a:noFill/>
          <a:ln>
            <a:noFill/>
          </a:ln>
        </p:spPr>
        <p:txBody>
          <a:bodyPr spcFirstLastPara="1" wrap="square" lIns="91425" tIns="45700" rIns="91425" bIns="45700" anchor="t" anchorCtr="0">
            <a:normAutofit fontScale="85000" lnSpcReduction="10000"/>
          </a:bodyPr>
          <a:lstStyle/>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The end users for Social Network Analysis (SNA) and Community Detection using K-means clustering encompass a diverse range of stakeholders across different domains. Firstly, researchers and academics specializing in network science, sociology, computer science, and related fields are key end users. They utilize SNA and community detection techniques to study social interactions, influence patterns, and structural properties within networks, advancing our understanding of complex systems and human behavior. </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Secondly, businesses and organizations in industries such as marketing, advertising, and e-commerce benefit from these analyses. They use SNA to identify target audiences, understand customer relationships, and optimize marketing strategies. Community detection aids in identifying customer segments, detecting fraudulent activities, and enhancing user experience on online platforms.</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Thirdly, social media platforms and online communities are major end users as well. They leverage SNA and community detection algorithms to enhance user engagement, recommend relevant content, detect fake accounts or bots, and improve overall platform functionality.</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Lastly, government agencies and policymakers also utilize these techniques for public policy analysis, identifying influential groups or communities, understanding information diffusion, and addressing social issues such as misinformation or online radicalization.</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Overall, the end users for SNA and community detection using K-means clustering are diverse and include researchers, businesses, social media platforms, and government agencies, all aiming to gain valuable insights and make informed decisions based on network analysis.</a:t>
            </a:r>
            <a:endParaRPr dirty="0">
              <a:latin typeface="Times New Roman"/>
              <a:ea typeface="Times New Roman"/>
              <a:cs typeface="Times New Roman"/>
              <a:sym typeface="Times New Roman"/>
            </a:endParaRPr>
          </a:p>
          <a:p>
            <a:pPr marL="365760" lvl="0" indent="-139446" algn="l" rtl="0">
              <a:spcBef>
                <a:spcPts val="0"/>
              </a:spcBef>
              <a:spcAft>
                <a:spcPts val="0"/>
              </a:spcAft>
              <a:buSzPct val="680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7"/>
          <p:cNvSpPr txBox="1">
            <a:spLocks noGrp="1"/>
          </p:cNvSpPr>
          <p:nvPr>
            <p:ph type="title"/>
          </p:nvPr>
        </p:nvSpPr>
        <p:spPr>
          <a:xfrm>
            <a:off x="457200" y="160524"/>
            <a:ext cx="6347713" cy="132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600"/>
              <a:buFont typeface="Times New Roman"/>
              <a:buNone/>
            </a:pPr>
            <a:r>
              <a:rPr lang="en-US" sz="2000" dirty="0">
                <a:latin typeface="Times New Roman"/>
                <a:ea typeface="Times New Roman"/>
                <a:cs typeface="Times New Roman"/>
                <a:sym typeface="Times New Roman"/>
              </a:rPr>
              <a:t>YOUR SOLUTION AND ITS VALUE PROPOSITION </a:t>
            </a:r>
            <a:endParaRPr sz="2000" dirty="0">
              <a:latin typeface="Times New Roman"/>
              <a:ea typeface="Times New Roman"/>
              <a:cs typeface="Times New Roman"/>
              <a:sym typeface="Times New Roman"/>
            </a:endParaRPr>
          </a:p>
        </p:txBody>
      </p:sp>
      <p:sp>
        <p:nvSpPr>
          <p:cNvPr id="138" name="Google Shape;138;p7"/>
          <p:cNvSpPr txBox="1">
            <a:spLocks noGrp="1"/>
          </p:cNvSpPr>
          <p:nvPr>
            <p:ph idx="1"/>
          </p:nvPr>
        </p:nvSpPr>
        <p:spPr>
          <a:xfrm>
            <a:off x="457200" y="1481324"/>
            <a:ext cx="8229600" cy="5376600"/>
          </a:xfrm>
          <a:prstGeom prst="rect">
            <a:avLst/>
          </a:prstGeom>
          <a:noFill/>
          <a:ln>
            <a:noFill/>
          </a:ln>
        </p:spPr>
        <p:txBody>
          <a:bodyPr spcFirstLastPara="1" wrap="square" lIns="91425" tIns="45700" rIns="91425" bIns="45700" anchor="t" anchorCtr="0">
            <a:normAutofit fontScale="92500" lnSpcReduction="20000"/>
          </a:bodyPr>
          <a:lstStyle/>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Our solution for Social Network Analysis (SNA) and Community Detection using K-means clustering offers a robust and scalable approach to understanding complex network structures and uncovering meaningful insights. By leveraging advanced computational techniques, including data preprocessing, feature extraction, and K-means clustering, our solution facilitates the identification and characterization of communities within networks. The value proposition lies in its ability to automate the process of community detection, allowing users to efficiently analyze large-scale network data and extract actionable intelligence. </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Our solution provides several key benefits. Firstly, it enables researchers and academics to conduct in-depth studies on social interactions, influence dynamics, and community structures, leading to advancements in network science and social behavior modeling. Secondly, businesses and organizations can leverage our solution to optimize marketing strategies, identify customer segments, detect fraudulent activities, and enhance user experience on online platforms. Thirdly, social media platforms and online communities can utilize our solution to improve content recommendation systems, detect fake accounts or bots, and enhance overall platform functionality. Lastly, government agencies and policymakers can leverage our solution for public policy analysis, identifying influential groups or communities, understanding information diffusion, and addressing social issues such as misinformation or online radicalization. Overall, our solution for SNA and community detection using K-means clustering provides valuable insights and actionable intelligence, empowering users to make informed decisions and drive meaningful impact in their respective domains.</a:t>
            </a:r>
            <a:endParaRPr dirty="0">
              <a:latin typeface="Times New Roman"/>
              <a:ea typeface="Times New Roman"/>
              <a:cs typeface="Times New Roman"/>
              <a:sym typeface="Times New Roman"/>
            </a:endParaRPr>
          </a:p>
          <a:p>
            <a:pPr marL="365760" lvl="0" indent="-139446" algn="l" rtl="0">
              <a:spcBef>
                <a:spcPts val="0"/>
              </a:spcBef>
              <a:spcAft>
                <a:spcPts val="0"/>
              </a:spcAft>
              <a:buSzPct val="68000"/>
              <a:buNone/>
            </a:pPr>
            <a:endParaRPr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8"/>
          <p:cNvSpPr txBox="1">
            <a:spLocks noGrp="1"/>
          </p:cNvSpPr>
          <p:nvPr>
            <p:ph type="title"/>
          </p:nvPr>
        </p:nvSpPr>
        <p:spPr>
          <a:xfrm>
            <a:off x="530941" y="160524"/>
            <a:ext cx="6347713" cy="132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sz="3200" dirty="0">
                <a:latin typeface="Times New Roman"/>
                <a:ea typeface="Times New Roman"/>
                <a:cs typeface="Times New Roman"/>
                <a:sym typeface="Times New Roman"/>
              </a:rPr>
              <a:t>THE WOW IN YOUR SOLUTION </a:t>
            </a:r>
            <a:endParaRPr sz="3200" dirty="0">
              <a:latin typeface="Times New Roman"/>
              <a:ea typeface="Times New Roman"/>
              <a:cs typeface="Times New Roman"/>
              <a:sym typeface="Times New Roman"/>
            </a:endParaRPr>
          </a:p>
        </p:txBody>
      </p:sp>
      <p:sp>
        <p:nvSpPr>
          <p:cNvPr id="144" name="Google Shape;144;p8"/>
          <p:cNvSpPr txBox="1">
            <a:spLocks noGrp="1"/>
          </p:cNvSpPr>
          <p:nvPr>
            <p:ph idx="1"/>
          </p:nvPr>
        </p:nvSpPr>
        <p:spPr>
          <a:xfrm>
            <a:off x="457200" y="1481324"/>
            <a:ext cx="8229600" cy="5376600"/>
          </a:xfrm>
          <a:prstGeom prst="rect">
            <a:avLst/>
          </a:prstGeom>
          <a:noFill/>
          <a:ln>
            <a:noFill/>
          </a:ln>
        </p:spPr>
        <p:txBody>
          <a:bodyPr spcFirstLastPara="1" wrap="square" lIns="91425" tIns="45700" rIns="91425" bIns="45700" anchor="t" anchorCtr="0">
            <a:normAutofit fontScale="85000" lnSpcReduction="10000"/>
          </a:bodyPr>
          <a:lstStyle/>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The "wow" factor in our solution for Social Network Analysis (SNA) and Community Detection using K-means clustering lies in its ability to seamlessly integrate advanced computational techniques with user-friendly functionality, delivering unparalleled insights and value to users across various domains. </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One of the standout features is the automation of the community detection process, which significantly reduces the time and effort required for analyzing large-scale network data. Our solution empowers users to uncover hidden patterns and structures within networks, leading to a deeper understanding of social interactions, influence dynamics, and community behaviors.</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Furthermore, our solution's scalability ensures that it can handle massive datasets without compromising on performance or accuracy. This scalability is particularly beneficial for businesses, researchers, and organizations dealing with ever-growing amounts of network data.</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Another "wow" factor is the versatility of our solution, catering to a wide range of end users including researchers, businesses, social media platforms, and government agencies. Whether it's optimizing marketing strategies, enhancing user experience, or addressing social issues, our solution provides actionable intelligence and insights that drive impactful decisions and outcomes.</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Overall, the combination of advanced analytics, automation, scalability, and versatility makes our solution for SNA and community detection using K-means clustering a game-changer in the field, enabling users to unlock the full potential of their network data and achieve meaningful results with ease.</a:t>
            </a:r>
            <a:endParaRPr dirty="0">
              <a:latin typeface="Times New Roman"/>
              <a:ea typeface="Times New Roman"/>
              <a:cs typeface="Times New Roman"/>
              <a:sym typeface="Times New Roman"/>
            </a:endParaRPr>
          </a:p>
          <a:p>
            <a:pPr marL="365760" lvl="0" indent="-139446" algn="l" rtl="0">
              <a:spcBef>
                <a:spcPts val="0"/>
              </a:spcBef>
              <a:spcAft>
                <a:spcPts val="0"/>
              </a:spcAft>
              <a:buSzPct val="68000"/>
              <a:buNone/>
            </a:pPr>
            <a:endParaRPr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9"/>
          <p:cNvSpPr txBox="1">
            <a:spLocks noGrp="1"/>
          </p:cNvSpPr>
          <p:nvPr>
            <p:ph type="title"/>
          </p:nvPr>
        </p:nvSpPr>
        <p:spPr>
          <a:xfrm>
            <a:off x="629264" y="160524"/>
            <a:ext cx="6347713" cy="132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6600"/>
              <a:buFont typeface="Times New Roman"/>
              <a:buNone/>
            </a:pPr>
            <a:r>
              <a:rPr lang="en-US" dirty="0">
                <a:latin typeface="Times New Roman"/>
                <a:ea typeface="Times New Roman"/>
                <a:cs typeface="Times New Roman"/>
                <a:sym typeface="Times New Roman"/>
              </a:rPr>
              <a:t>MODELLING</a:t>
            </a:r>
            <a:endParaRPr dirty="0">
              <a:latin typeface="Times New Roman"/>
              <a:ea typeface="Times New Roman"/>
              <a:cs typeface="Times New Roman"/>
              <a:sym typeface="Times New Roman"/>
            </a:endParaRPr>
          </a:p>
        </p:txBody>
      </p:sp>
      <p:sp>
        <p:nvSpPr>
          <p:cNvPr id="150" name="Google Shape;150;p9"/>
          <p:cNvSpPr txBox="1">
            <a:spLocks noGrp="1"/>
          </p:cNvSpPr>
          <p:nvPr>
            <p:ph idx="1"/>
          </p:nvPr>
        </p:nvSpPr>
        <p:spPr>
          <a:xfrm>
            <a:off x="457200" y="1481324"/>
            <a:ext cx="8229600" cy="5376600"/>
          </a:xfrm>
          <a:prstGeom prst="rect">
            <a:avLst/>
          </a:prstGeom>
          <a:noFill/>
          <a:ln>
            <a:noFill/>
          </a:ln>
        </p:spPr>
        <p:txBody>
          <a:bodyPr spcFirstLastPara="1" wrap="square" lIns="91425" tIns="45700" rIns="91425" bIns="45700" anchor="t" anchorCtr="0">
            <a:normAutofit fontScale="92500" lnSpcReduction="20000"/>
          </a:bodyPr>
          <a:lstStyle/>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In modeling for Social Network Analysis (SNA) and Community Detection using K-means clustering, a multi-step approach is adopted to extract valuable insights from complex network data. The modeling process begins with data preprocessing, involving cleaning, normalization, and feature extraction to prepare the network data for analysis. Next, K-means clustering is applied to partition nodes or entities into clusters based on their connectivity patterns, with the aim of identifying cohesive communities within the network. </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The modeling also incorporates evaluation metrics to assess the quality of clustering results and determine the optimal number of clusters. Visualizations techniques such as graph visualization are employed to represent the community structures graphically, aiding in the interpretation and communication of findings. </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Additionally, the modeling may involve parameter tuning and optimization to enhance the performance of the K-means clustering algorithm, addressing challenges such as scalability and noise handling. Real-world case studies and simulations are often integrated into the modeling process to demonstrate the practical application of SNA and K-means clustering in various domains.</a:t>
            </a: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endParaRPr dirty="0">
              <a:latin typeface="Times New Roman"/>
              <a:ea typeface="Times New Roman"/>
              <a:cs typeface="Times New Roman"/>
              <a:sym typeface="Times New Roman"/>
            </a:endParaRPr>
          </a:p>
          <a:p>
            <a:pPr marL="365760" lvl="0" indent="-139446" algn="l" rtl="0">
              <a:spcBef>
                <a:spcPts val="0"/>
              </a:spcBef>
              <a:spcAft>
                <a:spcPts val="0"/>
              </a:spcAft>
              <a:buClr>
                <a:schemeClr val="dk1"/>
              </a:buClr>
              <a:buSzPct val="40740"/>
              <a:buFont typeface="Arial"/>
              <a:buNone/>
            </a:pPr>
            <a:r>
              <a:rPr lang="en-US" dirty="0">
                <a:latin typeface="Times New Roman"/>
                <a:ea typeface="Times New Roman"/>
                <a:cs typeface="Times New Roman"/>
                <a:sym typeface="Times New Roman"/>
              </a:rPr>
              <a:t>Overall, the modeling approach for SNA and community detection using K-means clustering encompasses data preprocessing, clustering algorithms, evaluation metrics, visualization techniques, parameter optimization, and real-world applications, aiming to provide a comprehensive and insightful analysis of network structures and community dynamics.</a:t>
            </a:r>
            <a:endParaRPr dirty="0">
              <a:latin typeface="Times New Roman"/>
              <a:ea typeface="Times New Roman"/>
              <a:cs typeface="Times New Roman"/>
              <a:sym typeface="Times New Roman"/>
            </a:endParaRPr>
          </a:p>
          <a:p>
            <a:pPr marL="365760" lvl="0" indent="-139446" algn="l" rtl="0">
              <a:spcBef>
                <a:spcPts val="0"/>
              </a:spcBef>
              <a:spcAft>
                <a:spcPts val="0"/>
              </a:spcAft>
              <a:buSzPct val="68000"/>
              <a:buNone/>
            </a:pP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1810</Words>
  <Application>Microsoft Office PowerPoint</Application>
  <PresentationFormat>On-screen Show (4:3)</PresentationFormat>
  <Paragraphs>45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Lora</vt:lpstr>
      <vt:lpstr>Arial</vt:lpstr>
      <vt:lpstr>Wingdings 3</vt:lpstr>
      <vt:lpstr>Trebuchet MS</vt:lpstr>
      <vt:lpstr>Times New Roman</vt:lpstr>
      <vt:lpstr>Facet</vt:lpstr>
      <vt:lpstr>N.INBHA KUMAR</vt:lpstr>
      <vt:lpstr>PROJECT TITLE</vt:lpstr>
      <vt:lpstr>AGENDA</vt:lpstr>
      <vt:lpstr>PROBLEM STATEMENT</vt:lpstr>
      <vt:lpstr>PROJECT OVERVIEW</vt:lpstr>
      <vt:lpstr>WHO ARE THE END USERS?</vt:lpstr>
      <vt:lpstr>YOUR SOLUTION AND ITS VALUE PROPOSITION </vt:lpstr>
      <vt:lpstr>THE WOW IN YOUR SOLUTION </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N.INBHA KUMAR</dc:title>
  <dc:creator>2021PITIT255</dc:creator>
  <cp:lastModifiedBy>sri dharini Ramalingam</cp:lastModifiedBy>
  <cp:revision>1</cp:revision>
  <dcterms:created xsi:type="dcterms:W3CDTF">2024-04-01T08:55:31Z</dcterms:created>
  <dcterms:modified xsi:type="dcterms:W3CDTF">2024-04-01T15:43:16Z</dcterms:modified>
</cp:coreProperties>
</file>