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2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8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AD0E-3BF3-409D-988F-C9DE0575122B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77D4-09C9-4076-AD4A-02F4ECBE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4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5F08E9-1925-4471-AF9E-E73F9B6A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1"/>
            <a:ext cx="12192000" cy="6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39CAC3FE5A9439143D9B4DD3762DA" ma:contentTypeVersion="13" ma:contentTypeDescription="Een nieuw document maken." ma:contentTypeScope="" ma:versionID="3a9d2c4bd78fe760984152bad6cf0aa0">
  <xsd:schema xmlns:xsd="http://www.w3.org/2001/XMLSchema" xmlns:xs="http://www.w3.org/2001/XMLSchema" xmlns:p="http://schemas.microsoft.com/office/2006/metadata/properties" xmlns:ns3="e9eefd5e-eb8a-4690-b8a3-e9c1d5bacbad" xmlns:ns4="accf210d-3568-470d-bc24-8f84c293f95d" targetNamespace="http://schemas.microsoft.com/office/2006/metadata/properties" ma:root="true" ma:fieldsID="80f458aec65e5155be30857ac16156c6" ns3:_="" ns4:_="">
    <xsd:import namespace="e9eefd5e-eb8a-4690-b8a3-e9c1d5bacbad"/>
    <xsd:import namespace="accf210d-3568-470d-bc24-8f84c293f9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fd5e-eb8a-4690-b8a3-e9c1d5bac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f210d-3568-470d-bc24-8f84c293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D588AC-F412-4E15-AC10-90F17A9CC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efd5e-eb8a-4690-b8a3-e9c1d5bacbad"/>
    <ds:schemaRef ds:uri="accf210d-3568-470d-bc24-8f84c293f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AFC680-2C91-42E9-AA20-E2FB1A7CE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F22FCD-F831-4619-8DF9-5D1DB34ACD8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9eefd5e-eb8a-4690-b8a3-e9c1d5bacbad"/>
    <ds:schemaRef ds:uri="http://purl.org/dc/elements/1.1/"/>
    <ds:schemaRef ds:uri="http://schemas.microsoft.com/office/2006/metadata/properties"/>
    <ds:schemaRef ds:uri="accf210d-3568-470d-bc24-8f84c293f95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Langeraert</dc:creator>
  <cp:lastModifiedBy>Ward Langeraert</cp:lastModifiedBy>
  <cp:revision>2</cp:revision>
  <dcterms:created xsi:type="dcterms:W3CDTF">2020-03-03T17:33:28Z</dcterms:created>
  <dcterms:modified xsi:type="dcterms:W3CDTF">2020-03-03T18:14:49Z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0x010100C9339CAC3FE5A9439143D9B4DD3762DA</vt:lpwstr>
  </property>
</Properties>
</file>