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988B-8949-9B46-9FFB-DEFC0EE78D76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3FBE4-4B6D-334C-8603-D6B456A42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4EE96-2E1D-2247-8DDA-34F6FEBD25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3404-FF46-994C-96E6-0DD1F2771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C225-BBB2-0D4B-B219-1A6D3043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B50E-16DC-1B40-807F-FD355B89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648B-F892-0049-9BC3-709EACB4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6948-C0EC-9E45-90B6-FF25433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1BC7-4AA7-BE4B-9F6C-A5BEA69D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6A2E-5185-DF48-8F63-4F6C0B39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BFDB-784E-794F-9F80-B57C0ED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0090-0625-BB47-82B5-ECFA36FA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5BD2-4FE9-1B43-91FB-9F13E07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399EB-F5E6-0040-8F7F-0577449F9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BC4B-2FD9-C248-A0EA-E6F13231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3670-F798-5844-99F5-F9374C2B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EA2A-E475-3E43-AE09-1807BABB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C3D0-CAC1-D54F-9669-2B3A9418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24A5-58C7-0E4B-BBC8-52DB780D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CCD0-8E4E-1D4C-A4CB-830CAE58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3E60-3596-624D-8AFC-BA43B032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B0AF-2E39-2A4A-9783-462A49A8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09E1-D6BF-D240-8D54-5667649E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9E1E-8B9C-4A40-A7B1-FD97CD1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54C5-A8C0-1A4B-95F0-F979CD9B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1828-A2E5-7C47-8389-5BE250B1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2C44-0105-C84F-AB04-FA4A0441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F821-FC07-BB41-BA74-EF6DB97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5D3-04AF-6D41-B1E2-5D78DE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62F2-AC72-404F-A4DD-481B3B3F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8118-D108-E04C-A72F-60BD92AE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34C6-DAB6-B747-B77A-51665D3B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16E6-D96E-7C4D-9731-61CB871C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6C43-633D-D54F-BEA0-4233C587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F464-3198-B642-B869-04F0F36C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7E79-C066-FC44-80B7-D33F4FE1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38393-943D-DC4F-95CB-96203DB4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C675-AC4B-E546-AC14-EB0B3B87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75A8F-B27C-AA4D-BC1F-B1C8F8FF5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01494-1EFB-6541-8314-D89EA8F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E5121-6E62-B34B-A8DF-3BA4BA9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425A3-D794-054A-B87F-7D71E14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CBD-734F-3246-86DC-44889FB6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FEC72-92E8-8E4D-B167-A364AFF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1F8D0-C2FF-E043-A26C-D5ED8841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11CEB-21DC-9845-ADBE-0DBBE3C6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F4BB3-88A2-2A45-804B-D1230958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A8EDF-020D-6942-97A7-ACBB0044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61FC-507D-0D41-885C-3A4A1A82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A19-3E46-554C-A596-5FA8DAB7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0BE-3B83-F84D-AFDD-A3DCF35B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C1EB8-6B98-2E48-B49F-4B0B1E0D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DC7B-1EB3-F549-8070-62F81090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8480C-32B0-DB42-9D18-934C62C3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F6E56-C360-EB44-B20F-BBFE5125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684D-36CE-C346-BAD7-E073D2F9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42A7D-388E-0C46-975A-DF09C44B6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5900-88A1-3642-895D-B01FDEFD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D5D3-5CF3-C34A-8C1A-223D4E9D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C19AA-B210-0E46-845E-D442372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269A-0930-E74B-AEB7-2BF3F8E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348E1-3750-E04C-AE8D-12CD161C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8A61-CDF6-A045-AD70-281FB6B0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8CF5-0EF4-944D-82D0-04791E0C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38A6-849C-A647-A417-F181125F9CA7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8DA9-92B1-9748-A999-264A2A64C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9386-3754-FD4F-BEC5-45F6531B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ADC6-443A-8F43-AFC0-F325A15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D8DF-4BA9-7C4B-9791-DD4DD56D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copy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8F660E-8C5F-7146-861C-483E852CA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Table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copy</dc:title>
  <dc:creator>Channappa, Pradeep Holalkere</dc:creator>
  <cp:lastModifiedBy>Channappa, Pradeep Holalkere</cp:lastModifiedBy>
  <cp:revision>1</cp:revision>
  <dcterms:created xsi:type="dcterms:W3CDTF">2019-11-16T01:57:21Z</dcterms:created>
  <dcterms:modified xsi:type="dcterms:W3CDTF">2019-11-16T01:57:41Z</dcterms:modified>
</cp:coreProperties>
</file>