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318" r:id="rId2"/>
    <p:sldId id="312" r:id="rId3"/>
    <p:sldId id="313"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62"/>
  </p:normalViewPr>
  <p:slideViewPr>
    <p:cSldViewPr snapToGrid="0" snapToObjects="1">
      <p:cViewPr varScale="1">
        <p:scale>
          <a:sx n="115" d="100"/>
          <a:sy n="115" d="100"/>
        </p:scale>
        <p:origin x="47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B023E5-8F42-DF4D-A770-18C756D895D1}" type="datetimeFigureOut">
              <a:rPr lang="en-US" smtClean="0"/>
              <a:t>11/16/19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8042A-0674-7B4A-B34A-C11F1E67D750}" type="slidenum">
              <a:rPr lang="en-US" smtClean="0"/>
              <a:t>‹#›</a:t>
            </a:fld>
            <a:endParaRPr lang="en-US"/>
          </a:p>
        </p:txBody>
      </p:sp>
    </p:spTree>
    <p:extLst>
      <p:ext uri="{BB962C8B-B14F-4D97-AF65-F5344CB8AC3E}">
        <p14:creationId xmlns:p14="http://schemas.microsoft.com/office/powerpoint/2010/main" val="187408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74EE96-2E1D-2247-8DDA-34F6FEBD25E4}" type="slidenum">
              <a:rPr lang="en-US" smtClean="0"/>
              <a:t>1</a:t>
            </a:fld>
            <a:endParaRPr lang="en-US"/>
          </a:p>
        </p:txBody>
      </p:sp>
    </p:spTree>
    <p:extLst>
      <p:ext uri="{BB962C8B-B14F-4D97-AF65-F5344CB8AC3E}">
        <p14:creationId xmlns:p14="http://schemas.microsoft.com/office/powerpoint/2010/main" val="3066089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74EE96-2E1D-2247-8DDA-34F6FEBD25E4}" type="slidenum">
              <a:rPr lang="en-US" smtClean="0"/>
              <a:t>3</a:t>
            </a:fld>
            <a:endParaRPr lang="en-US"/>
          </a:p>
        </p:txBody>
      </p:sp>
    </p:spTree>
    <p:extLst>
      <p:ext uri="{BB962C8B-B14F-4D97-AF65-F5344CB8AC3E}">
        <p14:creationId xmlns:p14="http://schemas.microsoft.com/office/powerpoint/2010/main" val="2940751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75BD-9E4B-9748-90EF-5D8826F550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5AA178-FB6E-1A4E-92D4-CD0D62860C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18AAA3-4836-B445-AF03-B6220DACD14B}"/>
              </a:ext>
            </a:extLst>
          </p:cNvPr>
          <p:cNvSpPr>
            <a:spLocks noGrp="1"/>
          </p:cNvSpPr>
          <p:nvPr>
            <p:ph type="dt" sz="half" idx="10"/>
          </p:nvPr>
        </p:nvSpPr>
        <p:spPr/>
        <p:txBody>
          <a:bodyPr/>
          <a:lstStyle/>
          <a:p>
            <a:fld id="{F1B2AC49-18B5-1F4D-8895-81A58192185E}" type="datetimeFigureOut">
              <a:rPr lang="en-US" smtClean="0"/>
              <a:t>11/16/19</a:t>
            </a:fld>
            <a:endParaRPr lang="en-US"/>
          </a:p>
        </p:txBody>
      </p:sp>
      <p:sp>
        <p:nvSpPr>
          <p:cNvPr id="5" name="Footer Placeholder 4">
            <a:extLst>
              <a:ext uri="{FF2B5EF4-FFF2-40B4-BE49-F238E27FC236}">
                <a16:creationId xmlns:a16="http://schemas.microsoft.com/office/drawing/2014/main" id="{56FFA200-C135-4E45-9EC8-C8EAA4A235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7B302-ED01-F742-9864-B0482511A04D}"/>
              </a:ext>
            </a:extLst>
          </p:cNvPr>
          <p:cNvSpPr>
            <a:spLocks noGrp="1"/>
          </p:cNvSpPr>
          <p:nvPr>
            <p:ph type="sldNum" sz="quarter" idx="12"/>
          </p:nvPr>
        </p:nvSpPr>
        <p:spPr/>
        <p:txBody>
          <a:bodyPr/>
          <a:lstStyle/>
          <a:p>
            <a:fld id="{C08190DA-601A-E849-B45D-4732E66C2AF7}" type="slidenum">
              <a:rPr lang="en-US" smtClean="0"/>
              <a:t>‹#›</a:t>
            </a:fld>
            <a:endParaRPr lang="en-US"/>
          </a:p>
        </p:txBody>
      </p:sp>
    </p:spTree>
    <p:extLst>
      <p:ext uri="{BB962C8B-B14F-4D97-AF65-F5344CB8AC3E}">
        <p14:creationId xmlns:p14="http://schemas.microsoft.com/office/powerpoint/2010/main" val="3779437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DAD5-435F-3743-8075-6A0F7D2341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387467-DE63-C540-BE93-4B07BB37CE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59461C-1E56-C84B-A83A-8287C24DEEDB}"/>
              </a:ext>
            </a:extLst>
          </p:cNvPr>
          <p:cNvSpPr>
            <a:spLocks noGrp="1"/>
          </p:cNvSpPr>
          <p:nvPr>
            <p:ph type="dt" sz="half" idx="10"/>
          </p:nvPr>
        </p:nvSpPr>
        <p:spPr/>
        <p:txBody>
          <a:bodyPr/>
          <a:lstStyle/>
          <a:p>
            <a:fld id="{F1B2AC49-18B5-1F4D-8895-81A58192185E}" type="datetimeFigureOut">
              <a:rPr lang="en-US" smtClean="0"/>
              <a:t>11/16/19</a:t>
            </a:fld>
            <a:endParaRPr lang="en-US"/>
          </a:p>
        </p:txBody>
      </p:sp>
      <p:sp>
        <p:nvSpPr>
          <p:cNvPr id="5" name="Footer Placeholder 4">
            <a:extLst>
              <a:ext uri="{FF2B5EF4-FFF2-40B4-BE49-F238E27FC236}">
                <a16:creationId xmlns:a16="http://schemas.microsoft.com/office/drawing/2014/main" id="{483B6DF9-565E-9D4F-8BF0-3546ED2E36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85C350-EDC6-914E-8991-0ECC079A125A}"/>
              </a:ext>
            </a:extLst>
          </p:cNvPr>
          <p:cNvSpPr>
            <a:spLocks noGrp="1"/>
          </p:cNvSpPr>
          <p:nvPr>
            <p:ph type="sldNum" sz="quarter" idx="12"/>
          </p:nvPr>
        </p:nvSpPr>
        <p:spPr/>
        <p:txBody>
          <a:bodyPr/>
          <a:lstStyle/>
          <a:p>
            <a:fld id="{C08190DA-601A-E849-B45D-4732E66C2AF7}" type="slidenum">
              <a:rPr lang="en-US" smtClean="0"/>
              <a:t>‹#›</a:t>
            </a:fld>
            <a:endParaRPr lang="en-US"/>
          </a:p>
        </p:txBody>
      </p:sp>
    </p:spTree>
    <p:extLst>
      <p:ext uri="{BB962C8B-B14F-4D97-AF65-F5344CB8AC3E}">
        <p14:creationId xmlns:p14="http://schemas.microsoft.com/office/powerpoint/2010/main" val="267368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0016FF-B61E-D84A-9752-6AE02DAC1C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77AA5E-02E8-DE41-9CB4-7C8D1B7240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5E148A-15BC-BB4B-8421-7F3E47362D73}"/>
              </a:ext>
            </a:extLst>
          </p:cNvPr>
          <p:cNvSpPr>
            <a:spLocks noGrp="1"/>
          </p:cNvSpPr>
          <p:nvPr>
            <p:ph type="dt" sz="half" idx="10"/>
          </p:nvPr>
        </p:nvSpPr>
        <p:spPr/>
        <p:txBody>
          <a:bodyPr/>
          <a:lstStyle/>
          <a:p>
            <a:fld id="{F1B2AC49-18B5-1F4D-8895-81A58192185E}" type="datetimeFigureOut">
              <a:rPr lang="en-US" smtClean="0"/>
              <a:t>11/16/19</a:t>
            </a:fld>
            <a:endParaRPr lang="en-US"/>
          </a:p>
        </p:txBody>
      </p:sp>
      <p:sp>
        <p:nvSpPr>
          <p:cNvPr id="5" name="Footer Placeholder 4">
            <a:extLst>
              <a:ext uri="{FF2B5EF4-FFF2-40B4-BE49-F238E27FC236}">
                <a16:creationId xmlns:a16="http://schemas.microsoft.com/office/drawing/2014/main" id="{BF0D3534-E9E3-494D-83DC-CCBD59D952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8BA7F-FFC3-6D40-869D-042A3F7C857E}"/>
              </a:ext>
            </a:extLst>
          </p:cNvPr>
          <p:cNvSpPr>
            <a:spLocks noGrp="1"/>
          </p:cNvSpPr>
          <p:nvPr>
            <p:ph type="sldNum" sz="quarter" idx="12"/>
          </p:nvPr>
        </p:nvSpPr>
        <p:spPr/>
        <p:txBody>
          <a:bodyPr/>
          <a:lstStyle/>
          <a:p>
            <a:fld id="{C08190DA-601A-E849-B45D-4732E66C2AF7}" type="slidenum">
              <a:rPr lang="en-US" smtClean="0"/>
              <a:t>‹#›</a:t>
            </a:fld>
            <a:endParaRPr lang="en-US"/>
          </a:p>
        </p:txBody>
      </p:sp>
    </p:spTree>
    <p:extLst>
      <p:ext uri="{BB962C8B-B14F-4D97-AF65-F5344CB8AC3E}">
        <p14:creationId xmlns:p14="http://schemas.microsoft.com/office/powerpoint/2010/main" val="3472289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92D5-E4F6-4443-AB72-66571ABEF3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DAC4B0-FD7E-274A-A352-833E17F90D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594A62-82CD-D64F-8BC2-803D91D2FEDB}"/>
              </a:ext>
            </a:extLst>
          </p:cNvPr>
          <p:cNvSpPr>
            <a:spLocks noGrp="1"/>
          </p:cNvSpPr>
          <p:nvPr>
            <p:ph type="dt" sz="half" idx="10"/>
          </p:nvPr>
        </p:nvSpPr>
        <p:spPr/>
        <p:txBody>
          <a:bodyPr/>
          <a:lstStyle/>
          <a:p>
            <a:fld id="{F1B2AC49-18B5-1F4D-8895-81A58192185E}" type="datetimeFigureOut">
              <a:rPr lang="en-US" smtClean="0"/>
              <a:t>11/16/19</a:t>
            </a:fld>
            <a:endParaRPr lang="en-US"/>
          </a:p>
        </p:txBody>
      </p:sp>
      <p:sp>
        <p:nvSpPr>
          <p:cNvPr id="5" name="Footer Placeholder 4">
            <a:extLst>
              <a:ext uri="{FF2B5EF4-FFF2-40B4-BE49-F238E27FC236}">
                <a16:creationId xmlns:a16="http://schemas.microsoft.com/office/drawing/2014/main" id="{D2E17841-3CE3-A04B-9DB2-7234E48903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DDC0E5-B631-5142-93D9-180F56249970}"/>
              </a:ext>
            </a:extLst>
          </p:cNvPr>
          <p:cNvSpPr>
            <a:spLocks noGrp="1"/>
          </p:cNvSpPr>
          <p:nvPr>
            <p:ph type="sldNum" sz="quarter" idx="12"/>
          </p:nvPr>
        </p:nvSpPr>
        <p:spPr/>
        <p:txBody>
          <a:bodyPr/>
          <a:lstStyle/>
          <a:p>
            <a:fld id="{C08190DA-601A-E849-B45D-4732E66C2AF7}" type="slidenum">
              <a:rPr lang="en-US" smtClean="0"/>
              <a:t>‹#›</a:t>
            </a:fld>
            <a:endParaRPr lang="en-US"/>
          </a:p>
        </p:txBody>
      </p:sp>
    </p:spTree>
    <p:extLst>
      <p:ext uri="{BB962C8B-B14F-4D97-AF65-F5344CB8AC3E}">
        <p14:creationId xmlns:p14="http://schemas.microsoft.com/office/powerpoint/2010/main" val="1677381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B0D51-1C61-BE42-80B5-356E79CAD8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8A16DD-3418-4846-AF99-8442CBF1E7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E5E21A-BAF2-0F4E-BDFC-31F3A0D96B13}"/>
              </a:ext>
            </a:extLst>
          </p:cNvPr>
          <p:cNvSpPr>
            <a:spLocks noGrp="1"/>
          </p:cNvSpPr>
          <p:nvPr>
            <p:ph type="dt" sz="half" idx="10"/>
          </p:nvPr>
        </p:nvSpPr>
        <p:spPr/>
        <p:txBody>
          <a:bodyPr/>
          <a:lstStyle/>
          <a:p>
            <a:fld id="{F1B2AC49-18B5-1F4D-8895-81A58192185E}" type="datetimeFigureOut">
              <a:rPr lang="en-US" smtClean="0"/>
              <a:t>11/16/19</a:t>
            </a:fld>
            <a:endParaRPr lang="en-US"/>
          </a:p>
        </p:txBody>
      </p:sp>
      <p:sp>
        <p:nvSpPr>
          <p:cNvPr id="5" name="Footer Placeholder 4">
            <a:extLst>
              <a:ext uri="{FF2B5EF4-FFF2-40B4-BE49-F238E27FC236}">
                <a16:creationId xmlns:a16="http://schemas.microsoft.com/office/drawing/2014/main" id="{CA90DCF9-B6C9-4742-A2B0-59A8B00EF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7DF4F9-DCD6-0346-AFEF-A362896E2EAC}"/>
              </a:ext>
            </a:extLst>
          </p:cNvPr>
          <p:cNvSpPr>
            <a:spLocks noGrp="1"/>
          </p:cNvSpPr>
          <p:nvPr>
            <p:ph type="sldNum" sz="quarter" idx="12"/>
          </p:nvPr>
        </p:nvSpPr>
        <p:spPr/>
        <p:txBody>
          <a:bodyPr/>
          <a:lstStyle/>
          <a:p>
            <a:fld id="{C08190DA-601A-E849-B45D-4732E66C2AF7}" type="slidenum">
              <a:rPr lang="en-US" smtClean="0"/>
              <a:t>‹#›</a:t>
            </a:fld>
            <a:endParaRPr lang="en-US"/>
          </a:p>
        </p:txBody>
      </p:sp>
    </p:spTree>
    <p:extLst>
      <p:ext uri="{BB962C8B-B14F-4D97-AF65-F5344CB8AC3E}">
        <p14:creationId xmlns:p14="http://schemas.microsoft.com/office/powerpoint/2010/main" val="3417921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CC479-8E17-4348-A39A-1C464DD701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90E66D-6E5A-E340-A2E6-0B47A2A232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55C8FF-1183-C74A-9A6B-6AFF60AD15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634BD4-4DB6-CD4E-B075-46E2F12384B8}"/>
              </a:ext>
            </a:extLst>
          </p:cNvPr>
          <p:cNvSpPr>
            <a:spLocks noGrp="1"/>
          </p:cNvSpPr>
          <p:nvPr>
            <p:ph type="dt" sz="half" idx="10"/>
          </p:nvPr>
        </p:nvSpPr>
        <p:spPr/>
        <p:txBody>
          <a:bodyPr/>
          <a:lstStyle/>
          <a:p>
            <a:fld id="{F1B2AC49-18B5-1F4D-8895-81A58192185E}" type="datetimeFigureOut">
              <a:rPr lang="en-US" smtClean="0"/>
              <a:t>11/16/19</a:t>
            </a:fld>
            <a:endParaRPr lang="en-US"/>
          </a:p>
        </p:txBody>
      </p:sp>
      <p:sp>
        <p:nvSpPr>
          <p:cNvPr id="6" name="Footer Placeholder 5">
            <a:extLst>
              <a:ext uri="{FF2B5EF4-FFF2-40B4-BE49-F238E27FC236}">
                <a16:creationId xmlns:a16="http://schemas.microsoft.com/office/drawing/2014/main" id="{E98C304B-3E16-E645-9D3E-EDE945EE2B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0B60F4-BDAE-104D-9D2B-C842B7191B6D}"/>
              </a:ext>
            </a:extLst>
          </p:cNvPr>
          <p:cNvSpPr>
            <a:spLocks noGrp="1"/>
          </p:cNvSpPr>
          <p:nvPr>
            <p:ph type="sldNum" sz="quarter" idx="12"/>
          </p:nvPr>
        </p:nvSpPr>
        <p:spPr/>
        <p:txBody>
          <a:bodyPr/>
          <a:lstStyle/>
          <a:p>
            <a:fld id="{C08190DA-601A-E849-B45D-4732E66C2AF7}" type="slidenum">
              <a:rPr lang="en-US" smtClean="0"/>
              <a:t>‹#›</a:t>
            </a:fld>
            <a:endParaRPr lang="en-US"/>
          </a:p>
        </p:txBody>
      </p:sp>
    </p:spTree>
    <p:extLst>
      <p:ext uri="{BB962C8B-B14F-4D97-AF65-F5344CB8AC3E}">
        <p14:creationId xmlns:p14="http://schemas.microsoft.com/office/powerpoint/2010/main" val="424091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5A4BE-7ADE-D24D-A094-D5A8B58B09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BCA86C-619B-044B-B86F-C0195CA831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DC773D-BDE0-A04F-8E1C-51F2992C72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ED9B8E-7539-734E-91D4-9A27A3AE7B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8921D4-D4E4-6244-AACB-8093CD27CB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E131D5-AA6C-E649-877F-21BFD1D7F503}"/>
              </a:ext>
            </a:extLst>
          </p:cNvPr>
          <p:cNvSpPr>
            <a:spLocks noGrp="1"/>
          </p:cNvSpPr>
          <p:nvPr>
            <p:ph type="dt" sz="half" idx="10"/>
          </p:nvPr>
        </p:nvSpPr>
        <p:spPr/>
        <p:txBody>
          <a:bodyPr/>
          <a:lstStyle/>
          <a:p>
            <a:fld id="{F1B2AC49-18B5-1F4D-8895-81A58192185E}" type="datetimeFigureOut">
              <a:rPr lang="en-US" smtClean="0"/>
              <a:t>11/16/19</a:t>
            </a:fld>
            <a:endParaRPr lang="en-US"/>
          </a:p>
        </p:txBody>
      </p:sp>
      <p:sp>
        <p:nvSpPr>
          <p:cNvPr id="8" name="Footer Placeholder 7">
            <a:extLst>
              <a:ext uri="{FF2B5EF4-FFF2-40B4-BE49-F238E27FC236}">
                <a16:creationId xmlns:a16="http://schemas.microsoft.com/office/drawing/2014/main" id="{8BBA3138-0851-F14A-9409-555A9F1CEB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BF326F-C773-6046-9E62-7BA5C7542513}"/>
              </a:ext>
            </a:extLst>
          </p:cNvPr>
          <p:cNvSpPr>
            <a:spLocks noGrp="1"/>
          </p:cNvSpPr>
          <p:nvPr>
            <p:ph type="sldNum" sz="quarter" idx="12"/>
          </p:nvPr>
        </p:nvSpPr>
        <p:spPr/>
        <p:txBody>
          <a:bodyPr/>
          <a:lstStyle/>
          <a:p>
            <a:fld id="{C08190DA-601A-E849-B45D-4732E66C2AF7}" type="slidenum">
              <a:rPr lang="en-US" smtClean="0"/>
              <a:t>‹#›</a:t>
            </a:fld>
            <a:endParaRPr lang="en-US"/>
          </a:p>
        </p:txBody>
      </p:sp>
    </p:spTree>
    <p:extLst>
      <p:ext uri="{BB962C8B-B14F-4D97-AF65-F5344CB8AC3E}">
        <p14:creationId xmlns:p14="http://schemas.microsoft.com/office/powerpoint/2010/main" val="4183191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35F5C-C7E0-D146-AAA1-286308B0A0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83F4E2-B815-AE43-A4BE-3EC44490D1DD}"/>
              </a:ext>
            </a:extLst>
          </p:cNvPr>
          <p:cNvSpPr>
            <a:spLocks noGrp="1"/>
          </p:cNvSpPr>
          <p:nvPr>
            <p:ph type="dt" sz="half" idx="10"/>
          </p:nvPr>
        </p:nvSpPr>
        <p:spPr/>
        <p:txBody>
          <a:bodyPr/>
          <a:lstStyle/>
          <a:p>
            <a:fld id="{F1B2AC49-18B5-1F4D-8895-81A58192185E}" type="datetimeFigureOut">
              <a:rPr lang="en-US" smtClean="0"/>
              <a:t>11/16/19</a:t>
            </a:fld>
            <a:endParaRPr lang="en-US"/>
          </a:p>
        </p:txBody>
      </p:sp>
      <p:sp>
        <p:nvSpPr>
          <p:cNvPr id="4" name="Footer Placeholder 3">
            <a:extLst>
              <a:ext uri="{FF2B5EF4-FFF2-40B4-BE49-F238E27FC236}">
                <a16:creationId xmlns:a16="http://schemas.microsoft.com/office/drawing/2014/main" id="{96109F59-AB40-4943-8A2D-E38365135F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E746A6-3AB6-8A4D-8DCC-461B133749B9}"/>
              </a:ext>
            </a:extLst>
          </p:cNvPr>
          <p:cNvSpPr>
            <a:spLocks noGrp="1"/>
          </p:cNvSpPr>
          <p:nvPr>
            <p:ph type="sldNum" sz="quarter" idx="12"/>
          </p:nvPr>
        </p:nvSpPr>
        <p:spPr/>
        <p:txBody>
          <a:bodyPr/>
          <a:lstStyle/>
          <a:p>
            <a:fld id="{C08190DA-601A-E849-B45D-4732E66C2AF7}" type="slidenum">
              <a:rPr lang="en-US" smtClean="0"/>
              <a:t>‹#›</a:t>
            </a:fld>
            <a:endParaRPr lang="en-US"/>
          </a:p>
        </p:txBody>
      </p:sp>
    </p:spTree>
    <p:extLst>
      <p:ext uri="{BB962C8B-B14F-4D97-AF65-F5344CB8AC3E}">
        <p14:creationId xmlns:p14="http://schemas.microsoft.com/office/powerpoint/2010/main" val="1951493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04E700-2836-0A41-B49F-402F5FC074F5}"/>
              </a:ext>
            </a:extLst>
          </p:cNvPr>
          <p:cNvSpPr>
            <a:spLocks noGrp="1"/>
          </p:cNvSpPr>
          <p:nvPr>
            <p:ph type="dt" sz="half" idx="10"/>
          </p:nvPr>
        </p:nvSpPr>
        <p:spPr/>
        <p:txBody>
          <a:bodyPr/>
          <a:lstStyle/>
          <a:p>
            <a:fld id="{F1B2AC49-18B5-1F4D-8895-81A58192185E}" type="datetimeFigureOut">
              <a:rPr lang="en-US" smtClean="0"/>
              <a:t>11/16/19</a:t>
            </a:fld>
            <a:endParaRPr lang="en-US"/>
          </a:p>
        </p:txBody>
      </p:sp>
      <p:sp>
        <p:nvSpPr>
          <p:cNvPr id="3" name="Footer Placeholder 2">
            <a:extLst>
              <a:ext uri="{FF2B5EF4-FFF2-40B4-BE49-F238E27FC236}">
                <a16:creationId xmlns:a16="http://schemas.microsoft.com/office/drawing/2014/main" id="{53AC8DD1-7583-2F40-A92B-EF69A7B040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7BE981-013D-DB4B-A840-9E4940A2AFC8}"/>
              </a:ext>
            </a:extLst>
          </p:cNvPr>
          <p:cNvSpPr>
            <a:spLocks noGrp="1"/>
          </p:cNvSpPr>
          <p:nvPr>
            <p:ph type="sldNum" sz="quarter" idx="12"/>
          </p:nvPr>
        </p:nvSpPr>
        <p:spPr/>
        <p:txBody>
          <a:bodyPr/>
          <a:lstStyle/>
          <a:p>
            <a:fld id="{C08190DA-601A-E849-B45D-4732E66C2AF7}" type="slidenum">
              <a:rPr lang="en-US" smtClean="0"/>
              <a:t>‹#›</a:t>
            </a:fld>
            <a:endParaRPr lang="en-US"/>
          </a:p>
        </p:txBody>
      </p:sp>
    </p:spTree>
    <p:extLst>
      <p:ext uri="{BB962C8B-B14F-4D97-AF65-F5344CB8AC3E}">
        <p14:creationId xmlns:p14="http://schemas.microsoft.com/office/powerpoint/2010/main" val="2656359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D8CA-4EF9-D74B-A656-278379DD4D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3C2E1B-6DF8-4340-9E6F-ADFEC6B681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2EE9CE-D25F-1643-A8E2-5E67B6320C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3C9ABA-2904-1949-97ED-01E3C8F51C08}"/>
              </a:ext>
            </a:extLst>
          </p:cNvPr>
          <p:cNvSpPr>
            <a:spLocks noGrp="1"/>
          </p:cNvSpPr>
          <p:nvPr>
            <p:ph type="dt" sz="half" idx="10"/>
          </p:nvPr>
        </p:nvSpPr>
        <p:spPr/>
        <p:txBody>
          <a:bodyPr/>
          <a:lstStyle/>
          <a:p>
            <a:fld id="{F1B2AC49-18B5-1F4D-8895-81A58192185E}" type="datetimeFigureOut">
              <a:rPr lang="en-US" smtClean="0"/>
              <a:t>11/16/19</a:t>
            </a:fld>
            <a:endParaRPr lang="en-US"/>
          </a:p>
        </p:txBody>
      </p:sp>
      <p:sp>
        <p:nvSpPr>
          <p:cNvPr id="6" name="Footer Placeholder 5">
            <a:extLst>
              <a:ext uri="{FF2B5EF4-FFF2-40B4-BE49-F238E27FC236}">
                <a16:creationId xmlns:a16="http://schemas.microsoft.com/office/drawing/2014/main" id="{16951E0E-159E-F64B-BEBB-EF59BA5F44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6F2FFF-733F-9C42-9176-FBE9678976FE}"/>
              </a:ext>
            </a:extLst>
          </p:cNvPr>
          <p:cNvSpPr>
            <a:spLocks noGrp="1"/>
          </p:cNvSpPr>
          <p:nvPr>
            <p:ph type="sldNum" sz="quarter" idx="12"/>
          </p:nvPr>
        </p:nvSpPr>
        <p:spPr/>
        <p:txBody>
          <a:bodyPr/>
          <a:lstStyle/>
          <a:p>
            <a:fld id="{C08190DA-601A-E849-B45D-4732E66C2AF7}" type="slidenum">
              <a:rPr lang="en-US" smtClean="0"/>
              <a:t>‹#›</a:t>
            </a:fld>
            <a:endParaRPr lang="en-US"/>
          </a:p>
        </p:txBody>
      </p:sp>
    </p:spTree>
    <p:extLst>
      <p:ext uri="{BB962C8B-B14F-4D97-AF65-F5344CB8AC3E}">
        <p14:creationId xmlns:p14="http://schemas.microsoft.com/office/powerpoint/2010/main" val="1884979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8F49D-3610-2540-8B1C-D2A4F718F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6660B5-E73A-634E-BF65-7A15BA9B51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12BB91-4681-054B-9F2F-F830C083A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A5D81B-0F66-E446-841B-E8B4F7ABEC8A}"/>
              </a:ext>
            </a:extLst>
          </p:cNvPr>
          <p:cNvSpPr>
            <a:spLocks noGrp="1"/>
          </p:cNvSpPr>
          <p:nvPr>
            <p:ph type="dt" sz="half" idx="10"/>
          </p:nvPr>
        </p:nvSpPr>
        <p:spPr/>
        <p:txBody>
          <a:bodyPr/>
          <a:lstStyle/>
          <a:p>
            <a:fld id="{F1B2AC49-18B5-1F4D-8895-81A58192185E}" type="datetimeFigureOut">
              <a:rPr lang="en-US" smtClean="0"/>
              <a:t>11/16/19</a:t>
            </a:fld>
            <a:endParaRPr lang="en-US"/>
          </a:p>
        </p:txBody>
      </p:sp>
      <p:sp>
        <p:nvSpPr>
          <p:cNvPr id="6" name="Footer Placeholder 5">
            <a:extLst>
              <a:ext uri="{FF2B5EF4-FFF2-40B4-BE49-F238E27FC236}">
                <a16:creationId xmlns:a16="http://schemas.microsoft.com/office/drawing/2014/main" id="{6C8C5487-553F-6B45-A3F9-648724FB7D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BC142A-61EA-6B47-BA62-05E3A8DEC5A2}"/>
              </a:ext>
            </a:extLst>
          </p:cNvPr>
          <p:cNvSpPr>
            <a:spLocks noGrp="1"/>
          </p:cNvSpPr>
          <p:nvPr>
            <p:ph type="sldNum" sz="quarter" idx="12"/>
          </p:nvPr>
        </p:nvSpPr>
        <p:spPr/>
        <p:txBody>
          <a:bodyPr/>
          <a:lstStyle/>
          <a:p>
            <a:fld id="{C08190DA-601A-E849-B45D-4732E66C2AF7}" type="slidenum">
              <a:rPr lang="en-US" smtClean="0"/>
              <a:t>‹#›</a:t>
            </a:fld>
            <a:endParaRPr lang="en-US"/>
          </a:p>
        </p:txBody>
      </p:sp>
    </p:spTree>
    <p:extLst>
      <p:ext uri="{BB962C8B-B14F-4D97-AF65-F5344CB8AC3E}">
        <p14:creationId xmlns:p14="http://schemas.microsoft.com/office/powerpoint/2010/main" val="705754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65481A-2C46-D945-9547-2F217279C1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75DEE2-AA39-2E4E-8F7F-E3F571D35B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56A9F-1757-7747-AFA9-B7AE830562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2AC49-18B5-1F4D-8895-81A58192185E}" type="datetimeFigureOut">
              <a:rPr lang="en-US" smtClean="0"/>
              <a:t>11/16/19</a:t>
            </a:fld>
            <a:endParaRPr lang="en-US"/>
          </a:p>
        </p:txBody>
      </p:sp>
      <p:sp>
        <p:nvSpPr>
          <p:cNvPr id="5" name="Footer Placeholder 4">
            <a:extLst>
              <a:ext uri="{FF2B5EF4-FFF2-40B4-BE49-F238E27FC236}">
                <a16:creationId xmlns:a16="http://schemas.microsoft.com/office/drawing/2014/main" id="{E68F1EA2-18F1-764E-8003-F985363798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AB6513-E08C-9049-BC1D-0068FDF455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8190DA-601A-E849-B45D-4732E66C2AF7}" type="slidenum">
              <a:rPr lang="en-US" smtClean="0"/>
              <a:t>‹#›</a:t>
            </a:fld>
            <a:endParaRPr lang="en-US"/>
          </a:p>
        </p:txBody>
      </p:sp>
    </p:spTree>
    <p:extLst>
      <p:ext uri="{BB962C8B-B14F-4D97-AF65-F5344CB8AC3E}">
        <p14:creationId xmlns:p14="http://schemas.microsoft.com/office/powerpoint/2010/main" val="4015117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A6597-7B4F-9243-AD17-3A96E8509CE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Fail safe</a:t>
            </a:r>
          </a:p>
        </p:txBody>
      </p:sp>
      <p:pic>
        <p:nvPicPr>
          <p:cNvPr id="4" name="Content Placeholder 3" descr="A screenshot of a cell phone&#10;&#10;Description automatically generated">
            <a:extLst>
              <a:ext uri="{FF2B5EF4-FFF2-40B4-BE49-F238E27FC236}">
                <a16:creationId xmlns:a16="http://schemas.microsoft.com/office/drawing/2014/main" id="{DF39AD7D-E5AD-514E-B6BB-1D8028473854}"/>
              </a:ext>
            </a:extLst>
          </p:cNvPr>
          <p:cNvPicPr>
            <a:picLocks noGrp="1" noChangeAspect="1"/>
          </p:cNvPicPr>
          <p:nvPr>
            <p:ph idx="1"/>
          </p:nvPr>
        </p:nvPicPr>
        <p:blipFill>
          <a:blip r:embed="rId3"/>
          <a:stretch>
            <a:fillRect/>
          </a:stretch>
        </p:blipFill>
        <p:spPr>
          <a:xfrm>
            <a:off x="643467" y="1923046"/>
            <a:ext cx="10905066" cy="3898561"/>
          </a:xfrm>
          <a:prstGeom prst="rect">
            <a:avLst/>
          </a:prstGeom>
        </p:spPr>
      </p:pic>
    </p:spTree>
    <p:extLst>
      <p:ext uri="{BB962C8B-B14F-4D97-AF65-F5344CB8AC3E}">
        <p14:creationId xmlns:p14="http://schemas.microsoft.com/office/powerpoint/2010/main" val="785414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94D8-BA29-6745-8A90-86EC927FA0CA}"/>
              </a:ext>
            </a:extLst>
          </p:cNvPr>
          <p:cNvSpPr>
            <a:spLocks noGrp="1"/>
          </p:cNvSpPr>
          <p:nvPr>
            <p:ph type="title"/>
          </p:nvPr>
        </p:nvSpPr>
        <p:spPr>
          <a:xfrm>
            <a:off x="838200" y="963877"/>
            <a:ext cx="3494362" cy="4930246"/>
          </a:xfrm>
        </p:spPr>
        <p:txBody>
          <a:bodyPr>
            <a:normAutofit/>
          </a:bodyPr>
          <a:lstStyle/>
          <a:p>
            <a:pPr algn="r"/>
            <a:r>
              <a:rPr lang="en-US" sz="4400">
                <a:solidFill>
                  <a:schemeClr val="accent1"/>
                </a:solidFill>
              </a:rPr>
              <a:t>Failsafe</a:t>
            </a:r>
          </a:p>
        </p:txBody>
      </p:sp>
      <p:sp>
        <p:nvSpPr>
          <p:cNvPr id="3" name="Content Placeholder 2">
            <a:extLst>
              <a:ext uri="{FF2B5EF4-FFF2-40B4-BE49-F238E27FC236}">
                <a16:creationId xmlns:a16="http://schemas.microsoft.com/office/drawing/2014/main" id="{3F61D96A-D1EE-2244-ABE0-3708849BB67F}"/>
              </a:ext>
            </a:extLst>
          </p:cNvPr>
          <p:cNvSpPr>
            <a:spLocks noGrp="1"/>
          </p:cNvSpPr>
          <p:nvPr>
            <p:ph idx="1"/>
          </p:nvPr>
        </p:nvSpPr>
        <p:spPr>
          <a:xfrm>
            <a:off x="4976031" y="963877"/>
            <a:ext cx="6377769" cy="4930246"/>
          </a:xfrm>
        </p:spPr>
        <p:txBody>
          <a:bodyPr anchor="ctr">
            <a:normAutofit/>
          </a:bodyPr>
          <a:lstStyle/>
          <a:p>
            <a:r>
              <a:rPr lang="en-US" sz="2400" dirty="0"/>
              <a:t>Fail-safe provides a (non-configurable) 7-day period during which historical data is recoverable by Snowflake. This period starts immediately after the Time Travel retention period ends.</a:t>
            </a:r>
          </a:p>
        </p:txBody>
      </p:sp>
    </p:spTree>
    <p:extLst>
      <p:ext uri="{BB962C8B-B14F-4D97-AF65-F5344CB8AC3E}">
        <p14:creationId xmlns:p14="http://schemas.microsoft.com/office/powerpoint/2010/main" val="2418166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67145-1256-0445-A2EF-88E43568231A}"/>
              </a:ext>
            </a:extLst>
          </p:cNvPr>
          <p:cNvSpPr>
            <a:spLocks noGrp="1"/>
          </p:cNvSpPr>
          <p:nvPr>
            <p:ph type="title"/>
          </p:nvPr>
        </p:nvSpPr>
        <p:spPr>
          <a:xfrm>
            <a:off x="838200" y="631825"/>
            <a:ext cx="10515600" cy="1325563"/>
          </a:xfrm>
        </p:spPr>
        <p:txBody>
          <a:bodyPr>
            <a:normAutofit/>
          </a:bodyPr>
          <a:lstStyle/>
          <a:p>
            <a:r>
              <a:rPr lang="en-US" sz="4400"/>
              <a:t>Why Fail-safe Instead of Backup?</a:t>
            </a:r>
          </a:p>
        </p:txBody>
      </p:sp>
      <p:sp>
        <p:nvSpPr>
          <p:cNvPr id="3" name="Content Placeholder 2">
            <a:extLst>
              <a:ext uri="{FF2B5EF4-FFF2-40B4-BE49-F238E27FC236}">
                <a16:creationId xmlns:a16="http://schemas.microsoft.com/office/drawing/2014/main" id="{1CC2EA6D-53F8-7544-9074-0B363B0E4B19}"/>
              </a:ext>
            </a:extLst>
          </p:cNvPr>
          <p:cNvSpPr>
            <a:spLocks noGrp="1"/>
          </p:cNvSpPr>
          <p:nvPr>
            <p:ph idx="1"/>
          </p:nvPr>
        </p:nvSpPr>
        <p:spPr>
          <a:xfrm>
            <a:off x="838200" y="2057400"/>
            <a:ext cx="10515600" cy="3871762"/>
          </a:xfrm>
        </p:spPr>
        <p:txBody>
          <a:bodyPr>
            <a:normAutofit/>
          </a:bodyPr>
          <a:lstStyle/>
          <a:p>
            <a:r>
              <a:rPr lang="en-US" sz="2000"/>
              <a:t>Data corruption or loss can happen with any database management system. To mitigate the risk, DBAs traditionally perform full and incremental backups, but this can double or even triple overall data storage. In addition, data recovery can be painful and costly due to numerous factors, including:</a:t>
            </a:r>
          </a:p>
          <a:p>
            <a:r>
              <a:rPr lang="en-US" sz="2000"/>
              <a:t>Time required to reload lost data.</a:t>
            </a:r>
          </a:p>
          <a:p>
            <a:r>
              <a:rPr lang="en-US" sz="2000"/>
              <a:t>Business downtime during recovery.</a:t>
            </a:r>
          </a:p>
          <a:p>
            <a:r>
              <a:rPr lang="en-US" sz="2000"/>
              <a:t>Loss of data since the last backup.</a:t>
            </a:r>
          </a:p>
          <a:p>
            <a:r>
              <a:rPr lang="en-US" sz="2000"/>
              <a:t>Snowflake’s multi-data center, redundant architecture greatly reduces the need for traditional backup; however, risks still exist because data corruption/loss can occur inadvertently. Fail-safe provides an efficient and cost-effective alternative to backup that eliminates the remaining risk and scales with your data.</a:t>
            </a:r>
          </a:p>
          <a:p>
            <a:endParaRPr lang="en-US" sz="2000"/>
          </a:p>
        </p:txBody>
      </p:sp>
    </p:spTree>
    <p:extLst>
      <p:ext uri="{BB962C8B-B14F-4D97-AF65-F5344CB8AC3E}">
        <p14:creationId xmlns:p14="http://schemas.microsoft.com/office/powerpoint/2010/main" val="2861507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Words>
  <Application>Microsoft Macintosh PowerPoint</Application>
  <PresentationFormat>Widescreen</PresentationFormat>
  <Paragraphs>11</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Fail safe</vt:lpstr>
      <vt:lpstr>Failsafe</vt:lpstr>
      <vt:lpstr>Why Fail-safe Instead of Backup?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Fail safe</dc:title>
  <dc:creator>Channappa, Pradeep Holalkere</dc:creator>
  <cp:lastModifiedBy>Channappa, Pradeep Holalkere</cp:lastModifiedBy>
  <cp:revision>1</cp:revision>
  <dcterms:created xsi:type="dcterms:W3CDTF">2019-11-16T01:42:27Z</dcterms:created>
  <dcterms:modified xsi:type="dcterms:W3CDTF">2019-11-16T01:42:41Z</dcterms:modified>
</cp:coreProperties>
</file>