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0" r:id="rId4"/>
    <p:sldId id="261" r:id="rId5"/>
    <p:sldId id="262" r:id="rId6"/>
    <p:sldId id="268" r:id="rId7"/>
    <p:sldId id="264" r:id="rId8"/>
    <p:sldId id="265" r:id="rId9"/>
    <p:sldId id="266" r:id="rId10"/>
    <p:sldId id="267" r:id="rId11"/>
    <p:sldId id="263" r:id="rId12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03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Joel Adams – Portfolio Website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0086" y="0"/>
            <a:ext cx="7171842" cy="967563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3600" dirty="0">
                <a:solidFill>
                  <a:srgbClr val="FFFFFF"/>
                </a:solidFill>
              </a:rPr>
              <a:t>Components </a:t>
            </a:r>
            <a:r>
              <a:rPr lang="en-US" sz="3600">
                <a:solidFill>
                  <a:srgbClr val="FFFFFF"/>
                </a:solidFill>
              </a:rPr>
              <a:t>- Blog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E5B5DB-94E8-488F-8E6C-C2673D656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494" y="1164377"/>
            <a:ext cx="8074211" cy="51078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35CBAB-F2E5-4AC6-98AA-5E8AEFC37C39}"/>
              </a:ext>
            </a:extLst>
          </p:cNvPr>
          <p:cNvSpPr txBox="1"/>
          <p:nvPr/>
        </p:nvSpPr>
        <p:spPr>
          <a:xfrm>
            <a:off x="8681676" y="405118"/>
            <a:ext cx="3358043" cy="56938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400" dirty="0"/>
              <a:t>section     </a:t>
            </a:r>
          </a:p>
          <a:p>
            <a:r>
              <a:rPr lang="en-AU" sz="1400" dirty="0"/>
              <a:t>             </a:t>
            </a:r>
          </a:p>
          <a:p>
            <a:r>
              <a:rPr lang="en-AU" sz="1400" dirty="0"/>
              <a:t>div - “</a:t>
            </a:r>
            <a:r>
              <a:rPr lang="en-AU" sz="1400" dirty="0" err="1"/>
              <a:t>header_block</a:t>
            </a:r>
            <a:r>
              <a:rPr lang="en-AU" sz="1400" dirty="0"/>
              <a:t>”</a:t>
            </a:r>
          </a:p>
          <a:p>
            <a:r>
              <a:rPr lang="en-AU" sz="1400" dirty="0"/>
              <a:t>div - "name"</a:t>
            </a:r>
          </a:p>
          <a:p>
            <a:r>
              <a:rPr lang="en-AU" sz="1400" dirty="0"/>
              <a:t>H1 - Joel Adams</a:t>
            </a:r>
          </a:p>
          <a:p>
            <a:r>
              <a:rPr lang="en-AU" sz="1400" dirty="0"/>
              <a:t>div - "</a:t>
            </a:r>
            <a:r>
              <a:rPr lang="en-AU" sz="1400" dirty="0" err="1"/>
              <a:t>navdiv</a:t>
            </a:r>
            <a:r>
              <a:rPr lang="en-AU" sz="1400" dirty="0"/>
              <a:t>"</a:t>
            </a:r>
          </a:p>
          <a:p>
            <a:r>
              <a:rPr lang="en-AU" sz="1400" dirty="0"/>
              <a:t>ul  - "navbar"</a:t>
            </a:r>
          </a:p>
          <a:p>
            <a:r>
              <a:rPr lang="en-AU" sz="1400" dirty="0"/>
              <a:t>li class -"</a:t>
            </a:r>
            <a:r>
              <a:rPr lang="en-AU" sz="1400" dirty="0" err="1"/>
              <a:t>navbarline</a:t>
            </a:r>
            <a:r>
              <a:rPr lang="en-AU" sz="1400" dirty="0"/>
              <a:t>”</a:t>
            </a:r>
          </a:p>
          <a:p>
            <a:r>
              <a:rPr lang="en-AU" sz="1400" dirty="0"/>
              <a:t>a </a:t>
            </a:r>
            <a:r>
              <a:rPr lang="en-AU" sz="1400" dirty="0" err="1"/>
              <a:t>href</a:t>
            </a:r>
            <a:r>
              <a:rPr lang="en-AU" sz="1400" dirty="0"/>
              <a:t>  -for each link</a:t>
            </a:r>
          </a:p>
          <a:p>
            <a:endParaRPr lang="en-AU" sz="1400" dirty="0"/>
          </a:p>
          <a:p>
            <a:r>
              <a:rPr lang="en-AU" sz="1400" dirty="0"/>
              <a:t>Section</a:t>
            </a:r>
          </a:p>
          <a:p>
            <a:endParaRPr lang="en-AU" sz="1400" dirty="0"/>
          </a:p>
          <a:p>
            <a:r>
              <a:rPr lang="en-AU" sz="1400" dirty="0"/>
              <a:t>div  - "</a:t>
            </a:r>
            <a:r>
              <a:rPr lang="en-AU" sz="1400" dirty="0" err="1"/>
              <a:t>header_image_div</a:t>
            </a:r>
            <a:r>
              <a:rPr lang="en-AU" sz="1400" dirty="0"/>
              <a:t>”  </a:t>
            </a:r>
          </a:p>
          <a:p>
            <a:endParaRPr lang="en-AU" sz="1400" dirty="0"/>
          </a:p>
          <a:p>
            <a:r>
              <a:rPr lang="en-AU" sz="1400" dirty="0"/>
              <a:t>div - "floating"  </a:t>
            </a:r>
          </a:p>
          <a:p>
            <a:r>
              <a:rPr lang="en-AU" sz="1400" dirty="0" err="1"/>
              <a:t>Div</a:t>
            </a:r>
            <a:r>
              <a:rPr lang="en-AU" sz="1400" dirty="0"/>
              <a:t> – “Title Text”</a:t>
            </a:r>
          </a:p>
          <a:p>
            <a:r>
              <a:rPr lang="en-AU" sz="1400" dirty="0"/>
              <a:t>H2 – Blog</a:t>
            </a:r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r>
              <a:rPr lang="en-AU" sz="1400" dirty="0" err="1"/>
              <a:t>Div</a:t>
            </a:r>
            <a:r>
              <a:rPr lang="en-AU" sz="1400" dirty="0"/>
              <a:t> – “blog text” x4</a:t>
            </a:r>
          </a:p>
          <a:p>
            <a:r>
              <a:rPr lang="en-AU" sz="1400" dirty="0" err="1"/>
              <a:t>Div</a:t>
            </a:r>
            <a:r>
              <a:rPr lang="en-AU" sz="1400" dirty="0"/>
              <a:t> with background image – for each interest image x4</a:t>
            </a:r>
          </a:p>
        </p:txBody>
      </p:sp>
    </p:spTree>
    <p:extLst>
      <p:ext uri="{BB962C8B-B14F-4D97-AF65-F5344CB8AC3E}">
        <p14:creationId xmlns:p14="http://schemas.microsoft.com/office/powerpoint/2010/main" val="3520825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0038" y="0"/>
            <a:ext cx="6431889" cy="967563"/>
          </a:xfrm>
        </p:spPr>
        <p:txBody>
          <a:bodyPr anchor="ctr">
            <a:normAutofit fontScale="90000"/>
          </a:bodyPr>
          <a:lstStyle/>
          <a:p>
            <a:pPr lvl="0" algn="ctr"/>
            <a:r>
              <a:rPr lang="en-US" sz="3600" dirty="0">
                <a:solidFill>
                  <a:srgbClr val="FFFFFF"/>
                </a:solidFill>
              </a:rPr>
              <a:t>Main Design Challenges, Stages, Comments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166A68-04A7-482D-85E9-B20EFDCED474}"/>
              </a:ext>
            </a:extLst>
          </p:cNvPr>
          <p:cNvSpPr txBox="1"/>
          <p:nvPr/>
        </p:nvSpPr>
        <p:spPr>
          <a:xfrm>
            <a:off x="743225" y="967563"/>
            <a:ext cx="10705549" cy="52629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AU" sz="1600" dirty="0"/>
          </a:p>
          <a:p>
            <a:pPr marL="342900" indent="-342900">
              <a:buAutoNum type="arabicPeriod"/>
            </a:pPr>
            <a:r>
              <a:rPr lang="en-AU" sz="1600" dirty="0"/>
              <a:t>Realised I had misread the requirements and actually needed an ‘interests page’ instead of my original wireframes.</a:t>
            </a:r>
          </a:p>
          <a:p>
            <a:pPr marL="342900" indent="-342900">
              <a:buAutoNum type="arabicPeriod"/>
            </a:pPr>
            <a:endParaRPr lang="en-AU" sz="1600" dirty="0"/>
          </a:p>
          <a:p>
            <a:pPr marL="342900" indent="-342900">
              <a:buAutoNum type="arabicPeriod"/>
            </a:pPr>
            <a:r>
              <a:rPr lang="en-AU" sz="1600" dirty="0"/>
              <a:t>Buttons at top navigation not working, bunching up when resizing width – flex fixed this for the desktop site at first.</a:t>
            </a:r>
          </a:p>
          <a:p>
            <a:pPr marL="342900" indent="-342900">
              <a:buAutoNum type="arabicPeriod"/>
            </a:pPr>
            <a:endParaRPr lang="en-AU" sz="1600" dirty="0"/>
          </a:p>
          <a:p>
            <a:pPr marL="342900" indent="-342900">
              <a:buAutoNum type="arabicPeriod"/>
            </a:pPr>
            <a:r>
              <a:rPr lang="en-AU" sz="1600" dirty="0"/>
              <a:t>Header/banner image was spanning incorrectly when the window resized – Garret showed me how to use a div with a background image which fixed this and allowed the image to zoom out or in from the centre to fit the size.</a:t>
            </a:r>
          </a:p>
          <a:p>
            <a:pPr marL="342900" indent="-342900">
              <a:buAutoNum type="arabicPeriod"/>
            </a:pPr>
            <a:endParaRPr lang="en-AU" sz="1600" dirty="0"/>
          </a:p>
          <a:p>
            <a:pPr marL="342900" indent="-342900">
              <a:buAutoNum type="arabicPeriod"/>
            </a:pPr>
            <a:r>
              <a:rPr lang="en-AU" sz="1600" dirty="0"/>
              <a:t>The main floating </a:t>
            </a:r>
            <a:r>
              <a:rPr lang="en-AU" sz="1600" dirty="0" err="1"/>
              <a:t>divs</a:t>
            </a:r>
            <a:r>
              <a:rPr lang="en-AU" sz="1600" dirty="0"/>
              <a:t> which contained all the page content would change position depending on size – setting an ‘absolute’ px distance from the top of the page fixed this.</a:t>
            </a:r>
          </a:p>
          <a:p>
            <a:pPr marL="342900" indent="-342900">
              <a:buAutoNum type="arabicPeriod"/>
            </a:pPr>
            <a:endParaRPr lang="en-AU" sz="1600" dirty="0"/>
          </a:p>
          <a:p>
            <a:pPr marL="342900" indent="-342900">
              <a:buAutoNum type="arabicPeriod"/>
            </a:pPr>
            <a:r>
              <a:rPr lang="en-AU" sz="1600" dirty="0"/>
              <a:t>The main floating </a:t>
            </a:r>
            <a:r>
              <a:rPr lang="en-AU" sz="1600" dirty="0" err="1"/>
              <a:t>divs</a:t>
            </a:r>
            <a:r>
              <a:rPr lang="en-AU" sz="1600" dirty="0"/>
              <a:t> were not sizing according the screen width, I went back and read about media queries and also got help from Garret and decided on two sizes for ‘min-width settings’ – 600 and 850, allowing for three sizes in total when considering &lt;600 (mobile-first)</a:t>
            </a:r>
          </a:p>
          <a:p>
            <a:pPr marL="342900" indent="-342900">
              <a:buAutoNum type="arabicPeriod"/>
            </a:pPr>
            <a:endParaRPr lang="en-AU" sz="1600" dirty="0"/>
          </a:p>
          <a:p>
            <a:pPr marL="342900" indent="-342900">
              <a:buAutoNum type="arabicPeriod"/>
            </a:pPr>
            <a:r>
              <a:rPr lang="en-AU" sz="1600" dirty="0"/>
              <a:t>After I adjusted the media queries my top nav bar began not to work and I considered using a </a:t>
            </a:r>
            <a:r>
              <a:rPr lang="en-AU" sz="1600" dirty="0" err="1"/>
              <a:t>javascript</a:t>
            </a:r>
            <a:r>
              <a:rPr lang="en-AU" sz="1600" dirty="0"/>
              <a:t> ‘hamburger’ button, but decided to keep it simple, within our lesson content and stack the buttons as block display.</a:t>
            </a:r>
          </a:p>
          <a:p>
            <a:pPr marL="342900" indent="-342900">
              <a:buAutoNum type="arabicPeriod"/>
            </a:pPr>
            <a:endParaRPr lang="en-AU" sz="1600" dirty="0"/>
          </a:p>
          <a:p>
            <a:pPr marL="342900" indent="-342900">
              <a:buAutoNum type="arabicPeriod"/>
            </a:pPr>
            <a:r>
              <a:rPr lang="en-AU" sz="1600" dirty="0"/>
              <a:t>A large help for me for  resizing and spacing text was the discovery of the ‘</a:t>
            </a:r>
            <a:r>
              <a:rPr lang="en-AU" sz="1600" dirty="0" err="1"/>
              <a:t>em</a:t>
            </a:r>
            <a:r>
              <a:rPr lang="en-AU" sz="1600" dirty="0"/>
              <a:t>’ sizing and ‘margin-block, start and end’.</a:t>
            </a:r>
          </a:p>
          <a:p>
            <a:pPr marL="342900" indent="-342900">
              <a:buAutoNum type="arabicPeriod"/>
            </a:pPr>
            <a:endParaRPr lang="en-AU" sz="1600" dirty="0"/>
          </a:p>
          <a:p>
            <a:pPr marL="342900" indent="-342900">
              <a:buAutoNum type="arabicPeriod"/>
            </a:pPr>
            <a:r>
              <a:rPr lang="en-AU" sz="1600" dirty="0"/>
              <a:t>The most fun was finding the blog images.</a:t>
            </a:r>
          </a:p>
        </p:txBody>
      </p:sp>
    </p:spTree>
    <p:extLst>
      <p:ext uri="{BB962C8B-B14F-4D97-AF65-F5344CB8AC3E}">
        <p14:creationId xmlns:p14="http://schemas.microsoft.com/office/powerpoint/2010/main" val="407237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6113" y="432115"/>
            <a:ext cx="2748707" cy="695933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4400" dirty="0">
                <a:solidFill>
                  <a:srgbClr val="FFFFFF"/>
                </a:solidFill>
              </a:rPr>
              <a:t>Sitemap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601117-F783-46BA-AED6-1F7478A8F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69" y="1415127"/>
            <a:ext cx="9819596" cy="428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0038" y="0"/>
            <a:ext cx="6431889" cy="967563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3600" dirty="0">
                <a:solidFill>
                  <a:srgbClr val="FFFFFF"/>
                </a:solidFill>
              </a:rPr>
              <a:t>Wire Frames - Mobile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389641-B00F-489C-AEE6-67A7312CC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82" y="823132"/>
            <a:ext cx="2730994" cy="55617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653D1A-1B50-4D01-9619-DBC0FF957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45" y="823137"/>
            <a:ext cx="2730994" cy="55617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AD1816-CCDE-4294-BED9-68CD2C91E1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115" y="823132"/>
            <a:ext cx="2730994" cy="55617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1E9486-6416-4F2B-A6D6-0E15C02CC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661" y="823136"/>
            <a:ext cx="2730993" cy="556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38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0038" y="0"/>
            <a:ext cx="6431889" cy="967563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3600" dirty="0">
                <a:solidFill>
                  <a:srgbClr val="FFFFFF"/>
                </a:solidFill>
              </a:rPr>
              <a:t>Wire Frames – Desktop 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91BFB3-9075-424D-AE6A-185FA0AD7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9" y="1625133"/>
            <a:ext cx="5620279" cy="38974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DFB68F-2837-4C45-B64A-1A96D707C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090" y="1625133"/>
            <a:ext cx="5620279" cy="38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73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0038" y="0"/>
            <a:ext cx="6431889" cy="967563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3600" dirty="0">
                <a:solidFill>
                  <a:srgbClr val="FFFFFF"/>
                </a:solidFill>
              </a:rPr>
              <a:t>Wire Frames – Desktop 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91BFB3-9075-424D-AE6A-185FA0AD7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9" y="1625133"/>
            <a:ext cx="5620279" cy="38974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DFB68F-2837-4C45-B64A-1A96D707C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090" y="1625133"/>
            <a:ext cx="5620279" cy="38974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E3AE58-3210-4B68-AA90-47D9AA8AD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9" y="1638714"/>
            <a:ext cx="5620279" cy="3897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9932AA-9F15-4495-B4B8-D06CD90895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881" y="1638714"/>
            <a:ext cx="5600695" cy="388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1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0036" y="4103452"/>
            <a:ext cx="6431889" cy="967563"/>
          </a:xfrm>
        </p:spPr>
        <p:txBody>
          <a:bodyPr anchor="ctr">
            <a:normAutofit/>
          </a:bodyPr>
          <a:lstStyle/>
          <a:p>
            <a:pPr lvl="0" algn="ctr"/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3624BE-F925-4176-815D-F4E363CA1796}"/>
              </a:ext>
            </a:extLst>
          </p:cNvPr>
          <p:cNvSpPr txBox="1"/>
          <p:nvPr/>
        </p:nvSpPr>
        <p:spPr>
          <a:xfrm>
            <a:off x="743205" y="3166015"/>
            <a:ext cx="10705549" cy="16927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Semi grayscale overall appearance as my target audience is in the legal sector and I felt this would be professional.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Backdrop of the Brisbane skyline, the same image which I have on my </a:t>
            </a:r>
            <a:r>
              <a:rPr lang="en-AU" dirty="0" err="1"/>
              <a:t>Linkedin</a:t>
            </a:r>
            <a:r>
              <a:rPr lang="en-AU" dirty="0"/>
              <a:t>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 experimented with a ranged of colours before this but felt most of the colour images I tried were too distracting.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8E93340-CDE8-43D6-B515-451BD0870F6C}"/>
              </a:ext>
            </a:extLst>
          </p:cNvPr>
          <p:cNvSpPr txBox="1">
            <a:spLocks/>
          </p:cNvSpPr>
          <p:nvPr/>
        </p:nvSpPr>
        <p:spPr>
          <a:xfrm>
            <a:off x="2880036" y="1992719"/>
            <a:ext cx="6431889" cy="967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FFFFF"/>
                </a:solidFill>
              </a:rPr>
              <a:t>Design/Styling comments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39201B-E66D-46C8-B46C-0C3D4AA96A91}"/>
              </a:ext>
            </a:extLst>
          </p:cNvPr>
          <p:cNvSpPr txBox="1">
            <a:spLocks/>
          </p:cNvSpPr>
          <p:nvPr/>
        </p:nvSpPr>
        <p:spPr>
          <a:xfrm>
            <a:off x="2880036" y="615444"/>
            <a:ext cx="6431889" cy="967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FFFFF"/>
                </a:solidFill>
              </a:rPr>
              <a:t>&gt; Go to site</a:t>
            </a:r>
          </a:p>
        </p:txBody>
      </p:sp>
    </p:spTree>
    <p:extLst>
      <p:ext uri="{BB962C8B-B14F-4D97-AF65-F5344CB8AC3E}">
        <p14:creationId xmlns:p14="http://schemas.microsoft.com/office/powerpoint/2010/main" val="154113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0038" y="0"/>
            <a:ext cx="6431889" cy="967563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3600" dirty="0">
                <a:solidFill>
                  <a:srgbClr val="FFFFFF"/>
                </a:solidFill>
              </a:rPr>
              <a:t>Components - Home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E5B5DB-94E8-488F-8E6C-C2673D656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64" y="1019518"/>
            <a:ext cx="8378672" cy="53976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35CBAB-F2E5-4AC6-98AA-5E8AEFC37C39}"/>
              </a:ext>
            </a:extLst>
          </p:cNvPr>
          <p:cNvSpPr txBox="1"/>
          <p:nvPr/>
        </p:nvSpPr>
        <p:spPr>
          <a:xfrm>
            <a:off x="8681693" y="211634"/>
            <a:ext cx="3358043" cy="65556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400" dirty="0"/>
              <a:t>section  </a:t>
            </a:r>
          </a:p>
          <a:p>
            <a:r>
              <a:rPr lang="en-AU" sz="1400" dirty="0"/>
              <a:t>                 </a:t>
            </a:r>
          </a:p>
          <a:p>
            <a:r>
              <a:rPr lang="en-AU" sz="1400" dirty="0"/>
              <a:t>div - “</a:t>
            </a:r>
            <a:r>
              <a:rPr lang="en-AU" sz="1400" dirty="0" err="1"/>
              <a:t>header_block</a:t>
            </a:r>
            <a:r>
              <a:rPr lang="en-AU" sz="1400" dirty="0"/>
              <a:t>”</a:t>
            </a:r>
          </a:p>
          <a:p>
            <a:r>
              <a:rPr lang="en-AU" sz="1400" dirty="0"/>
              <a:t>div - "name"</a:t>
            </a:r>
          </a:p>
          <a:p>
            <a:r>
              <a:rPr lang="en-AU" sz="1400" dirty="0"/>
              <a:t>H1 - Joel Adams</a:t>
            </a:r>
          </a:p>
          <a:p>
            <a:r>
              <a:rPr lang="en-AU" sz="1400" dirty="0"/>
              <a:t>div - "</a:t>
            </a:r>
            <a:r>
              <a:rPr lang="en-AU" sz="1400" dirty="0" err="1"/>
              <a:t>navdiv</a:t>
            </a:r>
            <a:r>
              <a:rPr lang="en-AU" sz="1400" dirty="0"/>
              <a:t>"</a:t>
            </a:r>
          </a:p>
          <a:p>
            <a:r>
              <a:rPr lang="en-AU" sz="1400" dirty="0"/>
              <a:t>ul  - "navbar"</a:t>
            </a:r>
          </a:p>
          <a:p>
            <a:r>
              <a:rPr lang="en-AU" sz="1400" dirty="0"/>
              <a:t>li class -"</a:t>
            </a:r>
            <a:r>
              <a:rPr lang="en-AU" sz="1400" dirty="0" err="1"/>
              <a:t>navbarline</a:t>
            </a:r>
            <a:r>
              <a:rPr lang="en-AU" sz="1400" dirty="0"/>
              <a:t>” – for each link</a:t>
            </a:r>
          </a:p>
          <a:p>
            <a:r>
              <a:rPr lang="en-AU" sz="1400" dirty="0"/>
              <a:t>a </a:t>
            </a:r>
            <a:r>
              <a:rPr lang="en-AU" sz="1400" dirty="0" err="1"/>
              <a:t>href</a:t>
            </a:r>
            <a:r>
              <a:rPr lang="en-AU" sz="1400" dirty="0"/>
              <a:t>  -for each link</a:t>
            </a:r>
          </a:p>
          <a:p>
            <a:endParaRPr lang="en-AU" sz="1400" dirty="0"/>
          </a:p>
          <a:p>
            <a:endParaRPr lang="en-AU" sz="1400" dirty="0"/>
          </a:p>
          <a:p>
            <a:r>
              <a:rPr lang="en-AU" sz="1400" dirty="0"/>
              <a:t>Section</a:t>
            </a:r>
          </a:p>
          <a:p>
            <a:endParaRPr lang="en-AU" sz="1400" dirty="0"/>
          </a:p>
          <a:p>
            <a:r>
              <a:rPr lang="en-AU" sz="1400" dirty="0"/>
              <a:t>div  - "</a:t>
            </a:r>
            <a:r>
              <a:rPr lang="en-AU" sz="1400" dirty="0" err="1"/>
              <a:t>header_image_div</a:t>
            </a:r>
            <a:r>
              <a:rPr lang="en-AU" sz="1400" dirty="0"/>
              <a:t>”</a:t>
            </a:r>
          </a:p>
          <a:p>
            <a:r>
              <a:rPr lang="en-AU" sz="1400" dirty="0"/>
              <a:t>             </a:t>
            </a:r>
          </a:p>
          <a:p>
            <a:endParaRPr lang="en-AU" sz="1400" dirty="0"/>
          </a:p>
          <a:p>
            <a:r>
              <a:rPr lang="en-AU" sz="1400" dirty="0"/>
              <a:t>div - "floating"  </a:t>
            </a:r>
          </a:p>
          <a:p>
            <a:r>
              <a:rPr lang="en-AU" sz="1400" dirty="0"/>
              <a:t>  </a:t>
            </a:r>
          </a:p>
          <a:p>
            <a:r>
              <a:rPr lang="en-AU" sz="1400" dirty="0"/>
              <a:t>div - “</a:t>
            </a:r>
            <a:r>
              <a:rPr lang="en-AU" sz="1400" dirty="0" err="1"/>
              <a:t>profile_image</a:t>
            </a:r>
            <a:r>
              <a:rPr lang="en-AU" sz="1400" dirty="0"/>
              <a:t>”</a:t>
            </a:r>
          </a:p>
          <a:p>
            <a:r>
              <a:rPr lang="en-AU" sz="1400" dirty="0"/>
              <a:t>div id – “</a:t>
            </a:r>
            <a:r>
              <a:rPr lang="en-AU" sz="1400" dirty="0" err="1"/>
              <a:t>profile_text</a:t>
            </a:r>
            <a:r>
              <a:rPr lang="en-AU" sz="1400" dirty="0"/>
              <a:t>”</a:t>
            </a:r>
          </a:p>
          <a:p>
            <a:r>
              <a:rPr lang="en-AU" sz="1400" dirty="0"/>
              <a:t>H2 - Joel Adams</a:t>
            </a:r>
          </a:p>
          <a:p>
            <a:r>
              <a:rPr lang="en-AU" sz="1400" dirty="0"/>
              <a:t>H3 - Australian Lawyer</a:t>
            </a:r>
          </a:p>
          <a:p>
            <a:r>
              <a:rPr lang="en-AU" sz="1400" dirty="0"/>
              <a:t>P -  contact details</a:t>
            </a:r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r>
              <a:rPr lang="en-AU" sz="1400" dirty="0"/>
              <a:t>div - "</a:t>
            </a:r>
            <a:r>
              <a:rPr lang="en-AU" sz="1400" dirty="0" err="1"/>
              <a:t>social_bar</a:t>
            </a:r>
            <a:r>
              <a:rPr lang="en-AU" sz="1400" dirty="0"/>
              <a:t>"                                   </a:t>
            </a:r>
          </a:p>
          <a:p>
            <a:r>
              <a:rPr lang="en-AU" sz="1400" dirty="0"/>
              <a:t>a </a:t>
            </a:r>
            <a:r>
              <a:rPr lang="en-AU" sz="1400" dirty="0" err="1"/>
              <a:t>href</a:t>
            </a:r>
            <a:r>
              <a:rPr lang="en-AU" sz="1400" dirty="0"/>
              <a:t> + </a:t>
            </a:r>
            <a:r>
              <a:rPr lang="en-AU" sz="1400" dirty="0" err="1"/>
              <a:t>img</a:t>
            </a:r>
            <a:r>
              <a:rPr lang="en-AU" sz="1400" dirty="0"/>
              <a:t> – “</a:t>
            </a:r>
            <a:r>
              <a:rPr lang="en-AU" sz="1400" dirty="0" err="1"/>
              <a:t>Linkedin</a:t>
            </a:r>
            <a:r>
              <a:rPr lang="en-AU" sz="1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0655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0980" y="0"/>
            <a:ext cx="7560948" cy="967563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3600" dirty="0">
                <a:solidFill>
                  <a:srgbClr val="FFFFFF"/>
                </a:solidFill>
              </a:rPr>
              <a:t>Components - Professional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E5B5DB-94E8-488F-8E6C-C2673D656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264" y="1101316"/>
            <a:ext cx="8378672" cy="52340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35CBAB-F2E5-4AC6-98AA-5E8AEFC37C39}"/>
              </a:ext>
            </a:extLst>
          </p:cNvPr>
          <p:cNvSpPr txBox="1"/>
          <p:nvPr/>
        </p:nvSpPr>
        <p:spPr>
          <a:xfrm>
            <a:off x="8681676" y="405118"/>
            <a:ext cx="3358043" cy="5909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400" dirty="0"/>
              <a:t>section         </a:t>
            </a:r>
          </a:p>
          <a:p>
            <a:r>
              <a:rPr lang="en-AU" sz="1400" dirty="0"/>
              <a:t>          </a:t>
            </a:r>
          </a:p>
          <a:p>
            <a:r>
              <a:rPr lang="en-AU" sz="1400" dirty="0"/>
              <a:t>div - “</a:t>
            </a:r>
            <a:r>
              <a:rPr lang="en-AU" sz="1400" dirty="0" err="1"/>
              <a:t>header_block</a:t>
            </a:r>
            <a:r>
              <a:rPr lang="en-AU" sz="1400" dirty="0"/>
              <a:t>”</a:t>
            </a:r>
          </a:p>
          <a:p>
            <a:r>
              <a:rPr lang="en-AU" sz="1400" dirty="0"/>
              <a:t>div - "name"</a:t>
            </a:r>
          </a:p>
          <a:p>
            <a:r>
              <a:rPr lang="en-AU" sz="1400" dirty="0"/>
              <a:t>H1 - Joel Adams</a:t>
            </a:r>
          </a:p>
          <a:p>
            <a:r>
              <a:rPr lang="en-AU" sz="1400" dirty="0"/>
              <a:t>div - "</a:t>
            </a:r>
            <a:r>
              <a:rPr lang="en-AU" sz="1400" dirty="0" err="1"/>
              <a:t>navdiv</a:t>
            </a:r>
            <a:r>
              <a:rPr lang="en-AU" sz="1400" dirty="0"/>
              <a:t>"</a:t>
            </a:r>
          </a:p>
          <a:p>
            <a:r>
              <a:rPr lang="en-AU" sz="1400" dirty="0"/>
              <a:t>ul  - "navbar"</a:t>
            </a:r>
          </a:p>
          <a:p>
            <a:r>
              <a:rPr lang="en-AU" sz="1400" dirty="0"/>
              <a:t>li class -"</a:t>
            </a:r>
            <a:r>
              <a:rPr lang="en-AU" sz="1400" dirty="0" err="1"/>
              <a:t>navbarline</a:t>
            </a:r>
            <a:r>
              <a:rPr lang="en-AU" sz="1400" dirty="0"/>
              <a:t>”</a:t>
            </a:r>
          </a:p>
          <a:p>
            <a:r>
              <a:rPr lang="en-AU" sz="1400" dirty="0"/>
              <a:t>a </a:t>
            </a:r>
            <a:r>
              <a:rPr lang="en-AU" sz="1400" dirty="0" err="1"/>
              <a:t>href</a:t>
            </a:r>
            <a:r>
              <a:rPr lang="en-AU" sz="1400" dirty="0"/>
              <a:t>  -for each link</a:t>
            </a:r>
          </a:p>
          <a:p>
            <a:endParaRPr lang="en-AU" sz="1400" dirty="0"/>
          </a:p>
          <a:p>
            <a:r>
              <a:rPr lang="en-AU" sz="1400" dirty="0"/>
              <a:t>Section</a:t>
            </a:r>
          </a:p>
          <a:p>
            <a:endParaRPr lang="en-AU" sz="1400" dirty="0"/>
          </a:p>
          <a:p>
            <a:r>
              <a:rPr lang="en-AU" sz="1400" dirty="0"/>
              <a:t>div  - "</a:t>
            </a:r>
            <a:r>
              <a:rPr lang="en-AU" sz="1400" dirty="0" err="1"/>
              <a:t>header_image_div</a:t>
            </a:r>
            <a:r>
              <a:rPr lang="en-AU" sz="1400" dirty="0"/>
              <a:t>”</a:t>
            </a:r>
          </a:p>
          <a:p>
            <a:r>
              <a:rPr lang="en-AU" sz="1400" dirty="0"/>
              <a:t>     </a:t>
            </a:r>
          </a:p>
          <a:p>
            <a:r>
              <a:rPr lang="en-AU" sz="1400" dirty="0"/>
              <a:t>div - "floating"  </a:t>
            </a:r>
          </a:p>
          <a:p>
            <a:endParaRPr lang="en-AU" sz="1400" dirty="0"/>
          </a:p>
          <a:p>
            <a:r>
              <a:rPr lang="en-AU" sz="1400" dirty="0" err="1"/>
              <a:t>Div</a:t>
            </a:r>
            <a:r>
              <a:rPr lang="en-AU" sz="1400" dirty="0"/>
              <a:t> – “cv text”</a:t>
            </a:r>
          </a:p>
          <a:p>
            <a:r>
              <a:rPr lang="en-AU" sz="1400" dirty="0"/>
              <a:t>H2 – Professional Experience</a:t>
            </a:r>
          </a:p>
          <a:p>
            <a:r>
              <a:rPr lang="en-AU" sz="1400" dirty="0"/>
              <a:t>H3 –  Position Name – for each position</a:t>
            </a:r>
          </a:p>
          <a:p>
            <a:r>
              <a:rPr lang="en-AU" sz="1400" dirty="0"/>
              <a:t>P – other text for each position</a:t>
            </a:r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r>
              <a:rPr lang="en-AU" sz="1400" dirty="0"/>
              <a:t>div - "</a:t>
            </a:r>
            <a:r>
              <a:rPr lang="en-AU" sz="1400" dirty="0" err="1"/>
              <a:t>social_bar</a:t>
            </a:r>
            <a:r>
              <a:rPr lang="en-AU" sz="1400" dirty="0"/>
              <a:t>"                                   </a:t>
            </a:r>
          </a:p>
          <a:p>
            <a:r>
              <a:rPr lang="en-AU" sz="1400" dirty="0"/>
              <a:t>a </a:t>
            </a:r>
            <a:r>
              <a:rPr lang="en-AU" sz="1400" dirty="0" err="1"/>
              <a:t>href</a:t>
            </a:r>
            <a:r>
              <a:rPr lang="en-AU" sz="1400" dirty="0"/>
              <a:t> + </a:t>
            </a:r>
            <a:r>
              <a:rPr lang="en-AU" sz="1400" dirty="0" err="1"/>
              <a:t>img</a:t>
            </a:r>
            <a:r>
              <a:rPr lang="en-AU" sz="1400" dirty="0"/>
              <a:t> – “cv pdf”</a:t>
            </a:r>
          </a:p>
        </p:txBody>
      </p:sp>
    </p:spTree>
    <p:extLst>
      <p:ext uri="{BB962C8B-B14F-4D97-AF65-F5344CB8AC3E}">
        <p14:creationId xmlns:p14="http://schemas.microsoft.com/office/powerpoint/2010/main" val="261634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0086" y="0"/>
            <a:ext cx="7171842" cy="967563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3600" dirty="0">
                <a:solidFill>
                  <a:srgbClr val="FFFFFF"/>
                </a:solidFill>
              </a:rPr>
              <a:t>Components - Interests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E5B5DB-94E8-488F-8E6C-C2673D656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264" y="1164377"/>
            <a:ext cx="8378672" cy="51078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35CBAB-F2E5-4AC6-98AA-5E8AEFC37C39}"/>
              </a:ext>
            </a:extLst>
          </p:cNvPr>
          <p:cNvSpPr txBox="1"/>
          <p:nvPr/>
        </p:nvSpPr>
        <p:spPr>
          <a:xfrm>
            <a:off x="8681676" y="405118"/>
            <a:ext cx="3358043" cy="63401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400" dirty="0"/>
              <a:t>section  </a:t>
            </a:r>
          </a:p>
          <a:p>
            <a:r>
              <a:rPr lang="en-AU" sz="1400" dirty="0"/>
              <a:t>                 </a:t>
            </a:r>
          </a:p>
          <a:p>
            <a:r>
              <a:rPr lang="en-AU" sz="1400" dirty="0"/>
              <a:t>div - “</a:t>
            </a:r>
            <a:r>
              <a:rPr lang="en-AU" sz="1400" dirty="0" err="1"/>
              <a:t>header_block</a:t>
            </a:r>
            <a:r>
              <a:rPr lang="en-AU" sz="1400" dirty="0"/>
              <a:t>”</a:t>
            </a:r>
          </a:p>
          <a:p>
            <a:r>
              <a:rPr lang="en-AU" sz="1400" dirty="0"/>
              <a:t>div - "name"</a:t>
            </a:r>
          </a:p>
          <a:p>
            <a:r>
              <a:rPr lang="en-AU" sz="1400" dirty="0"/>
              <a:t>H1 - Joel Adams</a:t>
            </a:r>
          </a:p>
          <a:p>
            <a:r>
              <a:rPr lang="en-AU" sz="1400" dirty="0"/>
              <a:t>div - "</a:t>
            </a:r>
            <a:r>
              <a:rPr lang="en-AU" sz="1400" dirty="0" err="1"/>
              <a:t>navdiv</a:t>
            </a:r>
            <a:r>
              <a:rPr lang="en-AU" sz="1400" dirty="0"/>
              <a:t>"</a:t>
            </a:r>
          </a:p>
          <a:p>
            <a:r>
              <a:rPr lang="en-AU" sz="1400" dirty="0"/>
              <a:t>ul  - "navbar"</a:t>
            </a:r>
          </a:p>
          <a:p>
            <a:r>
              <a:rPr lang="en-AU" sz="1400" dirty="0"/>
              <a:t>li class -"</a:t>
            </a:r>
            <a:r>
              <a:rPr lang="en-AU" sz="1400" dirty="0" err="1"/>
              <a:t>navbarline</a:t>
            </a:r>
            <a:r>
              <a:rPr lang="en-AU" sz="1400" dirty="0"/>
              <a:t>”</a:t>
            </a:r>
          </a:p>
          <a:p>
            <a:r>
              <a:rPr lang="en-AU" sz="1400" dirty="0"/>
              <a:t>a </a:t>
            </a:r>
            <a:r>
              <a:rPr lang="en-AU" sz="1400" dirty="0" err="1"/>
              <a:t>href</a:t>
            </a:r>
            <a:r>
              <a:rPr lang="en-AU" sz="1400" dirty="0"/>
              <a:t>  -for each link</a:t>
            </a:r>
          </a:p>
          <a:p>
            <a:endParaRPr lang="en-AU" sz="1400" dirty="0"/>
          </a:p>
          <a:p>
            <a:endParaRPr lang="en-AU" sz="1400" dirty="0"/>
          </a:p>
          <a:p>
            <a:r>
              <a:rPr lang="en-AU" sz="1400" dirty="0"/>
              <a:t>Section</a:t>
            </a:r>
          </a:p>
          <a:p>
            <a:endParaRPr lang="en-AU" sz="1400" dirty="0"/>
          </a:p>
          <a:p>
            <a:r>
              <a:rPr lang="en-AU" sz="1400" dirty="0"/>
              <a:t>div  - "</a:t>
            </a:r>
            <a:r>
              <a:rPr lang="en-AU" sz="1400" dirty="0" err="1"/>
              <a:t>header_image_div</a:t>
            </a:r>
            <a:r>
              <a:rPr lang="en-AU" sz="1400" dirty="0"/>
              <a:t>”</a:t>
            </a:r>
          </a:p>
          <a:p>
            <a:r>
              <a:rPr lang="en-AU" sz="1400" dirty="0"/>
              <a:t>     </a:t>
            </a:r>
          </a:p>
          <a:p>
            <a:endParaRPr lang="en-AU" sz="1400" dirty="0"/>
          </a:p>
          <a:p>
            <a:r>
              <a:rPr lang="en-AU" sz="1400" dirty="0"/>
              <a:t>div - "floating"  </a:t>
            </a:r>
          </a:p>
          <a:p>
            <a:r>
              <a:rPr lang="en-AU" sz="1400" dirty="0" err="1"/>
              <a:t>Div</a:t>
            </a:r>
            <a:r>
              <a:rPr lang="en-AU" sz="1400" dirty="0"/>
              <a:t> – “Title Text”</a:t>
            </a:r>
          </a:p>
          <a:p>
            <a:r>
              <a:rPr lang="en-AU" sz="1400" dirty="0"/>
              <a:t>H2 – Interests</a:t>
            </a:r>
          </a:p>
          <a:p>
            <a:endParaRPr lang="en-AU" sz="1400" dirty="0"/>
          </a:p>
          <a:p>
            <a:endParaRPr lang="en-AU" sz="1400" dirty="0"/>
          </a:p>
          <a:p>
            <a:r>
              <a:rPr lang="en-AU" sz="1400" dirty="0" err="1"/>
              <a:t>Div</a:t>
            </a:r>
            <a:r>
              <a:rPr lang="en-AU" sz="1400" dirty="0"/>
              <a:t> – “</a:t>
            </a:r>
            <a:r>
              <a:rPr lang="en-AU" sz="1400" dirty="0" err="1"/>
              <a:t>interests_text</a:t>
            </a:r>
            <a:r>
              <a:rPr lang="en-AU" sz="1400" dirty="0"/>
              <a:t>”</a:t>
            </a:r>
          </a:p>
          <a:p>
            <a:r>
              <a:rPr lang="en-AU" sz="1400" dirty="0"/>
              <a:t>Ul – for each interest</a:t>
            </a:r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r>
              <a:rPr lang="en-AU" sz="1400" dirty="0" err="1"/>
              <a:t>Div</a:t>
            </a:r>
            <a:r>
              <a:rPr lang="en-AU" sz="1400" dirty="0"/>
              <a:t> with background image – for each interest image x4</a:t>
            </a:r>
          </a:p>
        </p:txBody>
      </p:sp>
    </p:spTree>
    <p:extLst>
      <p:ext uri="{BB962C8B-B14F-4D97-AF65-F5344CB8AC3E}">
        <p14:creationId xmlns:p14="http://schemas.microsoft.com/office/powerpoint/2010/main" val="88949391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{7BEA6F29-3160-488D-B618-B5940424EC93}tf56160789</Template>
  <TotalTime>0</TotalTime>
  <Words>799</Words>
  <Application>Microsoft Office PowerPoint</Application>
  <PresentationFormat>Widescreen</PresentationFormat>
  <Paragraphs>141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1_RetrospectVTI</vt:lpstr>
      <vt:lpstr>Joel Adams – Portfolio Website</vt:lpstr>
      <vt:lpstr>Sitemap</vt:lpstr>
      <vt:lpstr>Wire Frames - Mobile</vt:lpstr>
      <vt:lpstr>Wire Frames – Desktop 1</vt:lpstr>
      <vt:lpstr>Wire Frames – Desktop 2</vt:lpstr>
      <vt:lpstr>PowerPoint Presentation</vt:lpstr>
      <vt:lpstr>Components - Home</vt:lpstr>
      <vt:lpstr>Components - Professional</vt:lpstr>
      <vt:lpstr>Components - Interests</vt:lpstr>
      <vt:lpstr>Components - Blog</vt:lpstr>
      <vt:lpstr>Main Design Challenges, Stages,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2020-06-05T09:07:14Z</dcterms:created>
  <dcterms:modified xsi:type="dcterms:W3CDTF">2020-06-05T12:07:47Z</dcterms:modified>
</cp:coreProperties>
</file>