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3" r:id="rId2"/>
  </p:sldMasterIdLst>
  <p:sldIdLst>
    <p:sldId id="2134805202" r:id="rId3"/>
    <p:sldId id="2134805217" r:id="rId4"/>
    <p:sldId id="2134805215" r:id="rId5"/>
    <p:sldId id="2134805216" r:id="rId6"/>
    <p:sldId id="213480521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032E14-1335-40CB-B966-9E3D57F0E56E}" v="1" dt="2022-01-12T22:23:35.9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asekhar Pavani (OSV)" userId="01e34a9c-28e9-4baa-9212-5788c793ac6f" providerId="ADAL" clId="{AD032E14-1335-40CB-B966-9E3D57F0E56E}"/>
    <pc:docChg chg="custSel delSld modSld delMainMaster">
      <pc:chgData name="Rajasekhar Pavani (OSV)" userId="01e34a9c-28e9-4baa-9212-5788c793ac6f" providerId="ADAL" clId="{AD032E14-1335-40CB-B966-9E3D57F0E56E}" dt="2022-01-12T22:23:57.406" v="7" actId="1038"/>
      <pc:docMkLst>
        <pc:docMk/>
      </pc:docMkLst>
      <pc:sldChg chg="del">
        <pc:chgData name="Rajasekhar Pavani (OSV)" userId="01e34a9c-28e9-4baa-9212-5788c793ac6f" providerId="ADAL" clId="{AD032E14-1335-40CB-B966-9E3D57F0E56E}" dt="2022-01-12T22:21:49.844" v="1" actId="47"/>
        <pc:sldMkLst>
          <pc:docMk/>
          <pc:sldMk cId="3158573973" sldId="256"/>
        </pc:sldMkLst>
      </pc:sldChg>
      <pc:sldChg chg="modSp mod">
        <pc:chgData name="Rajasekhar Pavani (OSV)" userId="01e34a9c-28e9-4baa-9212-5788c793ac6f" providerId="ADAL" clId="{AD032E14-1335-40CB-B966-9E3D57F0E56E}" dt="2022-01-12T22:20:16.158" v="0" actId="313"/>
        <pc:sldMkLst>
          <pc:docMk/>
          <pc:sldMk cId="2729876158" sldId="2134805202"/>
        </pc:sldMkLst>
        <pc:spChg chg="mod">
          <ac:chgData name="Rajasekhar Pavani (OSV)" userId="01e34a9c-28e9-4baa-9212-5788c793ac6f" providerId="ADAL" clId="{AD032E14-1335-40CB-B966-9E3D57F0E56E}" dt="2022-01-12T22:20:16.158" v="0" actId="313"/>
          <ac:spMkLst>
            <pc:docMk/>
            <pc:sldMk cId="2729876158" sldId="2134805202"/>
            <ac:spMk id="17" creationId="{C015B686-75D8-4D75-A33F-5E094595F8BF}"/>
          </ac:spMkLst>
        </pc:spChg>
      </pc:sldChg>
      <pc:sldChg chg="addSp delSp modSp mod">
        <pc:chgData name="Rajasekhar Pavani (OSV)" userId="01e34a9c-28e9-4baa-9212-5788c793ac6f" providerId="ADAL" clId="{AD032E14-1335-40CB-B966-9E3D57F0E56E}" dt="2022-01-12T22:23:57.406" v="7" actId="1038"/>
        <pc:sldMkLst>
          <pc:docMk/>
          <pc:sldMk cId="4040209654" sldId="2134805215"/>
        </pc:sldMkLst>
        <pc:picChg chg="add mod">
          <ac:chgData name="Rajasekhar Pavani (OSV)" userId="01e34a9c-28e9-4baa-9212-5788c793ac6f" providerId="ADAL" clId="{AD032E14-1335-40CB-B966-9E3D57F0E56E}" dt="2022-01-12T22:23:49.570" v="5" actId="688"/>
          <ac:picMkLst>
            <pc:docMk/>
            <pc:sldMk cId="4040209654" sldId="2134805215"/>
            <ac:picMk id="3" creationId="{97EC3178-6174-490E-AB3A-C4E64A4D96D3}"/>
          </ac:picMkLst>
        </pc:picChg>
        <pc:picChg chg="del">
          <ac:chgData name="Rajasekhar Pavani (OSV)" userId="01e34a9c-28e9-4baa-9212-5788c793ac6f" providerId="ADAL" clId="{AD032E14-1335-40CB-B966-9E3D57F0E56E}" dt="2022-01-12T22:23:35.947" v="2" actId="478"/>
          <ac:picMkLst>
            <pc:docMk/>
            <pc:sldMk cId="4040209654" sldId="2134805215"/>
            <ac:picMk id="1040" creationId="{10EA1826-F8CF-48F2-85A2-93F704D727B1}"/>
          </ac:picMkLst>
        </pc:picChg>
        <pc:cxnChg chg="mod">
          <ac:chgData name="Rajasekhar Pavani (OSV)" userId="01e34a9c-28e9-4baa-9212-5788c793ac6f" providerId="ADAL" clId="{AD032E14-1335-40CB-B966-9E3D57F0E56E}" dt="2022-01-12T22:23:57.406" v="7" actId="1038"/>
          <ac:cxnSpMkLst>
            <pc:docMk/>
            <pc:sldMk cId="4040209654" sldId="2134805215"/>
            <ac:cxnSpMk id="47" creationId="{4200C846-D684-444D-A317-18636AF950CC}"/>
          </ac:cxnSpMkLst>
        </pc:cxnChg>
      </pc:sldChg>
      <pc:sldMasterChg chg="del delSldLayout">
        <pc:chgData name="Rajasekhar Pavani (OSV)" userId="01e34a9c-28e9-4baa-9212-5788c793ac6f" providerId="ADAL" clId="{AD032E14-1335-40CB-B966-9E3D57F0E56E}" dt="2022-01-12T22:21:49.844" v="1" actId="47"/>
        <pc:sldMasterMkLst>
          <pc:docMk/>
          <pc:sldMasterMk cId="3066827304" sldId="2147483648"/>
        </pc:sldMasterMkLst>
        <pc:sldLayoutChg chg="del">
          <pc:chgData name="Rajasekhar Pavani (OSV)" userId="01e34a9c-28e9-4baa-9212-5788c793ac6f" providerId="ADAL" clId="{AD032E14-1335-40CB-B966-9E3D57F0E56E}" dt="2022-01-12T22:21:49.844" v="1" actId="47"/>
          <pc:sldLayoutMkLst>
            <pc:docMk/>
            <pc:sldMasterMk cId="3066827304" sldId="2147483648"/>
            <pc:sldLayoutMk cId="193207930" sldId="2147483649"/>
          </pc:sldLayoutMkLst>
        </pc:sldLayoutChg>
        <pc:sldLayoutChg chg="del">
          <pc:chgData name="Rajasekhar Pavani (OSV)" userId="01e34a9c-28e9-4baa-9212-5788c793ac6f" providerId="ADAL" clId="{AD032E14-1335-40CB-B966-9E3D57F0E56E}" dt="2022-01-12T22:21:49.844" v="1" actId="47"/>
          <pc:sldLayoutMkLst>
            <pc:docMk/>
            <pc:sldMasterMk cId="3066827304" sldId="2147483648"/>
            <pc:sldLayoutMk cId="1983599674" sldId="2147483650"/>
          </pc:sldLayoutMkLst>
        </pc:sldLayoutChg>
        <pc:sldLayoutChg chg="del">
          <pc:chgData name="Rajasekhar Pavani (OSV)" userId="01e34a9c-28e9-4baa-9212-5788c793ac6f" providerId="ADAL" clId="{AD032E14-1335-40CB-B966-9E3D57F0E56E}" dt="2022-01-12T22:21:49.844" v="1" actId="47"/>
          <pc:sldLayoutMkLst>
            <pc:docMk/>
            <pc:sldMasterMk cId="3066827304" sldId="2147483648"/>
            <pc:sldLayoutMk cId="4058609518" sldId="2147483651"/>
          </pc:sldLayoutMkLst>
        </pc:sldLayoutChg>
        <pc:sldLayoutChg chg="del">
          <pc:chgData name="Rajasekhar Pavani (OSV)" userId="01e34a9c-28e9-4baa-9212-5788c793ac6f" providerId="ADAL" clId="{AD032E14-1335-40CB-B966-9E3D57F0E56E}" dt="2022-01-12T22:21:49.844" v="1" actId="47"/>
          <pc:sldLayoutMkLst>
            <pc:docMk/>
            <pc:sldMasterMk cId="3066827304" sldId="2147483648"/>
            <pc:sldLayoutMk cId="3843152913" sldId="2147483652"/>
          </pc:sldLayoutMkLst>
        </pc:sldLayoutChg>
        <pc:sldLayoutChg chg="del">
          <pc:chgData name="Rajasekhar Pavani (OSV)" userId="01e34a9c-28e9-4baa-9212-5788c793ac6f" providerId="ADAL" clId="{AD032E14-1335-40CB-B966-9E3D57F0E56E}" dt="2022-01-12T22:21:49.844" v="1" actId="47"/>
          <pc:sldLayoutMkLst>
            <pc:docMk/>
            <pc:sldMasterMk cId="3066827304" sldId="2147483648"/>
            <pc:sldLayoutMk cId="1941131337" sldId="2147483653"/>
          </pc:sldLayoutMkLst>
        </pc:sldLayoutChg>
        <pc:sldLayoutChg chg="del">
          <pc:chgData name="Rajasekhar Pavani (OSV)" userId="01e34a9c-28e9-4baa-9212-5788c793ac6f" providerId="ADAL" clId="{AD032E14-1335-40CB-B966-9E3D57F0E56E}" dt="2022-01-12T22:21:49.844" v="1" actId="47"/>
          <pc:sldLayoutMkLst>
            <pc:docMk/>
            <pc:sldMasterMk cId="3066827304" sldId="2147483648"/>
            <pc:sldLayoutMk cId="3871857690" sldId="2147483654"/>
          </pc:sldLayoutMkLst>
        </pc:sldLayoutChg>
        <pc:sldLayoutChg chg="del">
          <pc:chgData name="Rajasekhar Pavani (OSV)" userId="01e34a9c-28e9-4baa-9212-5788c793ac6f" providerId="ADAL" clId="{AD032E14-1335-40CB-B966-9E3D57F0E56E}" dt="2022-01-12T22:21:49.844" v="1" actId="47"/>
          <pc:sldLayoutMkLst>
            <pc:docMk/>
            <pc:sldMasterMk cId="3066827304" sldId="2147483648"/>
            <pc:sldLayoutMk cId="464276565" sldId="2147483655"/>
          </pc:sldLayoutMkLst>
        </pc:sldLayoutChg>
        <pc:sldLayoutChg chg="del">
          <pc:chgData name="Rajasekhar Pavani (OSV)" userId="01e34a9c-28e9-4baa-9212-5788c793ac6f" providerId="ADAL" clId="{AD032E14-1335-40CB-B966-9E3D57F0E56E}" dt="2022-01-12T22:21:49.844" v="1" actId="47"/>
          <pc:sldLayoutMkLst>
            <pc:docMk/>
            <pc:sldMasterMk cId="3066827304" sldId="2147483648"/>
            <pc:sldLayoutMk cId="2914779694" sldId="2147483656"/>
          </pc:sldLayoutMkLst>
        </pc:sldLayoutChg>
        <pc:sldLayoutChg chg="del">
          <pc:chgData name="Rajasekhar Pavani (OSV)" userId="01e34a9c-28e9-4baa-9212-5788c793ac6f" providerId="ADAL" clId="{AD032E14-1335-40CB-B966-9E3D57F0E56E}" dt="2022-01-12T22:21:49.844" v="1" actId="47"/>
          <pc:sldLayoutMkLst>
            <pc:docMk/>
            <pc:sldMasterMk cId="3066827304" sldId="2147483648"/>
            <pc:sldLayoutMk cId="1840741970" sldId="2147483657"/>
          </pc:sldLayoutMkLst>
        </pc:sldLayoutChg>
        <pc:sldLayoutChg chg="del">
          <pc:chgData name="Rajasekhar Pavani (OSV)" userId="01e34a9c-28e9-4baa-9212-5788c793ac6f" providerId="ADAL" clId="{AD032E14-1335-40CB-B966-9E3D57F0E56E}" dt="2022-01-12T22:21:49.844" v="1" actId="47"/>
          <pc:sldLayoutMkLst>
            <pc:docMk/>
            <pc:sldMasterMk cId="3066827304" sldId="2147483648"/>
            <pc:sldLayoutMk cId="1603212697" sldId="2147483658"/>
          </pc:sldLayoutMkLst>
        </pc:sldLayoutChg>
        <pc:sldLayoutChg chg="del">
          <pc:chgData name="Rajasekhar Pavani (OSV)" userId="01e34a9c-28e9-4baa-9212-5788c793ac6f" providerId="ADAL" clId="{AD032E14-1335-40CB-B966-9E3D57F0E56E}" dt="2022-01-12T22:21:49.844" v="1" actId="47"/>
          <pc:sldLayoutMkLst>
            <pc:docMk/>
            <pc:sldMasterMk cId="3066827304" sldId="2147483648"/>
            <pc:sldLayoutMk cId="1856785846" sldId="2147483659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3328BF-E14B-4343-8134-4FE23C6B8BC2}" type="doc">
      <dgm:prSet loTypeId="urn:microsoft.com/office/officeart/2011/layout/HexagonRadial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B72987C-1A68-40F1-8CBB-D0D0417FD39B}">
      <dgm:prSet phldrT="[Text]"/>
      <dgm:spPr>
        <a:xfrm>
          <a:off x="2952810" y="1748061"/>
          <a:ext cx="2221862" cy="1922001"/>
        </a:xfrm>
        <a:prstGeom prst="hexagon">
          <a:avLst>
            <a:gd name="adj" fmla="val 28570"/>
            <a:gd name="vf" fmla="val 115470"/>
          </a:avLst>
        </a:prstGeom>
        <a:solidFill>
          <a:srgbClr val="3F9C35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b="1" dirty="0">
              <a:solidFill>
                <a:srgbClr val="FFFFFF"/>
              </a:solidFill>
              <a:latin typeface="Arial Narrow"/>
              <a:ea typeface="+mn-ea"/>
              <a:cs typeface="+mn-cs"/>
            </a:rPr>
            <a:t>CONTAINERS</a:t>
          </a:r>
        </a:p>
      </dgm:t>
    </dgm:pt>
    <dgm:pt modelId="{9C60ACB0-A54E-4009-B398-3834CB0CF333}" type="parTrans" cxnId="{CEDECB00-9477-4F06-AA75-3A7E8C50D09E}">
      <dgm:prSet/>
      <dgm:spPr/>
      <dgm:t>
        <a:bodyPr/>
        <a:lstStyle/>
        <a:p>
          <a:endParaRPr lang="en-US"/>
        </a:p>
      </dgm:t>
    </dgm:pt>
    <dgm:pt modelId="{B7839342-DFB8-40E9-97AB-95E48992AA9A}" type="sibTrans" cxnId="{CEDECB00-9477-4F06-AA75-3A7E8C50D09E}">
      <dgm:prSet/>
      <dgm:spPr/>
      <dgm:t>
        <a:bodyPr/>
        <a:lstStyle/>
        <a:p>
          <a:endParaRPr lang="en-US"/>
        </a:p>
      </dgm:t>
    </dgm:pt>
    <dgm:pt modelId="{F0237A14-FBD8-4302-9EC9-B66D8B21E0C8}">
      <dgm:prSet phldrT="[Text]" custT="1"/>
      <dgm:spPr>
        <a:xfrm>
          <a:off x="3157475" y="0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bg2">
            <a:lumMod val="75000"/>
          </a:scheme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sz="800" b="1" kern="1200" dirty="0">
              <a:solidFill>
                <a:schemeClr val="tx1"/>
              </a:solidFill>
              <a:latin typeface="+mj-lt"/>
              <a:ea typeface="+mn-ea"/>
              <a:cs typeface="+mn-cs"/>
            </a:rPr>
            <a:t>WEB</a:t>
          </a:r>
        </a:p>
      </dgm:t>
    </dgm:pt>
    <dgm:pt modelId="{936071DE-CED6-4A75-A20C-B621E2E58CEF}" type="parTrans" cxnId="{5DC17DB5-958A-4F52-B858-61AB08D130C2}">
      <dgm:prSet/>
      <dgm:spPr/>
      <dgm:t>
        <a:bodyPr/>
        <a:lstStyle/>
        <a:p>
          <a:endParaRPr lang="en-US"/>
        </a:p>
      </dgm:t>
    </dgm:pt>
    <dgm:pt modelId="{ADA5298A-D951-4B35-B36A-7F5C79758B88}" type="sibTrans" cxnId="{5DC17DB5-958A-4F52-B858-61AB08D130C2}">
      <dgm:prSet/>
      <dgm:spPr/>
      <dgm:t>
        <a:bodyPr/>
        <a:lstStyle/>
        <a:p>
          <a:endParaRPr lang="en-US"/>
        </a:p>
      </dgm:t>
    </dgm:pt>
    <dgm:pt modelId="{5A5530C1-BF83-4059-B91B-4B7F5B3A36F1}">
      <dgm:prSet phldrT="[Text]" custT="1"/>
      <dgm:spPr>
        <a:solidFill>
          <a:srgbClr val="E7E6E6">
            <a:lumMod val="7500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0160" tIns="10160" rIns="10160" bIns="10160" numCol="1" spcCol="1270" anchor="ctr" anchorCtr="0"/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>
              <a:solidFill>
                <a:schemeClr val="tx1"/>
              </a:solidFill>
              <a:latin typeface="Calibri Light" panose="020F0302020204030204"/>
              <a:ea typeface="+mn-ea"/>
              <a:cs typeface="+mn-cs"/>
            </a:rPr>
            <a:t>FPM</a:t>
          </a:r>
        </a:p>
      </dgm:t>
    </dgm:pt>
    <dgm:pt modelId="{24BD3803-09AD-4F0B-8CBE-8713F2250D00}" type="parTrans" cxnId="{75306327-39D7-4005-96CC-D425AEE7E59D}">
      <dgm:prSet/>
      <dgm:spPr/>
      <dgm:t>
        <a:bodyPr/>
        <a:lstStyle/>
        <a:p>
          <a:endParaRPr lang="en-US"/>
        </a:p>
      </dgm:t>
    </dgm:pt>
    <dgm:pt modelId="{72B9CD99-3F97-402F-9DB1-147134E4DC45}" type="sibTrans" cxnId="{75306327-39D7-4005-96CC-D425AEE7E59D}">
      <dgm:prSet/>
      <dgm:spPr/>
      <dgm:t>
        <a:bodyPr/>
        <a:lstStyle/>
        <a:p>
          <a:endParaRPr lang="en-US"/>
        </a:p>
      </dgm:t>
    </dgm:pt>
    <dgm:pt modelId="{42C74D1C-3A23-4650-B427-65149852E4C6}">
      <dgm:prSet phldrT="[Text]" custT="1"/>
      <dgm:spPr>
        <a:solidFill>
          <a:srgbClr val="E7E6E6">
            <a:lumMod val="7500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0160" tIns="10160" rIns="10160" bIns="10160" numCol="1" spcCol="1270" anchor="ctr" anchorCtr="0"/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>
              <a:solidFill>
                <a:schemeClr val="tx1"/>
              </a:solidFill>
              <a:latin typeface="Calibri Light" panose="020F0302020204030204"/>
              <a:ea typeface="+mn-ea"/>
              <a:cs typeface="+mn-cs"/>
            </a:rPr>
            <a:t>MARIA</a:t>
          </a:r>
          <a:r>
            <a:rPr lang="en-US" sz="800" b="1" kern="1200" dirty="0">
              <a:solidFill>
                <a:srgbClr val="FFFFFF"/>
              </a:solidFill>
              <a:latin typeface="Calibri Light" panose="020F0302020204030204"/>
              <a:ea typeface="+mn-ea"/>
              <a:cs typeface="+mn-cs"/>
            </a:rPr>
            <a:t> </a:t>
          </a:r>
          <a:r>
            <a:rPr lang="en-US" sz="800" b="1" kern="1200" dirty="0">
              <a:solidFill>
                <a:schemeClr val="tx1"/>
              </a:solidFill>
              <a:latin typeface="Calibri Light" panose="020F0302020204030204"/>
              <a:ea typeface="+mn-ea"/>
              <a:cs typeface="+mn-cs"/>
            </a:rPr>
            <a:t>DB</a:t>
          </a:r>
        </a:p>
      </dgm:t>
    </dgm:pt>
    <dgm:pt modelId="{5A406507-C117-4791-AFFF-5B4A29730392}" type="parTrans" cxnId="{1BD336AF-15FB-40B3-88BD-AFB922F6B358}">
      <dgm:prSet/>
      <dgm:spPr/>
      <dgm:t>
        <a:bodyPr/>
        <a:lstStyle/>
        <a:p>
          <a:endParaRPr lang="en-US"/>
        </a:p>
      </dgm:t>
    </dgm:pt>
    <dgm:pt modelId="{5AD21DE7-C26E-44E3-A548-4DAA2915D3E7}" type="sibTrans" cxnId="{1BD336AF-15FB-40B3-88BD-AFB922F6B358}">
      <dgm:prSet/>
      <dgm:spPr/>
      <dgm:t>
        <a:bodyPr/>
        <a:lstStyle/>
        <a:p>
          <a:endParaRPr lang="en-US"/>
        </a:p>
      </dgm:t>
    </dgm:pt>
    <dgm:pt modelId="{7D91A40D-BFC0-432E-8F84-E0421C6FEC9C}">
      <dgm:prSet phldrT="[Text]" custT="1"/>
      <dgm:spPr>
        <a:solidFill>
          <a:srgbClr val="E7E6E6">
            <a:lumMod val="7500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0160" tIns="10160" rIns="10160" bIns="10160" numCol="1" spcCol="1270" anchor="ctr" anchorCtr="0"/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>
              <a:solidFill>
                <a:schemeClr val="tx1"/>
              </a:solidFill>
              <a:latin typeface="Calibri Light" panose="020F0302020204030204"/>
              <a:ea typeface="+mn-ea"/>
              <a:cs typeface="+mn-cs"/>
            </a:rPr>
            <a:t>ELASTICS</a:t>
          </a:r>
        </a:p>
      </dgm:t>
    </dgm:pt>
    <dgm:pt modelId="{4AD3D2D9-809D-4794-8F7B-614D1EDEF72C}" type="parTrans" cxnId="{452E2E94-2ED5-4952-B872-62EB5AAF9ECB}">
      <dgm:prSet/>
      <dgm:spPr/>
      <dgm:t>
        <a:bodyPr/>
        <a:lstStyle/>
        <a:p>
          <a:endParaRPr lang="en-US"/>
        </a:p>
      </dgm:t>
    </dgm:pt>
    <dgm:pt modelId="{6BD88B81-8E47-4372-AA55-E4F2F63D61BA}" type="sibTrans" cxnId="{452E2E94-2ED5-4952-B872-62EB5AAF9ECB}">
      <dgm:prSet/>
      <dgm:spPr/>
      <dgm:t>
        <a:bodyPr/>
        <a:lstStyle/>
        <a:p>
          <a:endParaRPr lang="en-US"/>
        </a:p>
      </dgm:t>
    </dgm:pt>
    <dgm:pt modelId="{AB3AA8E3-9CAA-4A4D-8044-83EB643D260C}">
      <dgm:prSet phldrT="[Text]" custT="1"/>
      <dgm:spPr>
        <a:solidFill>
          <a:srgbClr val="E7E6E6">
            <a:lumMod val="7500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0160" tIns="10160" rIns="10160" bIns="10160" numCol="1" spcCol="1270" anchor="ctr" anchorCtr="0"/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>
              <a:solidFill>
                <a:schemeClr val="tx1"/>
              </a:solidFill>
              <a:latin typeface="Calibri Light" panose="020F0302020204030204"/>
              <a:ea typeface="+mn-ea"/>
              <a:cs typeface="+mn-cs"/>
            </a:rPr>
            <a:t>RABBITMQ</a:t>
          </a:r>
        </a:p>
      </dgm:t>
    </dgm:pt>
    <dgm:pt modelId="{D740A589-ED9D-4E1A-8B50-D019AD4A14F5}" type="parTrans" cxnId="{C0C4D86D-13E7-4501-B9B2-6802ECD7EB80}">
      <dgm:prSet/>
      <dgm:spPr/>
      <dgm:t>
        <a:bodyPr/>
        <a:lstStyle/>
        <a:p>
          <a:endParaRPr lang="en-US"/>
        </a:p>
      </dgm:t>
    </dgm:pt>
    <dgm:pt modelId="{C0BF1FC6-FA59-4428-87D2-F73579B8138C}" type="sibTrans" cxnId="{C0C4D86D-13E7-4501-B9B2-6802ECD7EB80}">
      <dgm:prSet/>
      <dgm:spPr/>
      <dgm:t>
        <a:bodyPr/>
        <a:lstStyle/>
        <a:p>
          <a:endParaRPr lang="en-US"/>
        </a:p>
      </dgm:t>
    </dgm:pt>
    <dgm:pt modelId="{C5B30578-1D6E-4FBF-9CD7-0E34846287B9}">
      <dgm:prSet phldrT="[Text]" custT="1"/>
      <dgm:spPr>
        <a:solidFill>
          <a:srgbClr val="E7E6E6">
            <a:lumMod val="7500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0160" tIns="10160" rIns="10160" bIns="10160" numCol="1" spcCol="1270" anchor="ctr" anchorCtr="0"/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>
              <a:solidFill>
                <a:schemeClr val="tx1"/>
              </a:solidFill>
              <a:latin typeface="Calibri Light" panose="020F0302020204030204"/>
              <a:ea typeface="+mn-ea"/>
              <a:cs typeface="+mn-cs"/>
            </a:rPr>
            <a:t>MAILHOG</a:t>
          </a:r>
        </a:p>
      </dgm:t>
    </dgm:pt>
    <dgm:pt modelId="{75244F4F-AFA3-4006-BEBF-8C414E0188D7}" type="parTrans" cxnId="{B3BD9C2D-49BF-497F-A982-B893F0C8B56C}">
      <dgm:prSet/>
      <dgm:spPr/>
      <dgm:t>
        <a:bodyPr/>
        <a:lstStyle/>
        <a:p>
          <a:endParaRPr lang="en-US"/>
        </a:p>
      </dgm:t>
    </dgm:pt>
    <dgm:pt modelId="{0BFB71A2-5670-436A-818A-F508F454C4BE}" type="sibTrans" cxnId="{B3BD9C2D-49BF-497F-A982-B893F0C8B56C}">
      <dgm:prSet/>
      <dgm:spPr/>
      <dgm:t>
        <a:bodyPr/>
        <a:lstStyle/>
        <a:p>
          <a:endParaRPr lang="en-US"/>
        </a:p>
      </dgm:t>
    </dgm:pt>
    <dgm:pt modelId="{D19DFAE7-B84F-4338-AE10-B4219765B1DC}" type="pres">
      <dgm:prSet presAssocID="{D53328BF-E14B-4343-8134-4FE23C6B8BC2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85F2EA54-4827-4522-AAD8-825D75E70A06}" type="pres">
      <dgm:prSet presAssocID="{2B72987C-1A68-40F1-8CBB-D0D0417FD39B}" presName="Parent" presStyleLbl="node0" presStyleIdx="0" presStyleCnt="1">
        <dgm:presLayoutVars>
          <dgm:chMax val="6"/>
          <dgm:chPref val="6"/>
        </dgm:presLayoutVars>
      </dgm:prSet>
      <dgm:spPr/>
    </dgm:pt>
    <dgm:pt modelId="{AE2BE808-9D32-48B5-87FD-DA06333DAD47}" type="pres">
      <dgm:prSet presAssocID="{F0237A14-FBD8-4302-9EC9-B66D8B21E0C8}" presName="Accent1" presStyleCnt="0"/>
      <dgm:spPr/>
    </dgm:pt>
    <dgm:pt modelId="{D897057F-F0E7-4F0C-B222-24FCC5F0EE45}" type="pres">
      <dgm:prSet presAssocID="{F0237A14-FBD8-4302-9EC9-B66D8B21E0C8}" presName="Accent" presStyleLbl="bgShp" presStyleIdx="0" presStyleCnt="6"/>
      <dgm:spPr/>
    </dgm:pt>
    <dgm:pt modelId="{854CA043-35D2-4F9B-8ECA-B2CA7E6A74EA}" type="pres">
      <dgm:prSet presAssocID="{F0237A14-FBD8-4302-9EC9-B66D8B21E0C8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7CB7445D-372C-4F94-841A-D0A33AADE41C}" type="pres">
      <dgm:prSet presAssocID="{5A5530C1-BF83-4059-B91B-4B7F5B3A36F1}" presName="Accent2" presStyleCnt="0"/>
      <dgm:spPr/>
    </dgm:pt>
    <dgm:pt modelId="{F028B9CD-0AD5-4748-865C-EA4E77B9B579}" type="pres">
      <dgm:prSet presAssocID="{5A5530C1-BF83-4059-B91B-4B7F5B3A36F1}" presName="Accent" presStyleLbl="bgShp" presStyleIdx="1" presStyleCnt="6"/>
      <dgm:spPr>
        <a:xfrm>
          <a:off x="2392871" y="503904"/>
          <a:ext cx="509858" cy="439310"/>
        </a:xfrm>
        <a:prstGeom prst="hexagon">
          <a:avLst>
            <a:gd name="adj" fmla="val 28900"/>
            <a:gd name="vf" fmla="val 115470"/>
          </a:avLst>
        </a:prstGeom>
        <a:solidFill>
          <a:srgbClr val="0066A1">
            <a:lumMod val="60000"/>
            <a:lumOff val="40000"/>
          </a:srgbClr>
        </a:solidFill>
        <a:ln>
          <a:noFill/>
        </a:ln>
        <a:effectLst/>
      </dgm:spPr>
    </dgm:pt>
    <dgm:pt modelId="{4B9CCBB8-91B6-40A3-8A1D-9ED5A13845E5}" type="pres">
      <dgm:prSet presAssocID="{5A5530C1-BF83-4059-B91B-4B7F5B3A36F1}" presName="Child2" presStyleLbl="node1" presStyleIdx="1" presStyleCnt="6">
        <dgm:presLayoutVars>
          <dgm:chMax val="0"/>
          <dgm:chPref val="0"/>
          <dgm:bulletEnabled val="1"/>
        </dgm:presLayoutVars>
      </dgm:prSet>
      <dgm:spPr>
        <a:xfrm>
          <a:off x="2686778" y="589262"/>
          <a:ext cx="1107416" cy="958045"/>
        </a:xfrm>
        <a:prstGeom prst="hexagon">
          <a:avLst>
            <a:gd name="adj" fmla="val 28570"/>
            <a:gd name="vf" fmla="val 115470"/>
          </a:avLst>
        </a:prstGeom>
      </dgm:spPr>
    </dgm:pt>
    <dgm:pt modelId="{E4C20573-3A97-4BA6-B2A2-82DE8099D013}" type="pres">
      <dgm:prSet presAssocID="{42C74D1C-3A23-4650-B427-65149852E4C6}" presName="Accent3" presStyleCnt="0"/>
      <dgm:spPr/>
    </dgm:pt>
    <dgm:pt modelId="{63961349-C7BE-4508-B8E8-C0E04A2A6785}" type="pres">
      <dgm:prSet presAssocID="{42C74D1C-3A23-4650-B427-65149852E4C6}" presName="Accent" presStyleLbl="bgShp" presStyleIdx="2" presStyleCnt="6"/>
      <dgm:spPr>
        <a:xfrm>
          <a:off x="2987915" y="1325180"/>
          <a:ext cx="509858" cy="439310"/>
        </a:xfrm>
        <a:prstGeom prst="hexagon">
          <a:avLst>
            <a:gd name="adj" fmla="val 28900"/>
            <a:gd name="vf" fmla="val 115470"/>
          </a:avLst>
        </a:prstGeom>
        <a:solidFill>
          <a:srgbClr val="0066A1">
            <a:lumMod val="60000"/>
            <a:lumOff val="40000"/>
          </a:srgbClr>
        </a:solidFill>
        <a:ln>
          <a:noFill/>
        </a:ln>
        <a:effectLst/>
      </dgm:spPr>
    </dgm:pt>
    <dgm:pt modelId="{CEF35C12-94BC-4C1B-B913-2C3D13A3B67D}" type="pres">
      <dgm:prSet presAssocID="{42C74D1C-3A23-4650-B427-65149852E4C6}" presName="Child3" presStyleLbl="node1" presStyleIdx="2" presStyleCnt="6">
        <dgm:presLayoutVars>
          <dgm:chMax val="0"/>
          <dgm:chPref val="0"/>
          <dgm:bulletEnabled val="1"/>
        </dgm:presLayoutVars>
      </dgm:prSet>
      <dgm:spPr>
        <a:xfrm>
          <a:off x="2686778" y="1747683"/>
          <a:ext cx="1107416" cy="958045"/>
        </a:xfrm>
        <a:prstGeom prst="hexagon">
          <a:avLst>
            <a:gd name="adj" fmla="val 28570"/>
            <a:gd name="vf" fmla="val 115470"/>
          </a:avLst>
        </a:prstGeom>
      </dgm:spPr>
    </dgm:pt>
    <dgm:pt modelId="{E6B2B406-DC02-499F-ACEE-88368D448497}" type="pres">
      <dgm:prSet presAssocID="{7D91A40D-BFC0-432E-8F84-E0421C6FEC9C}" presName="Accent4" presStyleCnt="0"/>
      <dgm:spPr/>
    </dgm:pt>
    <dgm:pt modelId="{9180975C-7A04-4D48-B101-F0A5AE3A7748}" type="pres">
      <dgm:prSet presAssocID="{7D91A40D-BFC0-432E-8F84-E0421C6FEC9C}" presName="Accent" presStyleLbl="bgShp" presStyleIdx="3" presStyleCnt="6"/>
      <dgm:spPr>
        <a:xfrm>
          <a:off x="2574559" y="2252247"/>
          <a:ext cx="509858" cy="439310"/>
        </a:xfrm>
        <a:prstGeom prst="hexagon">
          <a:avLst>
            <a:gd name="adj" fmla="val 28900"/>
            <a:gd name="vf" fmla="val 115470"/>
          </a:avLst>
        </a:prstGeom>
        <a:solidFill>
          <a:srgbClr val="0066A1">
            <a:lumMod val="60000"/>
            <a:lumOff val="40000"/>
          </a:srgbClr>
        </a:solidFill>
        <a:ln>
          <a:noFill/>
        </a:ln>
        <a:effectLst/>
      </dgm:spPr>
    </dgm:pt>
    <dgm:pt modelId="{5AD19937-C564-40BB-8BE3-6DB0116CC91F}" type="pres">
      <dgm:prSet presAssocID="{7D91A40D-BFC0-432E-8F84-E0421C6FEC9C}" presName="Child4" presStyleLbl="node1" presStyleIdx="3" presStyleCnt="6">
        <dgm:presLayoutVars>
          <dgm:chMax val="0"/>
          <dgm:chPref val="0"/>
          <dgm:bulletEnabled val="1"/>
        </dgm:presLayoutVars>
      </dgm:prSet>
      <dgm:spPr>
        <a:xfrm>
          <a:off x="1671149" y="2337604"/>
          <a:ext cx="1107416" cy="958045"/>
        </a:xfrm>
        <a:prstGeom prst="hexagon">
          <a:avLst>
            <a:gd name="adj" fmla="val 28570"/>
            <a:gd name="vf" fmla="val 115470"/>
          </a:avLst>
        </a:prstGeom>
      </dgm:spPr>
    </dgm:pt>
    <dgm:pt modelId="{8D59F595-FB74-476D-A288-EDBC8499D66A}" type="pres">
      <dgm:prSet presAssocID="{AB3AA8E3-9CAA-4A4D-8044-83EB643D260C}" presName="Accent5" presStyleCnt="0"/>
      <dgm:spPr/>
    </dgm:pt>
    <dgm:pt modelId="{C339F416-32FE-4B9B-A1F9-9BB971382DD0}" type="pres">
      <dgm:prSet presAssocID="{AB3AA8E3-9CAA-4A4D-8044-83EB643D260C}" presName="Accent" presStyleLbl="bgShp" presStyleIdx="4" presStyleCnt="6"/>
      <dgm:spPr>
        <a:xfrm>
          <a:off x="1549185" y="2348480"/>
          <a:ext cx="509858" cy="439310"/>
        </a:xfrm>
        <a:prstGeom prst="hexagon">
          <a:avLst>
            <a:gd name="adj" fmla="val 28900"/>
            <a:gd name="vf" fmla="val 115470"/>
          </a:avLst>
        </a:prstGeom>
        <a:solidFill>
          <a:srgbClr val="0066A1">
            <a:lumMod val="60000"/>
            <a:lumOff val="40000"/>
          </a:srgbClr>
        </a:solidFill>
        <a:ln>
          <a:noFill/>
        </a:ln>
        <a:effectLst/>
      </dgm:spPr>
    </dgm:pt>
    <dgm:pt modelId="{83400DB3-65C9-4A0A-A498-B61B8073C216}" type="pres">
      <dgm:prSet presAssocID="{AB3AA8E3-9CAA-4A4D-8044-83EB643D260C}" presName="Child5" presStyleLbl="node1" presStyleIdx="4" presStyleCnt="6">
        <dgm:presLayoutVars>
          <dgm:chMax val="0"/>
          <dgm:chPref val="0"/>
          <dgm:bulletEnabled val="1"/>
        </dgm:presLayoutVars>
      </dgm:prSet>
      <dgm:spPr>
        <a:xfrm>
          <a:off x="650804" y="1748342"/>
          <a:ext cx="1107416" cy="958045"/>
        </a:xfrm>
        <a:prstGeom prst="hexagon">
          <a:avLst>
            <a:gd name="adj" fmla="val 28570"/>
            <a:gd name="vf" fmla="val 115470"/>
          </a:avLst>
        </a:prstGeom>
      </dgm:spPr>
    </dgm:pt>
    <dgm:pt modelId="{60C224A9-86CF-47A7-B4DA-5AD26FA3BFEA}" type="pres">
      <dgm:prSet presAssocID="{C5B30578-1D6E-4FBF-9CD7-0E34846287B9}" presName="Accent6" presStyleCnt="0"/>
      <dgm:spPr/>
    </dgm:pt>
    <dgm:pt modelId="{9744FDD1-A286-4835-BDAC-48B26ED6C756}" type="pres">
      <dgm:prSet presAssocID="{C5B30578-1D6E-4FBF-9CD7-0E34846287B9}" presName="Accent" presStyleLbl="bgShp" presStyleIdx="5" presStyleCnt="6"/>
      <dgm:spPr>
        <a:xfrm>
          <a:off x="944397" y="1527533"/>
          <a:ext cx="509858" cy="439310"/>
        </a:xfrm>
        <a:prstGeom prst="hexagon">
          <a:avLst>
            <a:gd name="adj" fmla="val 28900"/>
            <a:gd name="vf" fmla="val 115470"/>
          </a:avLst>
        </a:prstGeom>
        <a:solidFill>
          <a:srgbClr val="0066A1">
            <a:lumMod val="60000"/>
            <a:lumOff val="40000"/>
          </a:srgbClr>
        </a:solidFill>
        <a:ln>
          <a:noFill/>
        </a:ln>
        <a:effectLst/>
      </dgm:spPr>
    </dgm:pt>
    <dgm:pt modelId="{272B117B-1024-48F5-A7C5-257EE82E647D}" type="pres">
      <dgm:prSet presAssocID="{C5B30578-1D6E-4FBF-9CD7-0E34846287B9}" presName="Child6" presStyleLbl="node1" presStyleIdx="5" presStyleCnt="6" custLinFactNeighborX="-2812" custLinFactNeighborY="-5395">
        <dgm:presLayoutVars>
          <dgm:chMax val="0"/>
          <dgm:chPref val="0"/>
          <dgm:bulletEnabled val="1"/>
        </dgm:presLayoutVars>
      </dgm:prSet>
      <dgm:spPr>
        <a:xfrm>
          <a:off x="650804" y="587943"/>
          <a:ext cx="1107416" cy="958045"/>
        </a:xfrm>
        <a:prstGeom prst="hexagon">
          <a:avLst>
            <a:gd name="adj" fmla="val 28570"/>
            <a:gd name="vf" fmla="val 115470"/>
          </a:avLst>
        </a:prstGeom>
      </dgm:spPr>
    </dgm:pt>
  </dgm:ptLst>
  <dgm:cxnLst>
    <dgm:cxn modelId="{CEDECB00-9477-4F06-AA75-3A7E8C50D09E}" srcId="{D53328BF-E14B-4343-8134-4FE23C6B8BC2}" destId="{2B72987C-1A68-40F1-8CBB-D0D0417FD39B}" srcOrd="0" destOrd="0" parTransId="{9C60ACB0-A54E-4009-B398-3834CB0CF333}" sibTransId="{B7839342-DFB8-40E9-97AB-95E48992AA9A}"/>
    <dgm:cxn modelId="{C7D96D20-CCAD-4695-B12E-D96CF3AF6E95}" type="presOf" srcId="{2B72987C-1A68-40F1-8CBB-D0D0417FD39B}" destId="{85F2EA54-4827-4522-AAD8-825D75E70A06}" srcOrd="0" destOrd="0" presId="urn:microsoft.com/office/officeart/2011/layout/HexagonRadial"/>
    <dgm:cxn modelId="{75306327-39D7-4005-96CC-D425AEE7E59D}" srcId="{2B72987C-1A68-40F1-8CBB-D0D0417FD39B}" destId="{5A5530C1-BF83-4059-B91B-4B7F5B3A36F1}" srcOrd="1" destOrd="0" parTransId="{24BD3803-09AD-4F0B-8CBE-8713F2250D00}" sibTransId="{72B9CD99-3F97-402F-9DB1-147134E4DC45}"/>
    <dgm:cxn modelId="{B3BD9C2D-49BF-497F-A982-B893F0C8B56C}" srcId="{2B72987C-1A68-40F1-8CBB-D0D0417FD39B}" destId="{C5B30578-1D6E-4FBF-9CD7-0E34846287B9}" srcOrd="5" destOrd="0" parTransId="{75244F4F-AFA3-4006-BEBF-8C414E0188D7}" sibTransId="{0BFB71A2-5670-436A-818A-F508F454C4BE}"/>
    <dgm:cxn modelId="{5C249F2F-7B65-4348-B223-8089FA546D29}" type="presOf" srcId="{AB3AA8E3-9CAA-4A4D-8044-83EB643D260C}" destId="{83400DB3-65C9-4A0A-A498-B61B8073C216}" srcOrd="0" destOrd="0" presId="urn:microsoft.com/office/officeart/2011/layout/HexagonRadial"/>
    <dgm:cxn modelId="{C5C3B93B-A24C-4D0E-8643-D8F4392E477B}" type="presOf" srcId="{D53328BF-E14B-4343-8134-4FE23C6B8BC2}" destId="{D19DFAE7-B84F-4338-AE10-B4219765B1DC}" srcOrd="0" destOrd="0" presId="urn:microsoft.com/office/officeart/2011/layout/HexagonRadial"/>
    <dgm:cxn modelId="{E7E58A5D-9934-446C-8563-01328EF95652}" type="presOf" srcId="{7D91A40D-BFC0-432E-8F84-E0421C6FEC9C}" destId="{5AD19937-C564-40BB-8BE3-6DB0116CC91F}" srcOrd="0" destOrd="0" presId="urn:microsoft.com/office/officeart/2011/layout/HexagonRadial"/>
    <dgm:cxn modelId="{330F664A-A34F-4ED2-A017-F83593C52246}" type="presOf" srcId="{5A5530C1-BF83-4059-B91B-4B7F5B3A36F1}" destId="{4B9CCBB8-91B6-40A3-8A1D-9ED5A13845E5}" srcOrd="0" destOrd="0" presId="urn:microsoft.com/office/officeart/2011/layout/HexagonRadial"/>
    <dgm:cxn modelId="{C0C4D86D-13E7-4501-B9B2-6802ECD7EB80}" srcId="{2B72987C-1A68-40F1-8CBB-D0D0417FD39B}" destId="{AB3AA8E3-9CAA-4A4D-8044-83EB643D260C}" srcOrd="4" destOrd="0" parTransId="{D740A589-ED9D-4E1A-8B50-D019AD4A14F5}" sibTransId="{C0BF1FC6-FA59-4428-87D2-F73579B8138C}"/>
    <dgm:cxn modelId="{E3997B87-DE0D-4AD6-8055-A5E60386392D}" type="presOf" srcId="{F0237A14-FBD8-4302-9EC9-B66D8B21E0C8}" destId="{854CA043-35D2-4F9B-8ECA-B2CA7E6A74EA}" srcOrd="0" destOrd="0" presId="urn:microsoft.com/office/officeart/2011/layout/HexagonRadial"/>
    <dgm:cxn modelId="{452E2E94-2ED5-4952-B872-62EB5AAF9ECB}" srcId="{2B72987C-1A68-40F1-8CBB-D0D0417FD39B}" destId="{7D91A40D-BFC0-432E-8F84-E0421C6FEC9C}" srcOrd="3" destOrd="0" parTransId="{4AD3D2D9-809D-4794-8F7B-614D1EDEF72C}" sibTransId="{6BD88B81-8E47-4372-AA55-E4F2F63D61BA}"/>
    <dgm:cxn modelId="{1BD336AF-15FB-40B3-88BD-AFB922F6B358}" srcId="{2B72987C-1A68-40F1-8CBB-D0D0417FD39B}" destId="{42C74D1C-3A23-4650-B427-65149852E4C6}" srcOrd="2" destOrd="0" parTransId="{5A406507-C117-4791-AFFF-5B4A29730392}" sibTransId="{5AD21DE7-C26E-44E3-A548-4DAA2915D3E7}"/>
    <dgm:cxn modelId="{5DC17DB5-958A-4F52-B858-61AB08D130C2}" srcId="{2B72987C-1A68-40F1-8CBB-D0D0417FD39B}" destId="{F0237A14-FBD8-4302-9EC9-B66D8B21E0C8}" srcOrd="0" destOrd="0" parTransId="{936071DE-CED6-4A75-A20C-B621E2E58CEF}" sibTransId="{ADA5298A-D951-4B35-B36A-7F5C79758B88}"/>
    <dgm:cxn modelId="{9C9BBCDA-1275-4A16-936E-2AFEC0257014}" type="presOf" srcId="{42C74D1C-3A23-4650-B427-65149852E4C6}" destId="{CEF35C12-94BC-4C1B-B913-2C3D13A3B67D}" srcOrd="0" destOrd="0" presId="urn:microsoft.com/office/officeart/2011/layout/HexagonRadial"/>
    <dgm:cxn modelId="{747AD2DB-03D4-41A2-8FF0-23A228C060E0}" type="presOf" srcId="{C5B30578-1D6E-4FBF-9CD7-0E34846287B9}" destId="{272B117B-1024-48F5-A7C5-257EE82E647D}" srcOrd="0" destOrd="0" presId="urn:microsoft.com/office/officeart/2011/layout/HexagonRadial"/>
    <dgm:cxn modelId="{A5F2FFB2-F8AB-43E5-AD26-0D1C3F0CDB8E}" type="presParOf" srcId="{D19DFAE7-B84F-4338-AE10-B4219765B1DC}" destId="{85F2EA54-4827-4522-AAD8-825D75E70A06}" srcOrd="0" destOrd="0" presId="urn:microsoft.com/office/officeart/2011/layout/HexagonRadial"/>
    <dgm:cxn modelId="{0CF9CB79-C3D7-4F8A-A0FE-F5B66BC16D03}" type="presParOf" srcId="{D19DFAE7-B84F-4338-AE10-B4219765B1DC}" destId="{AE2BE808-9D32-48B5-87FD-DA06333DAD47}" srcOrd="1" destOrd="0" presId="urn:microsoft.com/office/officeart/2011/layout/HexagonRadial"/>
    <dgm:cxn modelId="{17967373-CAED-4F20-B1A9-2AE85EFF6D81}" type="presParOf" srcId="{AE2BE808-9D32-48B5-87FD-DA06333DAD47}" destId="{D897057F-F0E7-4F0C-B222-24FCC5F0EE45}" srcOrd="0" destOrd="0" presId="urn:microsoft.com/office/officeart/2011/layout/HexagonRadial"/>
    <dgm:cxn modelId="{0ABECB14-F445-433F-9010-7912D7188753}" type="presParOf" srcId="{D19DFAE7-B84F-4338-AE10-B4219765B1DC}" destId="{854CA043-35D2-4F9B-8ECA-B2CA7E6A74EA}" srcOrd="2" destOrd="0" presId="urn:microsoft.com/office/officeart/2011/layout/HexagonRadial"/>
    <dgm:cxn modelId="{144FFBAB-20D4-4D7D-AF7C-0A15669BD9DF}" type="presParOf" srcId="{D19DFAE7-B84F-4338-AE10-B4219765B1DC}" destId="{7CB7445D-372C-4F94-841A-D0A33AADE41C}" srcOrd="3" destOrd="0" presId="urn:microsoft.com/office/officeart/2011/layout/HexagonRadial"/>
    <dgm:cxn modelId="{ED40AF8E-3736-416E-B3AD-4D3639C23C4F}" type="presParOf" srcId="{7CB7445D-372C-4F94-841A-D0A33AADE41C}" destId="{F028B9CD-0AD5-4748-865C-EA4E77B9B579}" srcOrd="0" destOrd="0" presId="urn:microsoft.com/office/officeart/2011/layout/HexagonRadial"/>
    <dgm:cxn modelId="{3B39AF1E-6894-4874-8B02-DFAB67DB6C67}" type="presParOf" srcId="{D19DFAE7-B84F-4338-AE10-B4219765B1DC}" destId="{4B9CCBB8-91B6-40A3-8A1D-9ED5A13845E5}" srcOrd="4" destOrd="0" presId="urn:microsoft.com/office/officeart/2011/layout/HexagonRadial"/>
    <dgm:cxn modelId="{526BFC2B-B684-4037-AA32-D7B3ACBD93EF}" type="presParOf" srcId="{D19DFAE7-B84F-4338-AE10-B4219765B1DC}" destId="{E4C20573-3A97-4BA6-B2A2-82DE8099D013}" srcOrd="5" destOrd="0" presId="urn:microsoft.com/office/officeart/2011/layout/HexagonRadial"/>
    <dgm:cxn modelId="{9EA4A8C7-4F8E-465A-BE10-B9D655363E42}" type="presParOf" srcId="{E4C20573-3A97-4BA6-B2A2-82DE8099D013}" destId="{63961349-C7BE-4508-B8E8-C0E04A2A6785}" srcOrd="0" destOrd="0" presId="urn:microsoft.com/office/officeart/2011/layout/HexagonRadial"/>
    <dgm:cxn modelId="{F509AC72-D202-4A96-BBE6-D02D0502FFDF}" type="presParOf" srcId="{D19DFAE7-B84F-4338-AE10-B4219765B1DC}" destId="{CEF35C12-94BC-4C1B-B913-2C3D13A3B67D}" srcOrd="6" destOrd="0" presId="urn:microsoft.com/office/officeart/2011/layout/HexagonRadial"/>
    <dgm:cxn modelId="{316A1F36-425F-4AFD-89BB-9872B96489E1}" type="presParOf" srcId="{D19DFAE7-B84F-4338-AE10-B4219765B1DC}" destId="{E6B2B406-DC02-499F-ACEE-88368D448497}" srcOrd="7" destOrd="0" presId="urn:microsoft.com/office/officeart/2011/layout/HexagonRadial"/>
    <dgm:cxn modelId="{DEBEBA7E-4260-46A2-B7F7-1A5F201404D2}" type="presParOf" srcId="{E6B2B406-DC02-499F-ACEE-88368D448497}" destId="{9180975C-7A04-4D48-B101-F0A5AE3A7748}" srcOrd="0" destOrd="0" presId="urn:microsoft.com/office/officeart/2011/layout/HexagonRadial"/>
    <dgm:cxn modelId="{8F183144-18DC-48AF-A12A-7AA02F6DA76D}" type="presParOf" srcId="{D19DFAE7-B84F-4338-AE10-B4219765B1DC}" destId="{5AD19937-C564-40BB-8BE3-6DB0116CC91F}" srcOrd="8" destOrd="0" presId="urn:microsoft.com/office/officeart/2011/layout/HexagonRadial"/>
    <dgm:cxn modelId="{8511F568-C8D1-4A58-BD93-B15D1B76BCAC}" type="presParOf" srcId="{D19DFAE7-B84F-4338-AE10-B4219765B1DC}" destId="{8D59F595-FB74-476D-A288-EDBC8499D66A}" srcOrd="9" destOrd="0" presId="urn:microsoft.com/office/officeart/2011/layout/HexagonRadial"/>
    <dgm:cxn modelId="{7E9BA7A7-28BC-497F-8A3D-EA8DC335A463}" type="presParOf" srcId="{8D59F595-FB74-476D-A288-EDBC8499D66A}" destId="{C339F416-32FE-4B9B-A1F9-9BB971382DD0}" srcOrd="0" destOrd="0" presId="urn:microsoft.com/office/officeart/2011/layout/HexagonRadial"/>
    <dgm:cxn modelId="{A013986A-D1C5-48E4-994E-256585794A88}" type="presParOf" srcId="{D19DFAE7-B84F-4338-AE10-B4219765B1DC}" destId="{83400DB3-65C9-4A0A-A498-B61B8073C216}" srcOrd="10" destOrd="0" presId="urn:microsoft.com/office/officeart/2011/layout/HexagonRadial"/>
    <dgm:cxn modelId="{825F6694-641F-4F85-8658-B206B49B4299}" type="presParOf" srcId="{D19DFAE7-B84F-4338-AE10-B4219765B1DC}" destId="{60C224A9-86CF-47A7-B4DA-5AD26FA3BFEA}" srcOrd="11" destOrd="0" presId="urn:microsoft.com/office/officeart/2011/layout/HexagonRadial"/>
    <dgm:cxn modelId="{E6A7799E-8D26-4494-94E6-6BB225371973}" type="presParOf" srcId="{60C224A9-86CF-47A7-B4DA-5AD26FA3BFEA}" destId="{9744FDD1-A286-4835-BDAC-48B26ED6C756}" srcOrd="0" destOrd="0" presId="urn:microsoft.com/office/officeart/2011/layout/HexagonRadial"/>
    <dgm:cxn modelId="{EE61553B-6133-4BB3-B25F-DB9924EEDE4D}" type="presParOf" srcId="{D19DFAE7-B84F-4338-AE10-B4219765B1DC}" destId="{272B117B-1024-48F5-A7C5-257EE82E647D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F2EA54-4827-4522-AAD8-825D75E70A06}">
      <dsp:nvSpPr>
        <dsp:cNvPr id="0" name=""/>
        <dsp:cNvSpPr/>
      </dsp:nvSpPr>
      <dsp:spPr>
        <a:xfrm>
          <a:off x="1354640" y="975693"/>
          <a:ext cx="1240148" cy="1072778"/>
        </a:xfrm>
        <a:prstGeom prst="hexagon">
          <a:avLst>
            <a:gd name="adj" fmla="val 28570"/>
            <a:gd name="vf" fmla="val 115470"/>
          </a:avLst>
        </a:prstGeom>
        <a:solidFill>
          <a:srgbClr val="3F9C35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rgbClr val="FFFFFF"/>
              </a:solidFill>
              <a:latin typeface="Arial Narrow"/>
              <a:ea typeface="+mn-ea"/>
              <a:cs typeface="+mn-cs"/>
            </a:rPr>
            <a:t>CONTAINERS</a:t>
          </a:r>
        </a:p>
      </dsp:txBody>
      <dsp:txXfrm>
        <a:off x="1560150" y="1153467"/>
        <a:ext cx="829128" cy="717230"/>
      </dsp:txXfrm>
    </dsp:sp>
    <dsp:sp modelId="{F028B9CD-0AD5-4748-865C-EA4E77B9B579}">
      <dsp:nvSpPr>
        <dsp:cNvPr id="0" name=""/>
        <dsp:cNvSpPr/>
      </dsp:nvSpPr>
      <dsp:spPr>
        <a:xfrm>
          <a:off x="2131211" y="462441"/>
          <a:ext cx="467904" cy="403161"/>
        </a:xfrm>
        <a:prstGeom prst="hexagon">
          <a:avLst>
            <a:gd name="adj" fmla="val 28900"/>
            <a:gd name="vf" fmla="val 115470"/>
          </a:avLst>
        </a:prstGeom>
        <a:solidFill>
          <a:srgbClr val="0066A1">
            <a:lumMod val="60000"/>
            <a:lumOff val="4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4CA043-35D2-4F9B-8ECA-B2CA7E6A74EA}">
      <dsp:nvSpPr>
        <dsp:cNvPr id="0" name=""/>
        <dsp:cNvSpPr/>
      </dsp:nvSpPr>
      <dsp:spPr>
        <a:xfrm>
          <a:off x="1468875" y="0"/>
          <a:ext cx="1016292" cy="879212"/>
        </a:xfrm>
        <a:prstGeom prst="hexagon">
          <a:avLst>
            <a:gd name="adj" fmla="val 28570"/>
            <a:gd name="vf" fmla="val 115470"/>
          </a:avLst>
        </a:prstGeom>
        <a:solidFill>
          <a:schemeClr val="bg2">
            <a:lumMod val="75000"/>
          </a:scheme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>
              <a:solidFill>
                <a:schemeClr val="tx1"/>
              </a:solidFill>
              <a:latin typeface="+mj-lt"/>
              <a:ea typeface="+mn-ea"/>
              <a:cs typeface="+mn-cs"/>
            </a:rPr>
            <a:t>WEB</a:t>
          </a:r>
        </a:p>
      </dsp:txBody>
      <dsp:txXfrm>
        <a:off x="1637296" y="145704"/>
        <a:ext cx="679450" cy="587804"/>
      </dsp:txXfrm>
    </dsp:sp>
    <dsp:sp modelId="{63961349-C7BE-4508-B8E8-C0E04A2A6785}">
      <dsp:nvSpPr>
        <dsp:cNvPr id="0" name=""/>
        <dsp:cNvSpPr/>
      </dsp:nvSpPr>
      <dsp:spPr>
        <a:xfrm>
          <a:off x="2677291" y="1216138"/>
          <a:ext cx="467904" cy="403161"/>
        </a:xfrm>
        <a:prstGeom prst="hexagon">
          <a:avLst>
            <a:gd name="adj" fmla="val 28900"/>
            <a:gd name="vf" fmla="val 115470"/>
          </a:avLst>
        </a:prstGeom>
        <a:solidFill>
          <a:srgbClr val="0066A1">
            <a:lumMod val="60000"/>
            <a:lumOff val="4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9CCBB8-91B6-40A3-8A1D-9ED5A13845E5}">
      <dsp:nvSpPr>
        <dsp:cNvPr id="0" name=""/>
        <dsp:cNvSpPr/>
      </dsp:nvSpPr>
      <dsp:spPr>
        <a:xfrm>
          <a:off x="2400934" y="540774"/>
          <a:ext cx="1016292" cy="879212"/>
        </a:xfrm>
        <a:prstGeom prst="hexagon">
          <a:avLst>
            <a:gd name="adj" fmla="val 28570"/>
            <a:gd name="vf" fmla="val 115470"/>
          </a:avLst>
        </a:prstGeom>
        <a:solidFill>
          <a:srgbClr val="E7E6E6">
            <a:lumMod val="7500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>
              <a:solidFill>
                <a:schemeClr val="tx1"/>
              </a:solidFill>
              <a:latin typeface="Calibri Light" panose="020F0302020204030204"/>
              <a:ea typeface="+mn-ea"/>
              <a:cs typeface="+mn-cs"/>
            </a:rPr>
            <a:t>FPM</a:t>
          </a:r>
        </a:p>
      </dsp:txBody>
      <dsp:txXfrm>
        <a:off x="2569355" y="686478"/>
        <a:ext cx="679450" cy="587804"/>
      </dsp:txXfrm>
    </dsp:sp>
    <dsp:sp modelId="{9180975C-7A04-4D48-B101-F0A5AE3A7748}">
      <dsp:nvSpPr>
        <dsp:cNvPr id="0" name=""/>
        <dsp:cNvSpPr/>
      </dsp:nvSpPr>
      <dsp:spPr>
        <a:xfrm>
          <a:off x="2297949" y="2066920"/>
          <a:ext cx="467904" cy="403161"/>
        </a:xfrm>
        <a:prstGeom prst="hexagon">
          <a:avLst>
            <a:gd name="adj" fmla="val 28900"/>
            <a:gd name="vf" fmla="val 115470"/>
          </a:avLst>
        </a:prstGeom>
        <a:solidFill>
          <a:srgbClr val="0066A1">
            <a:lumMod val="60000"/>
            <a:lumOff val="4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F35C12-94BC-4C1B-B913-2C3D13A3B67D}">
      <dsp:nvSpPr>
        <dsp:cNvPr id="0" name=""/>
        <dsp:cNvSpPr/>
      </dsp:nvSpPr>
      <dsp:spPr>
        <a:xfrm>
          <a:off x="2400934" y="1603874"/>
          <a:ext cx="1016292" cy="879212"/>
        </a:xfrm>
        <a:prstGeom prst="hexagon">
          <a:avLst>
            <a:gd name="adj" fmla="val 28570"/>
            <a:gd name="vf" fmla="val 115470"/>
          </a:avLst>
        </a:prstGeom>
        <a:solidFill>
          <a:srgbClr val="E7E6E6">
            <a:lumMod val="7500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>
              <a:solidFill>
                <a:schemeClr val="tx1"/>
              </a:solidFill>
              <a:latin typeface="Calibri Light" panose="020F0302020204030204"/>
              <a:ea typeface="+mn-ea"/>
              <a:cs typeface="+mn-cs"/>
            </a:rPr>
            <a:t>MARIA</a:t>
          </a:r>
          <a:r>
            <a:rPr lang="en-US" sz="800" b="1" kern="1200" dirty="0">
              <a:solidFill>
                <a:srgbClr val="FFFFFF"/>
              </a:solidFill>
              <a:latin typeface="Calibri Light" panose="020F0302020204030204"/>
              <a:ea typeface="+mn-ea"/>
              <a:cs typeface="+mn-cs"/>
            </a:rPr>
            <a:t> </a:t>
          </a:r>
          <a:r>
            <a:rPr lang="en-US" sz="800" b="1" kern="1200" dirty="0">
              <a:solidFill>
                <a:schemeClr val="tx1"/>
              </a:solidFill>
              <a:latin typeface="Calibri Light" panose="020F0302020204030204"/>
              <a:ea typeface="+mn-ea"/>
              <a:cs typeface="+mn-cs"/>
            </a:rPr>
            <a:t>DB</a:t>
          </a:r>
        </a:p>
      </dsp:txBody>
      <dsp:txXfrm>
        <a:off x="2569355" y="1749578"/>
        <a:ext cx="679450" cy="587804"/>
      </dsp:txXfrm>
    </dsp:sp>
    <dsp:sp modelId="{C339F416-32FE-4B9B-A1F9-9BB971382DD0}">
      <dsp:nvSpPr>
        <dsp:cNvPr id="0" name=""/>
        <dsp:cNvSpPr/>
      </dsp:nvSpPr>
      <dsp:spPr>
        <a:xfrm>
          <a:off x="1356947" y="2155235"/>
          <a:ext cx="467904" cy="403161"/>
        </a:xfrm>
        <a:prstGeom prst="hexagon">
          <a:avLst>
            <a:gd name="adj" fmla="val 28900"/>
            <a:gd name="vf" fmla="val 115470"/>
          </a:avLst>
        </a:prstGeom>
        <a:solidFill>
          <a:srgbClr val="0066A1">
            <a:lumMod val="60000"/>
            <a:lumOff val="4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D19937-C564-40BB-8BE3-6DB0116CC91F}">
      <dsp:nvSpPr>
        <dsp:cNvPr id="0" name=""/>
        <dsp:cNvSpPr/>
      </dsp:nvSpPr>
      <dsp:spPr>
        <a:xfrm>
          <a:off x="1468875" y="2145254"/>
          <a:ext cx="1016292" cy="879212"/>
        </a:xfrm>
        <a:prstGeom prst="hexagon">
          <a:avLst>
            <a:gd name="adj" fmla="val 28570"/>
            <a:gd name="vf" fmla="val 115470"/>
          </a:avLst>
        </a:prstGeom>
        <a:solidFill>
          <a:srgbClr val="E7E6E6">
            <a:lumMod val="7500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>
              <a:solidFill>
                <a:schemeClr val="tx1"/>
              </a:solidFill>
              <a:latin typeface="Calibri Light" panose="020F0302020204030204"/>
              <a:ea typeface="+mn-ea"/>
              <a:cs typeface="+mn-cs"/>
            </a:rPr>
            <a:t>ELASTICS</a:t>
          </a:r>
        </a:p>
      </dsp:txBody>
      <dsp:txXfrm>
        <a:off x="1637296" y="2290958"/>
        <a:ext cx="679450" cy="587804"/>
      </dsp:txXfrm>
    </dsp:sp>
    <dsp:sp modelId="{9744FDD1-A286-4835-BDAC-48B26ED6C756}">
      <dsp:nvSpPr>
        <dsp:cNvPr id="0" name=""/>
        <dsp:cNvSpPr/>
      </dsp:nvSpPr>
      <dsp:spPr>
        <a:xfrm>
          <a:off x="801924" y="1401840"/>
          <a:ext cx="467904" cy="403161"/>
        </a:xfrm>
        <a:prstGeom prst="hexagon">
          <a:avLst>
            <a:gd name="adj" fmla="val 28900"/>
            <a:gd name="vf" fmla="val 115470"/>
          </a:avLst>
        </a:prstGeom>
        <a:solidFill>
          <a:srgbClr val="0066A1">
            <a:lumMod val="60000"/>
            <a:lumOff val="4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400DB3-65C9-4A0A-A498-B61B8073C216}">
      <dsp:nvSpPr>
        <dsp:cNvPr id="0" name=""/>
        <dsp:cNvSpPr/>
      </dsp:nvSpPr>
      <dsp:spPr>
        <a:xfrm>
          <a:off x="532490" y="1604479"/>
          <a:ext cx="1016292" cy="879212"/>
        </a:xfrm>
        <a:prstGeom prst="hexagon">
          <a:avLst>
            <a:gd name="adj" fmla="val 28570"/>
            <a:gd name="vf" fmla="val 115470"/>
          </a:avLst>
        </a:prstGeom>
        <a:solidFill>
          <a:srgbClr val="E7E6E6">
            <a:lumMod val="7500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>
              <a:solidFill>
                <a:schemeClr val="tx1"/>
              </a:solidFill>
              <a:latin typeface="Calibri Light" panose="020F0302020204030204"/>
              <a:ea typeface="+mn-ea"/>
              <a:cs typeface="+mn-cs"/>
            </a:rPr>
            <a:t>RABBITMQ</a:t>
          </a:r>
        </a:p>
      </dsp:txBody>
      <dsp:txXfrm>
        <a:off x="700911" y="1750183"/>
        <a:ext cx="679450" cy="587804"/>
      </dsp:txXfrm>
    </dsp:sp>
    <dsp:sp modelId="{272B117B-1024-48F5-A7C5-257EE82E647D}">
      <dsp:nvSpPr>
        <dsp:cNvPr id="0" name=""/>
        <dsp:cNvSpPr/>
      </dsp:nvSpPr>
      <dsp:spPr>
        <a:xfrm>
          <a:off x="503912" y="492131"/>
          <a:ext cx="1016292" cy="879212"/>
        </a:xfrm>
        <a:prstGeom prst="hexagon">
          <a:avLst>
            <a:gd name="adj" fmla="val 28570"/>
            <a:gd name="vf" fmla="val 115470"/>
          </a:avLst>
        </a:prstGeom>
        <a:solidFill>
          <a:srgbClr val="E7E6E6">
            <a:lumMod val="7500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>
              <a:solidFill>
                <a:schemeClr val="tx1"/>
              </a:solidFill>
              <a:latin typeface="Calibri Light" panose="020F0302020204030204"/>
              <a:ea typeface="+mn-ea"/>
              <a:cs typeface="+mn-cs"/>
            </a:rPr>
            <a:t>MAILHOG</a:t>
          </a:r>
        </a:p>
      </dsp:txBody>
      <dsp:txXfrm>
        <a:off x="672333" y="637835"/>
        <a:ext cx="679450" cy="587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4.svg"/><Relationship Id="rId4" Type="http://schemas.openxmlformats.org/officeDocument/2006/relationships/image" Target="../media/image4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5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2" Type="http://schemas.openxmlformats.org/officeDocument/2006/relationships/image" Target="../media/image5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svg"/><Relationship Id="rId2" Type="http://schemas.openxmlformats.org/officeDocument/2006/relationships/image" Target="../media/image5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5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12" Type="http://schemas.openxmlformats.org/officeDocument/2006/relationships/image" Target="../media/image31.png"/><Relationship Id="rId17" Type="http://schemas.openxmlformats.org/officeDocument/2006/relationships/image" Target="../media/image36.sv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5" Type="http://schemas.openxmlformats.org/officeDocument/2006/relationships/image" Target="../media/image34.sv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svg"/><Relationship Id="rId14" Type="http://schemas.openxmlformats.org/officeDocument/2006/relationships/image" Target="../media/image3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6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5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5.png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68D84B9C-B5AD-40CE-8705-BDC19F787F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809" t="16888" b="20563"/>
          <a:stretch>
            <a:fillRect/>
          </a:stretch>
        </p:blipFill>
        <p:spPr>
          <a:xfrm>
            <a:off x="3" y="0"/>
            <a:ext cx="9516599" cy="6858000"/>
          </a:xfrm>
          <a:custGeom>
            <a:avLst/>
            <a:gdLst>
              <a:gd name="connsiteX0" fmla="*/ 0 w 7137449"/>
              <a:gd name="connsiteY0" fmla="*/ 0 h 5143500"/>
              <a:gd name="connsiteX1" fmla="*/ 7137449 w 7137449"/>
              <a:gd name="connsiteY1" fmla="*/ 0 h 5143500"/>
              <a:gd name="connsiteX2" fmla="*/ 7137449 w 7137449"/>
              <a:gd name="connsiteY2" fmla="*/ 5143500 h 5143500"/>
              <a:gd name="connsiteX3" fmla="*/ 0 w 7137449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37449" h="5143500">
                <a:moveTo>
                  <a:pt x="0" y="0"/>
                </a:moveTo>
                <a:lnTo>
                  <a:pt x="7137449" y="0"/>
                </a:lnTo>
                <a:lnTo>
                  <a:pt x="7137449" y="5143500"/>
                </a:lnTo>
                <a:lnTo>
                  <a:pt x="0" y="5143500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C59136-8128-4BE7-900F-088EA73494D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01" y="6297435"/>
            <a:ext cx="2180299" cy="114768"/>
          </a:xfrm>
          <a:prstGeom prst="rect">
            <a:avLst/>
          </a:prstGeom>
        </p:spPr>
      </p:pic>
      <p:sp>
        <p:nvSpPr>
          <p:cNvPr id="10" name="AddClassification"/>
          <p:cNvSpPr txBox="1">
            <a:spLocks noChangeArrowheads="1"/>
          </p:cNvSpPr>
          <p:nvPr/>
        </p:nvSpPr>
        <p:spPr bwMode="auto">
          <a:xfrm>
            <a:off x="5356857" y="6202882"/>
            <a:ext cx="1478289" cy="25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marL="0" marR="0" lvl="0" indent="0" algn="ctr" defTabSz="12176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5" b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© </a:t>
            </a:r>
            <a:r>
              <a:rPr lang="en-NL" sz="1065" b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nl-NL" sz="1065" b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  <a:r>
              <a:rPr lang="en-NL" sz="1065" b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</a:t>
            </a:r>
            <a:r>
              <a:rPr lang="nl-NL" sz="1065" b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s|Syntel Inc.</a:t>
            </a:r>
            <a:endParaRPr lang="en-US" sz="1065" b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42A67D0E-7482-4A6A-9596-65138D4180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205" y="2471474"/>
            <a:ext cx="11296991" cy="191505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>
              <a:lnSpc>
                <a:spcPts val="7491"/>
              </a:lnSpc>
              <a:defRPr sz="6392" b="0" i="0" baseline="0">
                <a:solidFill>
                  <a:srgbClr val="0066A1"/>
                </a:solidFill>
                <a:latin typeface="+mj-lt"/>
                <a:ea typeface="Stag Sans Light" charset="0"/>
                <a:cs typeface="Stag Sans Light" charset="0"/>
              </a:defRPr>
            </a:lvl1pPr>
          </a:lstStyle>
          <a:p>
            <a:r>
              <a:rPr lang="en-NL" dirty="0"/>
              <a:t>Here goes the </a:t>
            </a:r>
            <a:br>
              <a:rPr lang="en-NL" dirty="0"/>
            </a:br>
            <a:r>
              <a:rPr lang="en-NL" dirty="0"/>
              <a:t>title of this PPT</a:t>
            </a:r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832A376-9C95-4D65-8728-AB587F52D9E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0203" y="5439003"/>
            <a:ext cx="4267200" cy="246221"/>
          </a:xfrm>
        </p:spPr>
        <p:txBody>
          <a:bodyPr wrap="none" lIns="0" tIns="0" rIns="0" bIns="0" anchor="ctr">
            <a:noAutofit/>
          </a:bodyPr>
          <a:lstStyle>
            <a:lvl1pPr marL="0" indent="0">
              <a:buNone/>
              <a:defRPr sz="1598">
                <a:solidFill>
                  <a:srgbClr val="0066A1"/>
                </a:solidFill>
              </a:defRPr>
            </a:lvl1pPr>
            <a:lvl2pPr marL="359550" indent="0">
              <a:buNone/>
              <a:defRPr/>
            </a:lvl2pPr>
          </a:lstStyle>
          <a:p>
            <a:pPr lvl="0"/>
            <a:r>
              <a:rPr lang="en-US" dirty="0"/>
              <a:t>dd-mm-</a:t>
            </a:r>
            <a:r>
              <a:rPr lang="en-US" dirty="0" err="1"/>
              <a:t>yyyy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7FFA6FD-D0C7-44D9-84C7-8743E43AF02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0" y="5678186"/>
            <a:ext cx="3536949" cy="107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7596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/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20401" y="164639"/>
            <a:ext cx="11632251" cy="960107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Click to edit the header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16A8707-C801-4CA7-B1F9-C70D227DA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1424" y="1700809"/>
            <a:ext cx="3733800" cy="3835400"/>
          </a:xfrm>
          <a:prstGeom prst="rect">
            <a:avLst/>
          </a:prstGeom>
        </p:spPr>
      </p:pic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FC669E8B-5A43-4A59-902A-196806AB450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57136" y="2235781"/>
            <a:ext cx="2880320" cy="2921412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NL" dirty="0"/>
              <a:t>(Profile) picture</a:t>
            </a:r>
            <a:endParaRPr lang="nl-NL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534E393-1980-4118-B44E-F7555D2A492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91251" y="1700808"/>
            <a:ext cx="4993216" cy="3836392"/>
          </a:xfrm>
        </p:spPr>
        <p:txBody>
          <a:bodyPr anchor="ctr"/>
          <a:lstStyle>
            <a:lvl1pPr marL="0" indent="0" algn="ctr">
              <a:buNone/>
              <a:defRPr b="0" i="1"/>
            </a:lvl1pPr>
          </a:lstStyle>
          <a:p>
            <a:pPr lvl="0"/>
            <a:r>
              <a:rPr lang="en-NL" dirty="0"/>
              <a:t>“Quote or introduction text”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45243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ption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20400" y="164639"/>
            <a:ext cx="9231984" cy="960107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Click to edit the header</a:t>
            </a:r>
          </a:p>
        </p:txBody>
      </p:sp>
      <p:pic>
        <p:nvPicPr>
          <p:cNvPr id="20" name="Graphic 19" hidden="1">
            <a:extLst>
              <a:ext uri="{FF2B5EF4-FFF2-40B4-BE49-F238E27FC236}">
                <a16:creationId xmlns:a16="http://schemas.microsoft.com/office/drawing/2014/main" id="{C59096D5-C337-4446-87A7-DC46BD190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1248" b="27193"/>
          <a:stretch>
            <a:fillRect/>
          </a:stretch>
        </p:blipFill>
        <p:spPr>
          <a:xfrm rot="14400000" flipH="1">
            <a:off x="7396060" y="660064"/>
            <a:ext cx="6965320" cy="5869460"/>
          </a:xfrm>
          <a:custGeom>
            <a:avLst/>
            <a:gdLst>
              <a:gd name="connsiteX0" fmla="*/ 0 w 5223990"/>
              <a:gd name="connsiteY0" fmla="*/ 3069128 h 4402095"/>
              <a:gd name="connsiteX1" fmla="*/ 769589 w 5223990"/>
              <a:gd name="connsiteY1" fmla="*/ 4402095 h 4402095"/>
              <a:gd name="connsiteX2" fmla="*/ 5223990 w 5223990"/>
              <a:gd name="connsiteY2" fmla="*/ 1830346 h 4402095"/>
              <a:gd name="connsiteX3" fmla="*/ 4167239 w 5223990"/>
              <a:gd name="connsiteY3" fmla="*/ 0 h 4402095"/>
              <a:gd name="connsiteX4" fmla="*/ 0 w 5223990"/>
              <a:gd name="connsiteY4" fmla="*/ 0 h 4402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3990" h="4402095">
                <a:moveTo>
                  <a:pt x="0" y="3069128"/>
                </a:moveTo>
                <a:lnTo>
                  <a:pt x="769589" y="4402095"/>
                </a:lnTo>
                <a:lnTo>
                  <a:pt x="5223990" y="1830346"/>
                </a:lnTo>
                <a:lnTo>
                  <a:pt x="416723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C8EC1F9C-E758-413D-8FB0-843125B1E9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0400" y="1697974"/>
            <a:ext cx="7407781" cy="960107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631E2BE4-720A-429F-A8AE-8612591DCC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0400" y="3116870"/>
            <a:ext cx="7119749" cy="960107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3062419C-5F18-437C-99D2-BFD174454D0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0400" y="4535766"/>
            <a:ext cx="7466976" cy="960107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C7BAD1B0-AA50-492D-8E57-B754C31BFE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212"/>
          <a:stretch>
            <a:fillRect/>
          </a:stretch>
        </p:blipFill>
        <p:spPr>
          <a:xfrm rot="11851314">
            <a:off x="8091641" y="1022541"/>
            <a:ext cx="4983055" cy="5095760"/>
          </a:xfrm>
          <a:custGeom>
            <a:avLst/>
            <a:gdLst>
              <a:gd name="connsiteX0" fmla="*/ 3737291 w 3737291"/>
              <a:gd name="connsiteY0" fmla="*/ 3821819 h 3821819"/>
              <a:gd name="connsiteX1" fmla="*/ 1206621 w 3737291"/>
              <a:gd name="connsiteY1" fmla="*/ 3821819 h 3821819"/>
              <a:gd name="connsiteX2" fmla="*/ 0 w 3737291"/>
              <a:gd name="connsiteY2" fmla="*/ 0 h 3821819"/>
              <a:gd name="connsiteX3" fmla="*/ 3737291 w 3737291"/>
              <a:gd name="connsiteY3" fmla="*/ 0 h 3821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7291" h="3821819">
                <a:moveTo>
                  <a:pt x="3737291" y="3821819"/>
                </a:moveTo>
                <a:lnTo>
                  <a:pt x="1206621" y="3821819"/>
                </a:lnTo>
                <a:lnTo>
                  <a:pt x="0" y="0"/>
                </a:lnTo>
                <a:lnTo>
                  <a:pt x="3737291" y="0"/>
                </a:lnTo>
                <a:close/>
              </a:path>
            </a:pathLst>
          </a:cu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2CAC2347-445A-400B-892A-A1196D6315F9}"/>
              </a:ext>
            </a:extLst>
          </p:cNvPr>
          <p:cNvSpPr/>
          <p:nvPr/>
        </p:nvSpPr>
        <p:spPr>
          <a:xfrm>
            <a:off x="8304245" y="1824526"/>
            <a:ext cx="707003" cy="707003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397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F9BA74C-8954-42BE-93D8-988D060348DF}"/>
              </a:ext>
            </a:extLst>
          </p:cNvPr>
          <p:cNvSpPr/>
          <p:nvPr/>
        </p:nvSpPr>
        <p:spPr>
          <a:xfrm>
            <a:off x="7950745" y="3226652"/>
            <a:ext cx="707003" cy="707003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397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C244F36-13CF-4258-B766-CE5A80DBC35E}"/>
              </a:ext>
            </a:extLst>
          </p:cNvPr>
          <p:cNvSpPr/>
          <p:nvPr/>
        </p:nvSpPr>
        <p:spPr>
          <a:xfrm>
            <a:off x="8358421" y="4628777"/>
            <a:ext cx="707003" cy="707003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397"/>
          </a:p>
        </p:txBody>
      </p:sp>
    </p:spTree>
    <p:extLst>
      <p:ext uri="{BB962C8B-B14F-4D97-AF65-F5344CB8AC3E}">
        <p14:creationId xmlns:p14="http://schemas.microsoft.com/office/powerpoint/2010/main" val="616091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6285C-1675-48AE-98A7-B9E806CB5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01661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ighlights with image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20401" y="164639"/>
            <a:ext cx="11632251" cy="960107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Click to edit the header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2FFB3B51-127F-4FA8-AC33-AED534FA0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397802" y="1896102"/>
            <a:ext cx="1761892" cy="1761891"/>
          </a:xfrm>
          <a:prstGeom prst="rect">
            <a:avLst/>
          </a:prstGeom>
        </p:spPr>
      </p:pic>
      <p:sp>
        <p:nvSpPr>
          <p:cNvPr id="13" name="Picture Placeholder 27">
            <a:extLst>
              <a:ext uri="{FF2B5EF4-FFF2-40B4-BE49-F238E27FC236}">
                <a16:creationId xmlns:a16="http://schemas.microsoft.com/office/drawing/2014/main" id="{800CAE10-8230-45EB-B78E-22EC7BAD5A9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62448" y="1919278"/>
            <a:ext cx="1680000" cy="168000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598"/>
            </a:lvl1pPr>
          </a:lstStyle>
          <a:p>
            <a:r>
              <a:rPr lang="en-NL" dirty="0"/>
              <a:t>(Profile) picture</a:t>
            </a:r>
            <a:endParaRPr lang="nl-NL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FDDF4BE-1C87-4636-93B4-ED8B1EFFD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391770" y="4069010"/>
            <a:ext cx="1761892" cy="1761891"/>
          </a:xfrm>
          <a:prstGeom prst="rect">
            <a:avLst/>
          </a:prstGeom>
        </p:spPr>
      </p:pic>
      <p:sp>
        <p:nvSpPr>
          <p:cNvPr id="17" name="Picture Placeholder 27">
            <a:extLst>
              <a:ext uri="{FF2B5EF4-FFF2-40B4-BE49-F238E27FC236}">
                <a16:creationId xmlns:a16="http://schemas.microsoft.com/office/drawing/2014/main" id="{FEC3C9EC-FEA2-44AE-9011-8B8C8F79AC8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56416" y="4092186"/>
            <a:ext cx="1680000" cy="168000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598"/>
            </a:lvl1pPr>
          </a:lstStyle>
          <a:p>
            <a:r>
              <a:rPr lang="en-NL" dirty="0"/>
              <a:t>(Profile) picture</a:t>
            </a:r>
            <a:endParaRPr lang="nl-NL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7D17A4F6-F6D5-451E-965E-50E54FF5D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1779" y="1896102"/>
            <a:ext cx="1761892" cy="1761891"/>
          </a:xfrm>
          <a:prstGeom prst="rect">
            <a:avLst/>
          </a:prstGeom>
        </p:spPr>
      </p:pic>
      <p:sp>
        <p:nvSpPr>
          <p:cNvPr id="19" name="Picture Placeholder 27">
            <a:extLst>
              <a:ext uri="{FF2B5EF4-FFF2-40B4-BE49-F238E27FC236}">
                <a16:creationId xmlns:a16="http://schemas.microsoft.com/office/drawing/2014/main" id="{30C16A5B-6166-4596-8F85-752DB8C3FDB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894800" y="1960904"/>
            <a:ext cx="1680000" cy="168000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598"/>
            </a:lvl1pPr>
          </a:lstStyle>
          <a:p>
            <a:r>
              <a:rPr lang="en-NL" dirty="0"/>
              <a:t>(Profile) picture</a:t>
            </a:r>
            <a:endParaRPr lang="nl-NL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997418CF-1C11-4123-B554-CBFAC99BD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1779" y="4144835"/>
            <a:ext cx="1761892" cy="1761891"/>
          </a:xfrm>
          <a:prstGeom prst="rect">
            <a:avLst/>
          </a:prstGeom>
        </p:spPr>
      </p:pic>
      <p:sp>
        <p:nvSpPr>
          <p:cNvPr id="21" name="Picture Placeholder 27">
            <a:extLst>
              <a:ext uri="{FF2B5EF4-FFF2-40B4-BE49-F238E27FC236}">
                <a16:creationId xmlns:a16="http://schemas.microsoft.com/office/drawing/2014/main" id="{86245CFD-5F89-4DA0-B22C-70B99D181DF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894800" y="4203691"/>
            <a:ext cx="1680000" cy="168000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598"/>
            </a:lvl1pPr>
          </a:lstStyle>
          <a:p>
            <a:r>
              <a:rPr lang="en-NL" dirty="0"/>
              <a:t>(Profile) picture</a:t>
            </a:r>
            <a:endParaRPr lang="nl-NL" dirty="0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8CDAC0BB-0631-45A0-8618-2E7D8F5CC3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28628" y="1896101"/>
            <a:ext cx="3379341" cy="1761891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2D73EE44-94C4-48E1-A529-1D7C2EBBAC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7880" y="1900176"/>
            <a:ext cx="3379341" cy="1761891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05318E5A-EED2-4376-A158-60FB42D6976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40495" y="4069009"/>
            <a:ext cx="3379341" cy="1761891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9E1D310E-B14E-4A84-BA3E-0A97FFE3C3B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29808" y="4069009"/>
            <a:ext cx="3379341" cy="1761891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99507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ighlights with image placeholders (extend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20401" y="164639"/>
            <a:ext cx="11632251" cy="960107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Click to edit the header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2FFB3B51-127F-4FA8-AC33-AED534FA0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397802" y="1421509"/>
            <a:ext cx="1761892" cy="1761891"/>
          </a:xfrm>
          <a:prstGeom prst="rect">
            <a:avLst/>
          </a:prstGeom>
        </p:spPr>
      </p:pic>
      <p:sp>
        <p:nvSpPr>
          <p:cNvPr id="13" name="Picture Placeholder 27">
            <a:extLst>
              <a:ext uri="{FF2B5EF4-FFF2-40B4-BE49-F238E27FC236}">
                <a16:creationId xmlns:a16="http://schemas.microsoft.com/office/drawing/2014/main" id="{800CAE10-8230-45EB-B78E-22EC7BAD5A9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62448" y="1444687"/>
            <a:ext cx="1680000" cy="168000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598"/>
            </a:lvl1pPr>
          </a:lstStyle>
          <a:p>
            <a:r>
              <a:rPr lang="en-NL" dirty="0"/>
              <a:t>(Profile) picture</a:t>
            </a:r>
            <a:endParaRPr lang="nl-NL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FDDF4BE-1C87-4636-93B4-ED8B1EFFD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6799439" y="1443586"/>
            <a:ext cx="1761892" cy="1761891"/>
          </a:xfrm>
          <a:prstGeom prst="rect">
            <a:avLst/>
          </a:prstGeom>
        </p:spPr>
      </p:pic>
      <p:sp>
        <p:nvSpPr>
          <p:cNvPr id="17" name="Picture Placeholder 27">
            <a:extLst>
              <a:ext uri="{FF2B5EF4-FFF2-40B4-BE49-F238E27FC236}">
                <a16:creationId xmlns:a16="http://schemas.microsoft.com/office/drawing/2014/main" id="{FEC3C9EC-FEA2-44AE-9011-8B8C8F79AC8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864085" y="1466764"/>
            <a:ext cx="1680000" cy="168000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598"/>
            </a:lvl1pPr>
          </a:lstStyle>
          <a:p>
            <a:r>
              <a:rPr lang="en-NL" dirty="0"/>
              <a:t>(Profile) picture</a:t>
            </a:r>
            <a:endParaRPr lang="nl-NL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7D17A4F6-F6D5-451E-965E-50E54FF5D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5599" y="1405656"/>
            <a:ext cx="1761892" cy="1761891"/>
          </a:xfrm>
          <a:prstGeom prst="rect">
            <a:avLst/>
          </a:prstGeom>
        </p:spPr>
      </p:pic>
      <p:sp>
        <p:nvSpPr>
          <p:cNvPr id="19" name="Picture Placeholder 27">
            <a:extLst>
              <a:ext uri="{FF2B5EF4-FFF2-40B4-BE49-F238E27FC236}">
                <a16:creationId xmlns:a16="http://schemas.microsoft.com/office/drawing/2014/main" id="{30C16A5B-6166-4596-8F85-752DB8C3FDB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8619" y="1470459"/>
            <a:ext cx="1680000" cy="168000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598"/>
            </a:lvl1pPr>
          </a:lstStyle>
          <a:p>
            <a:r>
              <a:rPr lang="en-NL" dirty="0"/>
              <a:t>(Profile) picture</a:t>
            </a:r>
            <a:endParaRPr lang="nl-NL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997418CF-1C11-4123-B554-CBFAC99BD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01426" y="1408955"/>
            <a:ext cx="1761892" cy="1761891"/>
          </a:xfrm>
          <a:prstGeom prst="rect">
            <a:avLst/>
          </a:prstGeom>
        </p:spPr>
      </p:pic>
      <p:sp>
        <p:nvSpPr>
          <p:cNvPr id="21" name="Picture Placeholder 27">
            <a:extLst>
              <a:ext uri="{FF2B5EF4-FFF2-40B4-BE49-F238E27FC236}">
                <a16:creationId xmlns:a16="http://schemas.microsoft.com/office/drawing/2014/main" id="{86245CFD-5F89-4DA0-B22C-70B99D181DF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024445" y="1467813"/>
            <a:ext cx="1680000" cy="1680001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598"/>
            </a:lvl1pPr>
          </a:lstStyle>
          <a:p>
            <a:r>
              <a:rPr lang="en-NL" dirty="0"/>
              <a:t>(Profile) picture</a:t>
            </a:r>
            <a:endParaRPr lang="nl-NL" dirty="0"/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05318E5A-EED2-4376-A158-60FB42D6976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6493" y="4018130"/>
            <a:ext cx="2184507" cy="2182793"/>
          </a:xfrm>
          <a:noFill/>
        </p:spPr>
        <p:txBody>
          <a:bodyPr anchor="t"/>
          <a:lstStyle>
            <a:lvl1pPr marL="0" indent="0">
              <a:buNone/>
              <a:defRPr sz="1598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4AC6E8B1-9E19-437D-90E1-210E6D44A3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46365" y="4018129"/>
            <a:ext cx="2184507" cy="2188060"/>
          </a:xfrm>
          <a:noFill/>
        </p:spPr>
        <p:txBody>
          <a:bodyPr anchor="t"/>
          <a:lstStyle>
            <a:lvl1pPr marL="0" indent="0">
              <a:buNone/>
              <a:defRPr sz="1598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10863563-6020-40E5-9C90-82D2F6850C2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88129" y="4025251"/>
            <a:ext cx="2184507" cy="2188060"/>
          </a:xfrm>
          <a:noFill/>
        </p:spPr>
        <p:txBody>
          <a:bodyPr anchor="t"/>
          <a:lstStyle>
            <a:lvl1pPr marL="0" indent="0">
              <a:buNone/>
              <a:defRPr sz="1598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DF8FA176-ECB2-42E4-92F0-96000A4A353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02237" y="4014366"/>
            <a:ext cx="2184507" cy="2188060"/>
          </a:xfrm>
          <a:noFill/>
        </p:spPr>
        <p:txBody>
          <a:bodyPr anchor="t"/>
          <a:lstStyle>
            <a:lvl1pPr marL="0" indent="0">
              <a:buNone/>
              <a:defRPr sz="1598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F419EF1E-05FD-4165-93F1-E95735AB210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3779" y="3372939"/>
            <a:ext cx="1839292" cy="425093"/>
          </a:xfrm>
          <a:noFill/>
        </p:spPr>
        <p:txBody>
          <a:bodyPr anchor="t"/>
          <a:lstStyle>
            <a:lvl1pPr marL="0" indent="0" algn="ctr">
              <a:buNone/>
              <a:defRPr sz="1864" b="1">
                <a:solidFill>
                  <a:srgbClr val="0066A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B2EB793B-3476-447D-8EB5-C1CD79F0FB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523651" y="3372939"/>
            <a:ext cx="1839292" cy="425093"/>
          </a:xfrm>
          <a:noFill/>
        </p:spPr>
        <p:txBody>
          <a:bodyPr anchor="t"/>
          <a:lstStyle>
            <a:lvl1pPr marL="0" indent="0" algn="ctr">
              <a:buNone/>
              <a:defRPr sz="1864" b="1">
                <a:solidFill>
                  <a:srgbClr val="0066A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8F0BB183-D912-4230-92B4-AE34BA23128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765415" y="3380060"/>
            <a:ext cx="1839292" cy="425093"/>
          </a:xfrm>
          <a:noFill/>
        </p:spPr>
        <p:txBody>
          <a:bodyPr anchor="t"/>
          <a:lstStyle>
            <a:lvl1pPr marL="0" indent="0" algn="ctr">
              <a:buNone/>
              <a:defRPr sz="1864" b="1">
                <a:solidFill>
                  <a:srgbClr val="0066A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889C85F0-8873-43B9-9490-3800E8D8D2A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967403" y="3380060"/>
            <a:ext cx="1839292" cy="425093"/>
          </a:xfrm>
          <a:noFill/>
        </p:spPr>
        <p:txBody>
          <a:bodyPr anchor="t"/>
          <a:lstStyle>
            <a:lvl1pPr marL="0" indent="0" algn="ctr">
              <a:buNone/>
              <a:defRPr sz="1864" b="1">
                <a:solidFill>
                  <a:srgbClr val="0066A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40971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step appro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20401" y="164639"/>
            <a:ext cx="11632251" cy="960107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Click to edit the header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7F25E1A7-5687-474A-8770-B27BD9D8ABB3}"/>
              </a:ext>
            </a:extLst>
          </p:cNvPr>
          <p:cNvSpPr/>
          <p:nvPr/>
        </p:nvSpPr>
        <p:spPr>
          <a:xfrm>
            <a:off x="440161" y="1495625"/>
            <a:ext cx="3416712" cy="425093"/>
          </a:xfrm>
          <a:custGeom>
            <a:avLst/>
            <a:gdLst>
              <a:gd name="connsiteX0" fmla="*/ 0 w 1944216"/>
              <a:gd name="connsiteY0" fmla="*/ 0 h 318820"/>
              <a:gd name="connsiteX1" fmla="*/ 1784806 w 1944216"/>
              <a:gd name="connsiteY1" fmla="*/ 0 h 318820"/>
              <a:gd name="connsiteX2" fmla="*/ 1944216 w 1944216"/>
              <a:gd name="connsiteY2" fmla="*/ 159410 h 318820"/>
              <a:gd name="connsiteX3" fmla="*/ 1784806 w 1944216"/>
              <a:gd name="connsiteY3" fmla="*/ 318820 h 318820"/>
              <a:gd name="connsiteX4" fmla="*/ 0 w 1944216"/>
              <a:gd name="connsiteY4" fmla="*/ 318820 h 318820"/>
              <a:gd name="connsiteX5" fmla="*/ 159410 w 1944216"/>
              <a:gd name="connsiteY5" fmla="*/ 159410 h 318820"/>
              <a:gd name="connsiteX6" fmla="*/ 0 w 1944216"/>
              <a:gd name="connsiteY6" fmla="*/ 0 h 318820"/>
              <a:gd name="connsiteX0" fmla="*/ 134 w 1944350"/>
              <a:gd name="connsiteY0" fmla="*/ 0 h 318820"/>
              <a:gd name="connsiteX1" fmla="*/ 1784940 w 1944350"/>
              <a:gd name="connsiteY1" fmla="*/ 0 h 318820"/>
              <a:gd name="connsiteX2" fmla="*/ 1944350 w 1944350"/>
              <a:gd name="connsiteY2" fmla="*/ 159410 h 318820"/>
              <a:gd name="connsiteX3" fmla="*/ 1784940 w 1944350"/>
              <a:gd name="connsiteY3" fmla="*/ 318820 h 318820"/>
              <a:gd name="connsiteX4" fmla="*/ 134 w 1944350"/>
              <a:gd name="connsiteY4" fmla="*/ 318820 h 318820"/>
              <a:gd name="connsiteX5" fmla="*/ 0 w 1944350"/>
              <a:gd name="connsiteY5" fmla="*/ 159410 h 318820"/>
              <a:gd name="connsiteX6" fmla="*/ 134 w 1944350"/>
              <a:gd name="connsiteY6" fmla="*/ 0 h 318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44350" h="318820">
                <a:moveTo>
                  <a:pt x="134" y="0"/>
                </a:moveTo>
                <a:lnTo>
                  <a:pt x="1784940" y="0"/>
                </a:lnTo>
                <a:lnTo>
                  <a:pt x="1944350" y="159410"/>
                </a:lnTo>
                <a:lnTo>
                  <a:pt x="1784940" y="318820"/>
                </a:lnTo>
                <a:lnTo>
                  <a:pt x="134" y="318820"/>
                </a:lnTo>
                <a:cubicBezTo>
                  <a:pt x="89" y="265683"/>
                  <a:pt x="45" y="212547"/>
                  <a:pt x="0" y="159410"/>
                </a:cubicBezTo>
                <a:cubicBezTo>
                  <a:pt x="45" y="106273"/>
                  <a:pt x="89" y="53137"/>
                  <a:pt x="134" y="0"/>
                </a:cubicBezTo>
                <a:close/>
              </a:path>
            </a:pathLst>
          </a:custGeom>
          <a:gradFill>
            <a:gsLst>
              <a:gs pos="80000">
                <a:srgbClr val="0089C4"/>
              </a:gs>
              <a:gs pos="19000">
                <a:srgbClr val="0066A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397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94360271-E532-428D-9B25-8618125630EA}"/>
              </a:ext>
            </a:extLst>
          </p:cNvPr>
          <p:cNvSpPr/>
          <p:nvPr/>
        </p:nvSpPr>
        <p:spPr>
          <a:xfrm>
            <a:off x="4420208" y="1495625"/>
            <a:ext cx="3416712" cy="425093"/>
          </a:xfrm>
          <a:prstGeom prst="chevron">
            <a:avLst/>
          </a:prstGeom>
          <a:gradFill>
            <a:gsLst>
              <a:gs pos="80000">
                <a:srgbClr val="0089C4"/>
              </a:gs>
              <a:gs pos="19000">
                <a:srgbClr val="0066A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397">
              <a:solidFill>
                <a:schemeClr val="tx1"/>
              </a:solidFill>
            </a:endParaRP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04989A16-12EB-416A-9C34-B3BF190320EC}"/>
              </a:ext>
            </a:extLst>
          </p:cNvPr>
          <p:cNvSpPr/>
          <p:nvPr/>
        </p:nvSpPr>
        <p:spPr>
          <a:xfrm>
            <a:off x="8400256" y="1495625"/>
            <a:ext cx="3416712" cy="425093"/>
          </a:xfrm>
          <a:prstGeom prst="chevron">
            <a:avLst/>
          </a:prstGeom>
          <a:gradFill>
            <a:gsLst>
              <a:gs pos="80000">
                <a:srgbClr val="0089C4"/>
              </a:gs>
              <a:gs pos="19000">
                <a:srgbClr val="0066A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397">
              <a:solidFill>
                <a:schemeClr val="tx1"/>
              </a:solidFill>
            </a:endParaRPr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F419EF1E-05FD-4165-93F1-E95735AB210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8520" y="1492545"/>
            <a:ext cx="3152043" cy="407653"/>
          </a:xfrm>
          <a:noFill/>
        </p:spPr>
        <p:txBody>
          <a:bodyPr anchor="t"/>
          <a:lstStyle>
            <a:lvl1pPr marL="0" indent="0" algn="ctr">
              <a:buNone/>
              <a:defRPr sz="1864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3ACDE5C7-87E3-483D-AB5E-E479F4CC9DE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55841" y="1504345"/>
            <a:ext cx="2976331" cy="407653"/>
          </a:xfrm>
          <a:noFill/>
        </p:spPr>
        <p:txBody>
          <a:bodyPr anchor="t"/>
          <a:lstStyle>
            <a:lvl1pPr marL="0" indent="0" algn="ctr">
              <a:buNone/>
              <a:defRPr sz="1864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07F7326B-0646-429D-96C8-EF7B92FD378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592277" y="1500685"/>
            <a:ext cx="2976331" cy="407653"/>
          </a:xfrm>
          <a:noFill/>
        </p:spPr>
        <p:txBody>
          <a:bodyPr anchor="t"/>
          <a:lstStyle>
            <a:lvl1pPr marL="0" indent="0" algn="ctr">
              <a:buNone/>
              <a:defRPr sz="1864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064E96BF-F7A6-4B28-80DE-B0E127FEC7E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20209" y="2267997"/>
            <a:ext cx="3211963" cy="3197664"/>
          </a:xfrm>
          <a:noFill/>
        </p:spPr>
        <p:txBody>
          <a:bodyPr anchor="t"/>
          <a:lstStyle>
            <a:lvl1pPr marL="0" indent="0">
              <a:buNone/>
              <a:defRPr sz="1598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484A7BBE-8700-471C-A8E2-8EAE3B5487B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8520" y="2267997"/>
            <a:ext cx="3152043" cy="3197664"/>
          </a:xfrm>
          <a:noFill/>
        </p:spPr>
        <p:txBody>
          <a:bodyPr anchor="t"/>
          <a:lstStyle>
            <a:lvl1pPr marL="0" indent="0">
              <a:buNone/>
              <a:defRPr sz="1598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107C6B67-9918-4228-8DFD-6B20B2F6059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00256" y="2267997"/>
            <a:ext cx="3168352" cy="3197664"/>
          </a:xfrm>
          <a:noFill/>
        </p:spPr>
        <p:txBody>
          <a:bodyPr anchor="t"/>
          <a:lstStyle>
            <a:lvl1pPr marL="0" indent="0">
              <a:buNone/>
              <a:defRPr sz="1598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30644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step appro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20401" y="164639"/>
            <a:ext cx="11632251" cy="960107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Click to edit the header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7F25E1A7-5687-474A-8770-B27BD9D8ABB3}"/>
              </a:ext>
            </a:extLst>
          </p:cNvPr>
          <p:cNvSpPr/>
          <p:nvPr/>
        </p:nvSpPr>
        <p:spPr>
          <a:xfrm>
            <a:off x="440161" y="1495625"/>
            <a:ext cx="2592467" cy="425093"/>
          </a:xfrm>
          <a:custGeom>
            <a:avLst/>
            <a:gdLst>
              <a:gd name="connsiteX0" fmla="*/ 0 w 1944216"/>
              <a:gd name="connsiteY0" fmla="*/ 0 h 318820"/>
              <a:gd name="connsiteX1" fmla="*/ 1784806 w 1944216"/>
              <a:gd name="connsiteY1" fmla="*/ 0 h 318820"/>
              <a:gd name="connsiteX2" fmla="*/ 1944216 w 1944216"/>
              <a:gd name="connsiteY2" fmla="*/ 159410 h 318820"/>
              <a:gd name="connsiteX3" fmla="*/ 1784806 w 1944216"/>
              <a:gd name="connsiteY3" fmla="*/ 318820 h 318820"/>
              <a:gd name="connsiteX4" fmla="*/ 0 w 1944216"/>
              <a:gd name="connsiteY4" fmla="*/ 318820 h 318820"/>
              <a:gd name="connsiteX5" fmla="*/ 159410 w 1944216"/>
              <a:gd name="connsiteY5" fmla="*/ 159410 h 318820"/>
              <a:gd name="connsiteX6" fmla="*/ 0 w 1944216"/>
              <a:gd name="connsiteY6" fmla="*/ 0 h 318820"/>
              <a:gd name="connsiteX0" fmla="*/ 134 w 1944350"/>
              <a:gd name="connsiteY0" fmla="*/ 0 h 318820"/>
              <a:gd name="connsiteX1" fmla="*/ 1784940 w 1944350"/>
              <a:gd name="connsiteY1" fmla="*/ 0 h 318820"/>
              <a:gd name="connsiteX2" fmla="*/ 1944350 w 1944350"/>
              <a:gd name="connsiteY2" fmla="*/ 159410 h 318820"/>
              <a:gd name="connsiteX3" fmla="*/ 1784940 w 1944350"/>
              <a:gd name="connsiteY3" fmla="*/ 318820 h 318820"/>
              <a:gd name="connsiteX4" fmla="*/ 134 w 1944350"/>
              <a:gd name="connsiteY4" fmla="*/ 318820 h 318820"/>
              <a:gd name="connsiteX5" fmla="*/ 0 w 1944350"/>
              <a:gd name="connsiteY5" fmla="*/ 159410 h 318820"/>
              <a:gd name="connsiteX6" fmla="*/ 134 w 1944350"/>
              <a:gd name="connsiteY6" fmla="*/ 0 h 318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44350" h="318820">
                <a:moveTo>
                  <a:pt x="134" y="0"/>
                </a:moveTo>
                <a:lnTo>
                  <a:pt x="1784940" y="0"/>
                </a:lnTo>
                <a:lnTo>
                  <a:pt x="1944350" y="159410"/>
                </a:lnTo>
                <a:lnTo>
                  <a:pt x="1784940" y="318820"/>
                </a:lnTo>
                <a:lnTo>
                  <a:pt x="134" y="318820"/>
                </a:lnTo>
                <a:cubicBezTo>
                  <a:pt x="89" y="265683"/>
                  <a:pt x="45" y="212547"/>
                  <a:pt x="0" y="159410"/>
                </a:cubicBezTo>
                <a:cubicBezTo>
                  <a:pt x="45" y="106273"/>
                  <a:pt x="89" y="53137"/>
                  <a:pt x="134" y="0"/>
                </a:cubicBezTo>
                <a:close/>
              </a:path>
            </a:pathLst>
          </a:custGeom>
          <a:gradFill>
            <a:gsLst>
              <a:gs pos="80000">
                <a:srgbClr val="0089C4"/>
              </a:gs>
              <a:gs pos="19000">
                <a:srgbClr val="0066A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397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94360271-E532-428D-9B25-8618125630EA}"/>
              </a:ext>
            </a:extLst>
          </p:cNvPr>
          <p:cNvSpPr/>
          <p:nvPr/>
        </p:nvSpPr>
        <p:spPr>
          <a:xfrm>
            <a:off x="3391213" y="1495625"/>
            <a:ext cx="2592467" cy="425093"/>
          </a:xfrm>
          <a:prstGeom prst="chevron">
            <a:avLst/>
          </a:prstGeom>
          <a:gradFill>
            <a:gsLst>
              <a:gs pos="80000">
                <a:srgbClr val="0089C4"/>
              </a:gs>
              <a:gs pos="19000">
                <a:srgbClr val="0066A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397">
              <a:solidFill>
                <a:schemeClr val="tx1"/>
              </a:solidFill>
            </a:endParaRP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04989A16-12EB-416A-9C34-B3BF190320EC}"/>
              </a:ext>
            </a:extLst>
          </p:cNvPr>
          <p:cNvSpPr/>
          <p:nvPr/>
        </p:nvSpPr>
        <p:spPr>
          <a:xfrm>
            <a:off x="6327693" y="1495625"/>
            <a:ext cx="2592467" cy="425093"/>
          </a:xfrm>
          <a:prstGeom prst="chevron">
            <a:avLst/>
          </a:prstGeom>
          <a:gradFill>
            <a:gsLst>
              <a:gs pos="80000">
                <a:srgbClr val="0089C4"/>
              </a:gs>
              <a:gs pos="19000">
                <a:srgbClr val="0066A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397">
              <a:solidFill>
                <a:schemeClr val="tx1"/>
              </a:solidFill>
            </a:endParaRP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9DE63500-CD6F-45A0-9B46-A89F7E248263}"/>
              </a:ext>
            </a:extLst>
          </p:cNvPr>
          <p:cNvSpPr/>
          <p:nvPr/>
        </p:nvSpPr>
        <p:spPr>
          <a:xfrm>
            <a:off x="9264173" y="1495625"/>
            <a:ext cx="2592467" cy="425093"/>
          </a:xfrm>
          <a:prstGeom prst="chevron">
            <a:avLst/>
          </a:prstGeom>
          <a:gradFill>
            <a:gsLst>
              <a:gs pos="80000">
                <a:srgbClr val="0089C4"/>
              </a:gs>
              <a:gs pos="19000">
                <a:srgbClr val="0066A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397">
              <a:solidFill>
                <a:schemeClr val="tx1"/>
              </a:solidFill>
            </a:endParaRPr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F419EF1E-05FD-4165-93F1-E95735AB210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8521" y="1504345"/>
            <a:ext cx="2363119" cy="407653"/>
          </a:xfrm>
          <a:noFill/>
        </p:spPr>
        <p:txBody>
          <a:bodyPr anchor="t"/>
          <a:lstStyle>
            <a:lvl1pPr marL="0" indent="0" algn="ctr">
              <a:buNone/>
              <a:defRPr sz="1864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3ACDE5C7-87E3-483D-AB5E-E479F4CC9DE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20561" y="1504345"/>
            <a:ext cx="2131200" cy="407653"/>
          </a:xfrm>
          <a:noFill/>
        </p:spPr>
        <p:txBody>
          <a:bodyPr anchor="t"/>
          <a:lstStyle>
            <a:lvl1pPr marL="0" indent="0" algn="ctr">
              <a:buNone/>
              <a:defRPr sz="1864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07F7326B-0646-429D-96C8-EF7B92FD378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043" y="1500684"/>
            <a:ext cx="2131247" cy="411315"/>
          </a:xfrm>
          <a:noFill/>
        </p:spPr>
        <p:txBody>
          <a:bodyPr anchor="t"/>
          <a:lstStyle>
            <a:lvl1pPr marL="0" indent="0" algn="ctr">
              <a:buNone/>
              <a:defRPr sz="1864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7" name="Text Placeholder 8">
            <a:extLst>
              <a:ext uri="{FF2B5EF4-FFF2-40B4-BE49-F238E27FC236}">
                <a16:creationId xmlns:a16="http://schemas.microsoft.com/office/drawing/2014/main" id="{51457872-90A5-488A-AC4F-26E3B11735B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494785" y="1495624"/>
            <a:ext cx="2131247" cy="416375"/>
          </a:xfrm>
          <a:noFill/>
        </p:spPr>
        <p:txBody>
          <a:bodyPr anchor="t"/>
          <a:lstStyle>
            <a:lvl1pPr marL="0" indent="0" algn="ctr">
              <a:buNone/>
              <a:defRPr sz="1864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064E96BF-F7A6-4B28-80DE-B0E127FEC7E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91217" y="2267997"/>
            <a:ext cx="2416753" cy="3197664"/>
          </a:xfrm>
          <a:noFill/>
        </p:spPr>
        <p:txBody>
          <a:bodyPr anchor="t"/>
          <a:lstStyle>
            <a:lvl1pPr marL="0" indent="0">
              <a:buNone/>
              <a:defRPr sz="1598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484A7BBE-8700-471C-A8E2-8EAE3B5487B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8521" y="2267997"/>
            <a:ext cx="2363119" cy="3197664"/>
          </a:xfrm>
          <a:noFill/>
        </p:spPr>
        <p:txBody>
          <a:bodyPr anchor="t"/>
          <a:lstStyle>
            <a:lvl1pPr marL="0" indent="0">
              <a:buNone/>
              <a:defRPr sz="1598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107C6B67-9918-4228-8DFD-6B20B2F6059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7697" y="2267997"/>
            <a:ext cx="2360593" cy="3197664"/>
          </a:xfrm>
          <a:noFill/>
        </p:spPr>
        <p:txBody>
          <a:bodyPr anchor="t"/>
          <a:lstStyle>
            <a:lvl1pPr marL="0" indent="0">
              <a:buNone/>
              <a:defRPr sz="1598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41" name="Text Placeholder 8">
            <a:extLst>
              <a:ext uri="{FF2B5EF4-FFF2-40B4-BE49-F238E27FC236}">
                <a16:creationId xmlns:a16="http://schemas.microsoft.com/office/drawing/2014/main" id="{84AB07F1-D9C8-4368-B996-FB5E2788FAF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264177" y="2266902"/>
            <a:ext cx="2360593" cy="3197664"/>
          </a:xfrm>
          <a:noFill/>
        </p:spPr>
        <p:txBody>
          <a:bodyPr anchor="t"/>
          <a:lstStyle>
            <a:lvl1pPr marL="0" indent="0">
              <a:buNone/>
              <a:defRPr sz="1598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8141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step appro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20401" y="164639"/>
            <a:ext cx="11632251" cy="960107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Click to edit the header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7F25E1A7-5687-474A-8770-B27BD9D8ABB3}"/>
              </a:ext>
            </a:extLst>
          </p:cNvPr>
          <p:cNvSpPr/>
          <p:nvPr/>
        </p:nvSpPr>
        <p:spPr>
          <a:xfrm>
            <a:off x="431284" y="1495625"/>
            <a:ext cx="2304435" cy="425093"/>
          </a:xfrm>
          <a:custGeom>
            <a:avLst/>
            <a:gdLst>
              <a:gd name="connsiteX0" fmla="*/ 0 w 1944216"/>
              <a:gd name="connsiteY0" fmla="*/ 0 h 318820"/>
              <a:gd name="connsiteX1" fmla="*/ 1784806 w 1944216"/>
              <a:gd name="connsiteY1" fmla="*/ 0 h 318820"/>
              <a:gd name="connsiteX2" fmla="*/ 1944216 w 1944216"/>
              <a:gd name="connsiteY2" fmla="*/ 159410 h 318820"/>
              <a:gd name="connsiteX3" fmla="*/ 1784806 w 1944216"/>
              <a:gd name="connsiteY3" fmla="*/ 318820 h 318820"/>
              <a:gd name="connsiteX4" fmla="*/ 0 w 1944216"/>
              <a:gd name="connsiteY4" fmla="*/ 318820 h 318820"/>
              <a:gd name="connsiteX5" fmla="*/ 159410 w 1944216"/>
              <a:gd name="connsiteY5" fmla="*/ 159410 h 318820"/>
              <a:gd name="connsiteX6" fmla="*/ 0 w 1944216"/>
              <a:gd name="connsiteY6" fmla="*/ 0 h 318820"/>
              <a:gd name="connsiteX0" fmla="*/ 134 w 1944350"/>
              <a:gd name="connsiteY0" fmla="*/ 0 h 318820"/>
              <a:gd name="connsiteX1" fmla="*/ 1784940 w 1944350"/>
              <a:gd name="connsiteY1" fmla="*/ 0 h 318820"/>
              <a:gd name="connsiteX2" fmla="*/ 1944350 w 1944350"/>
              <a:gd name="connsiteY2" fmla="*/ 159410 h 318820"/>
              <a:gd name="connsiteX3" fmla="*/ 1784940 w 1944350"/>
              <a:gd name="connsiteY3" fmla="*/ 318820 h 318820"/>
              <a:gd name="connsiteX4" fmla="*/ 134 w 1944350"/>
              <a:gd name="connsiteY4" fmla="*/ 318820 h 318820"/>
              <a:gd name="connsiteX5" fmla="*/ 0 w 1944350"/>
              <a:gd name="connsiteY5" fmla="*/ 159410 h 318820"/>
              <a:gd name="connsiteX6" fmla="*/ 134 w 1944350"/>
              <a:gd name="connsiteY6" fmla="*/ 0 h 318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44350" h="318820">
                <a:moveTo>
                  <a:pt x="134" y="0"/>
                </a:moveTo>
                <a:lnTo>
                  <a:pt x="1784940" y="0"/>
                </a:lnTo>
                <a:lnTo>
                  <a:pt x="1944350" y="159410"/>
                </a:lnTo>
                <a:lnTo>
                  <a:pt x="1784940" y="318820"/>
                </a:lnTo>
                <a:lnTo>
                  <a:pt x="134" y="318820"/>
                </a:lnTo>
                <a:cubicBezTo>
                  <a:pt x="89" y="265683"/>
                  <a:pt x="45" y="212547"/>
                  <a:pt x="0" y="159410"/>
                </a:cubicBezTo>
                <a:cubicBezTo>
                  <a:pt x="45" y="106273"/>
                  <a:pt x="89" y="53137"/>
                  <a:pt x="134" y="0"/>
                </a:cubicBezTo>
                <a:close/>
              </a:path>
            </a:pathLst>
          </a:custGeom>
          <a:gradFill>
            <a:gsLst>
              <a:gs pos="80000">
                <a:srgbClr val="0089C4"/>
              </a:gs>
              <a:gs pos="19000">
                <a:srgbClr val="0066A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397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94360271-E532-428D-9B25-8618125630EA}"/>
              </a:ext>
            </a:extLst>
          </p:cNvPr>
          <p:cNvSpPr/>
          <p:nvPr/>
        </p:nvSpPr>
        <p:spPr>
          <a:xfrm>
            <a:off x="2777321" y="1495625"/>
            <a:ext cx="2304435" cy="425093"/>
          </a:xfrm>
          <a:prstGeom prst="chevron">
            <a:avLst/>
          </a:prstGeom>
          <a:gradFill>
            <a:gsLst>
              <a:gs pos="80000">
                <a:srgbClr val="0089C4"/>
              </a:gs>
              <a:gs pos="19000">
                <a:srgbClr val="0066A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397">
              <a:solidFill>
                <a:schemeClr val="tx1"/>
              </a:solidFill>
            </a:endParaRP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04989A16-12EB-416A-9C34-B3BF190320EC}"/>
              </a:ext>
            </a:extLst>
          </p:cNvPr>
          <p:cNvSpPr/>
          <p:nvPr/>
        </p:nvSpPr>
        <p:spPr>
          <a:xfrm>
            <a:off x="5123269" y="1483277"/>
            <a:ext cx="2304435" cy="425093"/>
          </a:xfrm>
          <a:prstGeom prst="chevron">
            <a:avLst/>
          </a:prstGeom>
          <a:gradFill>
            <a:gsLst>
              <a:gs pos="80000">
                <a:srgbClr val="0089C4"/>
              </a:gs>
              <a:gs pos="19000">
                <a:srgbClr val="0066A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397">
              <a:solidFill>
                <a:schemeClr val="tx1"/>
              </a:solidFill>
            </a:endParaRP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9DE63500-CD6F-45A0-9B46-A89F7E248263}"/>
              </a:ext>
            </a:extLst>
          </p:cNvPr>
          <p:cNvSpPr/>
          <p:nvPr/>
        </p:nvSpPr>
        <p:spPr>
          <a:xfrm>
            <a:off x="7469220" y="1483277"/>
            <a:ext cx="2304435" cy="425093"/>
          </a:xfrm>
          <a:prstGeom prst="chevron">
            <a:avLst/>
          </a:prstGeom>
          <a:gradFill>
            <a:gsLst>
              <a:gs pos="80000">
                <a:srgbClr val="0089C4"/>
              </a:gs>
              <a:gs pos="19000">
                <a:srgbClr val="0066A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397">
              <a:solidFill>
                <a:schemeClr val="tx1"/>
              </a:solidFill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9DE63500-CD6F-45A0-9B46-A89F7E248263}"/>
              </a:ext>
            </a:extLst>
          </p:cNvPr>
          <p:cNvSpPr/>
          <p:nvPr/>
        </p:nvSpPr>
        <p:spPr>
          <a:xfrm>
            <a:off x="9815169" y="1491965"/>
            <a:ext cx="2304435" cy="425093"/>
          </a:xfrm>
          <a:prstGeom prst="chevron">
            <a:avLst/>
          </a:prstGeom>
          <a:gradFill>
            <a:gsLst>
              <a:gs pos="80000">
                <a:srgbClr val="0089C4"/>
              </a:gs>
              <a:gs pos="19000">
                <a:srgbClr val="0066A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770" tIns="60885" rIns="121770" bIns="60885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 sz="2397">
              <a:solidFill>
                <a:schemeClr val="tx1"/>
              </a:solidFill>
            </a:endParaRPr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F419EF1E-05FD-4165-93F1-E95735AB210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21112" y="1502484"/>
            <a:ext cx="2014051" cy="407653"/>
          </a:xfrm>
          <a:noFill/>
        </p:spPr>
        <p:txBody>
          <a:bodyPr anchor="t"/>
          <a:lstStyle>
            <a:lvl1pPr marL="0" indent="0" algn="ctr">
              <a:buNone/>
              <a:defRPr sz="1864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3ACDE5C7-87E3-483D-AB5E-E479F4CC9DE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990767" y="1502485"/>
            <a:ext cx="1876800" cy="409514"/>
          </a:xfrm>
          <a:noFill/>
        </p:spPr>
        <p:txBody>
          <a:bodyPr anchor="t"/>
          <a:lstStyle>
            <a:lvl1pPr marL="0" indent="0" algn="ctr">
              <a:buNone/>
              <a:defRPr sz="1864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07F7326B-0646-429D-96C8-EF7B92FD378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69863" y="1491965"/>
            <a:ext cx="1876800" cy="407653"/>
          </a:xfrm>
          <a:noFill/>
        </p:spPr>
        <p:txBody>
          <a:bodyPr anchor="t"/>
          <a:lstStyle>
            <a:lvl1pPr marL="0" indent="0" algn="ctr">
              <a:buNone/>
              <a:defRPr sz="1864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7" name="Text Placeholder 8">
            <a:extLst>
              <a:ext uri="{FF2B5EF4-FFF2-40B4-BE49-F238E27FC236}">
                <a16:creationId xmlns:a16="http://schemas.microsoft.com/office/drawing/2014/main" id="{51457872-90A5-488A-AC4F-26E3B11735B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025861" y="1497063"/>
            <a:ext cx="1876800" cy="407653"/>
          </a:xfrm>
          <a:noFill/>
        </p:spPr>
        <p:txBody>
          <a:bodyPr anchor="t"/>
          <a:lstStyle>
            <a:lvl1pPr marL="0" indent="0" algn="ctr">
              <a:buNone/>
              <a:defRPr sz="1864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FCFA60F3-803B-48F5-BDC1-4A71389CAF3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341759" y="1487624"/>
            <a:ext cx="1875253" cy="407653"/>
          </a:xfrm>
          <a:noFill/>
        </p:spPr>
        <p:txBody>
          <a:bodyPr anchor="t"/>
          <a:lstStyle>
            <a:lvl1pPr marL="0" indent="0" algn="ctr">
              <a:buNone/>
              <a:defRPr sz="1864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5DEEC6AB-D549-4139-9CAA-F6364D201DD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7321" y="2291597"/>
            <a:ext cx="2070541" cy="3197664"/>
          </a:xfrm>
          <a:noFill/>
        </p:spPr>
        <p:txBody>
          <a:bodyPr anchor="t"/>
          <a:lstStyle>
            <a:lvl1pPr marL="0" indent="0">
              <a:buNone/>
              <a:defRPr sz="1598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A1E4FBB3-9A1A-427D-8A07-00EF319F421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286" y="2278950"/>
            <a:ext cx="2095433" cy="3197664"/>
          </a:xfrm>
          <a:noFill/>
        </p:spPr>
        <p:txBody>
          <a:bodyPr anchor="t"/>
          <a:lstStyle>
            <a:lvl1pPr marL="0" indent="0">
              <a:buNone/>
              <a:defRPr sz="1598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9FBA538-726F-4551-9F6D-8F26820577C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4827" y="2291597"/>
            <a:ext cx="2120501" cy="3197664"/>
          </a:xfrm>
          <a:noFill/>
        </p:spPr>
        <p:txBody>
          <a:bodyPr anchor="t"/>
          <a:lstStyle>
            <a:lvl1pPr marL="0" indent="0">
              <a:buNone/>
              <a:defRPr sz="1598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2943EEF1-9AB6-4E68-BEDE-5FA39653452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460863" y="2300365"/>
            <a:ext cx="2120412" cy="3197664"/>
          </a:xfrm>
          <a:noFill/>
        </p:spPr>
        <p:txBody>
          <a:bodyPr anchor="t"/>
          <a:lstStyle>
            <a:lvl1pPr marL="0" indent="0">
              <a:buNone/>
              <a:defRPr sz="1598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95F24F8A-33A6-49E5-AEDF-A3CB7947897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806814" y="2300365"/>
            <a:ext cx="2145839" cy="3197664"/>
          </a:xfrm>
          <a:noFill/>
        </p:spPr>
        <p:txBody>
          <a:bodyPr anchor="t"/>
          <a:lstStyle>
            <a:lvl1pPr marL="0" indent="0">
              <a:buNone/>
              <a:defRPr sz="1598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691302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ourne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20401" y="164639"/>
            <a:ext cx="11632251" cy="960107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Click to edit the header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C0F1EA0-BE57-403D-BF54-7207C9A81069}"/>
              </a:ext>
            </a:extLst>
          </p:cNvPr>
          <p:cNvGrpSpPr/>
          <p:nvPr/>
        </p:nvGrpSpPr>
        <p:grpSpPr>
          <a:xfrm>
            <a:off x="0" y="1957654"/>
            <a:ext cx="6576053" cy="3840427"/>
            <a:chOff x="0" y="1468240"/>
            <a:chExt cx="4932040" cy="288032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DDFE6A3-5F12-4E2A-9887-00C8348F976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123728" y="2908400"/>
              <a:ext cx="1224136" cy="0"/>
            </a:xfrm>
            <a:prstGeom prst="line">
              <a:avLst/>
            </a:prstGeom>
            <a:ln w="142875">
              <a:solidFill>
                <a:srgbClr val="ECEC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CF1435A-8742-4382-A1EA-CB588A5A40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47864" y="2188320"/>
              <a:ext cx="1224136" cy="0"/>
            </a:xfrm>
            <a:prstGeom prst="line">
              <a:avLst/>
            </a:prstGeom>
            <a:ln w="142875">
              <a:solidFill>
                <a:srgbClr val="0066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7F35773-A414-4E93-8691-6CD9C38E73ED}"/>
                </a:ext>
              </a:extLst>
            </p:cNvPr>
            <p:cNvSpPr/>
            <p:nvPr userDrawn="1"/>
          </p:nvSpPr>
          <p:spPr>
            <a:xfrm>
              <a:off x="1763688" y="2908400"/>
              <a:ext cx="720080" cy="720080"/>
            </a:xfrm>
            <a:prstGeom prst="ellipse">
              <a:avLst/>
            </a:prstGeom>
            <a:noFill/>
            <a:ln w="142875">
              <a:solidFill>
                <a:srgbClr val="0066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2397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0B4D203-6696-42AE-BCC0-29C7E4B7E367}"/>
                </a:ext>
              </a:extLst>
            </p:cNvPr>
            <p:cNvSpPr/>
            <p:nvPr userDrawn="1"/>
          </p:nvSpPr>
          <p:spPr>
            <a:xfrm>
              <a:off x="2987824" y="2188320"/>
              <a:ext cx="720080" cy="720080"/>
            </a:xfrm>
            <a:prstGeom prst="ellipse">
              <a:avLst/>
            </a:prstGeom>
            <a:noFill/>
            <a:ln w="142875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2397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9038DA0-B765-4C3F-8CAB-6AE943455330}"/>
                </a:ext>
              </a:extLst>
            </p:cNvPr>
            <p:cNvSpPr/>
            <p:nvPr userDrawn="1"/>
          </p:nvSpPr>
          <p:spPr>
            <a:xfrm>
              <a:off x="4211960" y="1468240"/>
              <a:ext cx="720080" cy="720080"/>
            </a:xfrm>
            <a:prstGeom prst="ellipse">
              <a:avLst/>
            </a:prstGeom>
            <a:noFill/>
            <a:ln w="142875">
              <a:solidFill>
                <a:srgbClr val="0066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2397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1C445AF-7DF9-401C-A26E-4ACC01B16EE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4348560"/>
              <a:ext cx="924739" cy="0"/>
            </a:xfrm>
            <a:prstGeom prst="line">
              <a:avLst/>
            </a:prstGeom>
            <a:ln w="142875">
              <a:solidFill>
                <a:srgbClr val="ECECE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1C445AF-7DF9-401C-A26E-4ACC01B16EE3}"/>
                </a:ext>
              </a:extLst>
            </p:cNvPr>
            <p:cNvCxnSpPr>
              <a:cxnSpLocks/>
              <a:endCxn id="46" idx="4"/>
            </p:cNvCxnSpPr>
            <p:nvPr userDrawn="1"/>
          </p:nvCxnSpPr>
          <p:spPr>
            <a:xfrm>
              <a:off x="899592" y="3628480"/>
              <a:ext cx="1224136" cy="0"/>
            </a:xfrm>
            <a:prstGeom prst="line">
              <a:avLst/>
            </a:prstGeom>
            <a:ln w="142875">
              <a:solidFill>
                <a:srgbClr val="0066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3263F4F-97E8-480A-BAB9-76658126C6B4}"/>
                </a:ext>
              </a:extLst>
            </p:cNvPr>
            <p:cNvSpPr/>
            <p:nvPr/>
          </p:nvSpPr>
          <p:spPr>
            <a:xfrm>
              <a:off x="539552" y="3628480"/>
              <a:ext cx="720080" cy="720080"/>
            </a:xfrm>
            <a:prstGeom prst="ellipse">
              <a:avLst/>
            </a:prstGeom>
            <a:noFill/>
            <a:ln w="142875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2397"/>
            </a:p>
          </p:txBody>
        </p:sp>
      </p:grp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2CD0DCB8-D7E6-4BE3-B378-8A6678B61A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60098" y="2069258"/>
            <a:ext cx="4817183" cy="736900"/>
          </a:xfrm>
          <a:noFill/>
        </p:spPr>
        <p:txBody>
          <a:bodyPr anchor="ctr"/>
          <a:lstStyle>
            <a:lvl1pPr marL="0" indent="0">
              <a:buNone/>
              <a:defRPr sz="1864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54" name="Text Placeholder 8">
            <a:extLst>
              <a:ext uri="{FF2B5EF4-FFF2-40B4-BE49-F238E27FC236}">
                <a16:creationId xmlns:a16="http://schemas.microsoft.com/office/drawing/2014/main" id="{93280910-E7C1-4705-8C19-A033896EA99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79910" y="3035879"/>
            <a:ext cx="6497369" cy="736900"/>
          </a:xfrm>
          <a:noFill/>
        </p:spPr>
        <p:txBody>
          <a:bodyPr anchor="ctr"/>
          <a:lstStyle>
            <a:lvl1pPr marL="0" indent="0">
              <a:buNone/>
              <a:defRPr sz="1864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A96050C-0B2B-4C3C-866D-66DBAD47A0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47728" y="3989523"/>
            <a:ext cx="8129549" cy="736900"/>
          </a:xfrm>
          <a:noFill/>
        </p:spPr>
        <p:txBody>
          <a:bodyPr anchor="ctr"/>
          <a:lstStyle>
            <a:lvl1pPr marL="0" indent="0">
              <a:buNone/>
              <a:defRPr sz="1864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56" name="Text Placeholder 8">
            <a:extLst>
              <a:ext uri="{FF2B5EF4-FFF2-40B4-BE49-F238E27FC236}">
                <a16:creationId xmlns:a16="http://schemas.microsoft.com/office/drawing/2014/main" id="{C716C054-078C-48BC-894E-0639451C5A1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094909" y="4949578"/>
            <a:ext cx="9682368" cy="736900"/>
          </a:xfrm>
          <a:noFill/>
        </p:spPr>
        <p:txBody>
          <a:bodyPr anchor="ctr"/>
          <a:lstStyle>
            <a:lvl1pPr marL="0" indent="0">
              <a:buNone/>
              <a:defRPr sz="1864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080008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20401" y="164639"/>
            <a:ext cx="11632251" cy="960107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Click to edit the header</a:t>
            </a:r>
          </a:p>
        </p:txBody>
      </p:sp>
      <p:sp>
        <p:nvSpPr>
          <p:cNvPr id="19" name="Picture Placeholder 27">
            <a:extLst>
              <a:ext uri="{FF2B5EF4-FFF2-40B4-BE49-F238E27FC236}">
                <a16:creationId xmlns:a16="http://schemas.microsoft.com/office/drawing/2014/main" id="{DD693775-5DD2-4F9F-8BA0-A1116F47A51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31371" y="3172784"/>
            <a:ext cx="1217061" cy="1217061"/>
          </a:xfrm>
          <a:prstGeom prst="ellipse">
            <a:avLst/>
          </a:prstGeom>
          <a:ln w="38100">
            <a:solidFill>
              <a:srgbClr val="0066A1"/>
            </a:solidFill>
          </a:ln>
        </p:spPr>
        <p:txBody>
          <a:bodyPr anchor="ctr"/>
          <a:lstStyle>
            <a:lvl1pPr marL="0" indent="0" algn="ctr">
              <a:buNone/>
              <a:defRPr sz="1398"/>
            </a:lvl1pPr>
          </a:lstStyle>
          <a:p>
            <a:r>
              <a:rPr lang="en-NL" dirty="0"/>
              <a:t>Picture</a:t>
            </a:r>
            <a:endParaRPr lang="nl-NL" dirty="0"/>
          </a:p>
        </p:txBody>
      </p:sp>
      <p:sp>
        <p:nvSpPr>
          <p:cNvPr id="20" name="Picture Placeholder 27">
            <a:extLst>
              <a:ext uri="{FF2B5EF4-FFF2-40B4-BE49-F238E27FC236}">
                <a16:creationId xmlns:a16="http://schemas.microsoft.com/office/drawing/2014/main" id="{24C618AE-99E1-4546-82E9-88F352545D0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968872" y="3172784"/>
            <a:ext cx="1217061" cy="1217061"/>
          </a:xfrm>
          <a:prstGeom prst="ellipse">
            <a:avLst/>
          </a:prstGeom>
          <a:ln w="38100">
            <a:solidFill>
              <a:srgbClr val="0066A1"/>
            </a:solidFill>
          </a:ln>
        </p:spPr>
        <p:txBody>
          <a:bodyPr anchor="ctr"/>
          <a:lstStyle>
            <a:lvl1pPr marL="0" indent="0" algn="ctr">
              <a:buNone/>
              <a:defRPr sz="1398"/>
            </a:lvl1pPr>
          </a:lstStyle>
          <a:p>
            <a:r>
              <a:rPr lang="en-NL" dirty="0"/>
              <a:t>Picture</a:t>
            </a:r>
            <a:endParaRPr lang="nl-NL" dirty="0"/>
          </a:p>
        </p:txBody>
      </p:sp>
      <p:sp>
        <p:nvSpPr>
          <p:cNvPr id="21" name="Picture Placeholder 27">
            <a:extLst>
              <a:ext uri="{FF2B5EF4-FFF2-40B4-BE49-F238E27FC236}">
                <a16:creationId xmlns:a16="http://schemas.microsoft.com/office/drawing/2014/main" id="{D77C7BA8-1C72-4DC6-A3AC-7A379CA07FC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06372" y="3172784"/>
            <a:ext cx="1217061" cy="1217061"/>
          </a:xfrm>
          <a:prstGeom prst="ellipse">
            <a:avLst/>
          </a:prstGeom>
          <a:ln w="38100">
            <a:solidFill>
              <a:srgbClr val="0066A1"/>
            </a:solidFill>
          </a:ln>
        </p:spPr>
        <p:txBody>
          <a:bodyPr anchor="ctr"/>
          <a:lstStyle>
            <a:lvl1pPr marL="0" indent="0" algn="ctr">
              <a:buNone/>
              <a:defRPr sz="1398"/>
            </a:lvl1pPr>
          </a:lstStyle>
          <a:p>
            <a:r>
              <a:rPr lang="en-NL" dirty="0"/>
              <a:t>Picture</a:t>
            </a:r>
            <a:endParaRPr lang="nl-NL" dirty="0"/>
          </a:p>
        </p:txBody>
      </p:sp>
      <p:sp>
        <p:nvSpPr>
          <p:cNvPr id="22" name="Picture Placeholder 27">
            <a:extLst>
              <a:ext uri="{FF2B5EF4-FFF2-40B4-BE49-F238E27FC236}">
                <a16:creationId xmlns:a16="http://schemas.microsoft.com/office/drawing/2014/main" id="{0A158DA1-9057-4B69-965F-787527905B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043875" y="3172784"/>
            <a:ext cx="1217061" cy="1217061"/>
          </a:xfrm>
          <a:prstGeom prst="ellipse">
            <a:avLst/>
          </a:prstGeom>
          <a:ln w="38100">
            <a:solidFill>
              <a:srgbClr val="0066A1"/>
            </a:solidFill>
          </a:ln>
        </p:spPr>
        <p:txBody>
          <a:bodyPr anchor="ctr"/>
          <a:lstStyle>
            <a:lvl1pPr marL="0" indent="0" algn="ctr">
              <a:buNone/>
              <a:defRPr sz="1398"/>
            </a:lvl1pPr>
          </a:lstStyle>
          <a:p>
            <a:r>
              <a:rPr lang="en-NL" dirty="0"/>
              <a:t>Picture</a:t>
            </a:r>
            <a:endParaRPr lang="nl-NL" dirty="0"/>
          </a:p>
        </p:txBody>
      </p:sp>
      <p:sp>
        <p:nvSpPr>
          <p:cNvPr id="23" name="Picture Placeholder 27">
            <a:extLst>
              <a:ext uri="{FF2B5EF4-FFF2-40B4-BE49-F238E27FC236}">
                <a16:creationId xmlns:a16="http://schemas.microsoft.com/office/drawing/2014/main" id="{17E4285E-C0F0-41BB-963D-700F386E3E9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581376" y="3172784"/>
            <a:ext cx="1217061" cy="1217061"/>
          </a:xfrm>
          <a:prstGeom prst="ellipse">
            <a:avLst/>
          </a:prstGeom>
          <a:ln w="38100">
            <a:solidFill>
              <a:srgbClr val="0066A1"/>
            </a:solidFill>
          </a:ln>
        </p:spPr>
        <p:txBody>
          <a:bodyPr anchor="ctr"/>
          <a:lstStyle>
            <a:lvl1pPr marL="0" indent="0" algn="ctr">
              <a:buNone/>
              <a:defRPr sz="1398"/>
            </a:lvl1pPr>
          </a:lstStyle>
          <a:p>
            <a:r>
              <a:rPr lang="en-NL" dirty="0"/>
              <a:t>Picture</a:t>
            </a:r>
            <a:endParaRPr lang="nl-NL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18FFD8-C4F5-4D8A-B362-4D4BCBB4B39D}"/>
              </a:ext>
            </a:extLst>
          </p:cNvPr>
          <p:cNvCxnSpPr>
            <a:stCxn id="19" idx="0"/>
          </p:cNvCxnSpPr>
          <p:nvPr/>
        </p:nvCxnSpPr>
        <p:spPr>
          <a:xfrm flipV="1">
            <a:off x="1039900" y="2821206"/>
            <a:ext cx="0" cy="3515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1573DA6-E356-40F5-A54A-1C96B287F713}"/>
              </a:ext>
            </a:extLst>
          </p:cNvPr>
          <p:cNvSpPr/>
          <p:nvPr/>
        </p:nvSpPr>
        <p:spPr>
          <a:xfrm>
            <a:off x="928005" y="2709310"/>
            <a:ext cx="223793" cy="223793"/>
          </a:xfrm>
          <a:prstGeom prst="ellipse">
            <a:avLst/>
          </a:prstGeom>
          <a:solidFill>
            <a:srgbClr val="006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397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6A14C30-DA77-494C-8A1D-6347BE4BD617}"/>
              </a:ext>
            </a:extLst>
          </p:cNvPr>
          <p:cNvCxnSpPr/>
          <p:nvPr/>
        </p:nvCxnSpPr>
        <p:spPr>
          <a:xfrm flipV="1">
            <a:off x="6111885" y="2821206"/>
            <a:ext cx="0" cy="3515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0DC656E-43AD-4BD6-B9F5-2EC1521D73C0}"/>
              </a:ext>
            </a:extLst>
          </p:cNvPr>
          <p:cNvSpPr/>
          <p:nvPr/>
        </p:nvSpPr>
        <p:spPr>
          <a:xfrm>
            <a:off x="5999990" y="2709310"/>
            <a:ext cx="223793" cy="223793"/>
          </a:xfrm>
          <a:prstGeom prst="ellipse">
            <a:avLst/>
          </a:prstGeom>
          <a:solidFill>
            <a:srgbClr val="006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397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94DBB4C-56FA-49D2-839C-653260824E76}"/>
              </a:ext>
            </a:extLst>
          </p:cNvPr>
          <p:cNvCxnSpPr/>
          <p:nvPr/>
        </p:nvCxnSpPr>
        <p:spPr>
          <a:xfrm flipV="1">
            <a:off x="11180252" y="2821206"/>
            <a:ext cx="0" cy="3515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DA20287-483E-41CD-A918-3229CD2EA37E}"/>
              </a:ext>
            </a:extLst>
          </p:cNvPr>
          <p:cNvSpPr/>
          <p:nvPr/>
        </p:nvSpPr>
        <p:spPr>
          <a:xfrm>
            <a:off x="11068357" y="2709310"/>
            <a:ext cx="223793" cy="223793"/>
          </a:xfrm>
          <a:prstGeom prst="ellipse">
            <a:avLst/>
          </a:prstGeom>
          <a:solidFill>
            <a:srgbClr val="006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397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1545202-7111-4A85-9A9B-EAC69DF263DC}"/>
              </a:ext>
            </a:extLst>
          </p:cNvPr>
          <p:cNvCxnSpPr>
            <a:cxnSpLocks/>
          </p:cNvCxnSpPr>
          <p:nvPr/>
        </p:nvCxnSpPr>
        <p:spPr>
          <a:xfrm flipV="1">
            <a:off x="3575756" y="4389843"/>
            <a:ext cx="0" cy="3515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85F13057-C28A-4A30-98A5-C329DE70ED85}"/>
              </a:ext>
            </a:extLst>
          </p:cNvPr>
          <p:cNvSpPr/>
          <p:nvPr/>
        </p:nvSpPr>
        <p:spPr>
          <a:xfrm>
            <a:off x="3463859" y="4629525"/>
            <a:ext cx="223793" cy="223793"/>
          </a:xfrm>
          <a:prstGeom prst="ellipse">
            <a:avLst/>
          </a:prstGeom>
          <a:solidFill>
            <a:srgbClr val="006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397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E01AA18-E05E-43A0-9AE4-A46A15644B36}"/>
              </a:ext>
            </a:extLst>
          </p:cNvPr>
          <p:cNvCxnSpPr>
            <a:cxnSpLocks/>
          </p:cNvCxnSpPr>
          <p:nvPr/>
        </p:nvCxnSpPr>
        <p:spPr>
          <a:xfrm flipV="1">
            <a:off x="8653857" y="4389843"/>
            <a:ext cx="0" cy="3515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649CF53D-039C-4542-AC63-68E575BF844E}"/>
              </a:ext>
            </a:extLst>
          </p:cNvPr>
          <p:cNvSpPr/>
          <p:nvPr/>
        </p:nvSpPr>
        <p:spPr>
          <a:xfrm>
            <a:off x="8541962" y="4629525"/>
            <a:ext cx="223793" cy="223793"/>
          </a:xfrm>
          <a:prstGeom prst="ellipse">
            <a:avLst/>
          </a:prstGeom>
          <a:solidFill>
            <a:srgbClr val="006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397"/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1176A13-FE45-41E7-83DC-D2773ABFDD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0254" y="2137775"/>
            <a:ext cx="1839292" cy="425093"/>
          </a:xfrm>
          <a:noFill/>
        </p:spPr>
        <p:txBody>
          <a:bodyPr anchor="t"/>
          <a:lstStyle>
            <a:lvl1pPr marL="0" indent="0" algn="ctr">
              <a:buNone/>
              <a:defRPr sz="1864" b="1">
                <a:solidFill>
                  <a:srgbClr val="0066A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4F55AB82-50A8-4AB8-A693-724B372F61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56110" y="5016248"/>
            <a:ext cx="1839292" cy="425093"/>
          </a:xfrm>
          <a:noFill/>
        </p:spPr>
        <p:txBody>
          <a:bodyPr anchor="t"/>
          <a:lstStyle>
            <a:lvl1pPr marL="0" indent="0" algn="ctr">
              <a:buNone/>
              <a:defRPr sz="1864" b="1">
                <a:solidFill>
                  <a:srgbClr val="0066A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41" name="Text Placeholder 8">
            <a:extLst>
              <a:ext uri="{FF2B5EF4-FFF2-40B4-BE49-F238E27FC236}">
                <a16:creationId xmlns:a16="http://schemas.microsoft.com/office/drawing/2014/main" id="{50CF6001-A3B5-4CEF-9430-08E73952F3A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92239" y="2137775"/>
            <a:ext cx="1839292" cy="425093"/>
          </a:xfrm>
          <a:noFill/>
        </p:spPr>
        <p:txBody>
          <a:bodyPr anchor="t"/>
          <a:lstStyle>
            <a:lvl1pPr marL="0" indent="0" algn="ctr">
              <a:buNone/>
              <a:defRPr sz="1864" b="1">
                <a:solidFill>
                  <a:srgbClr val="0066A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674A2AD4-7E7D-4A9C-91B5-836BCD95E9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732759" y="5016248"/>
            <a:ext cx="1839292" cy="425093"/>
          </a:xfrm>
          <a:noFill/>
        </p:spPr>
        <p:txBody>
          <a:bodyPr anchor="t"/>
          <a:lstStyle>
            <a:lvl1pPr marL="0" indent="0" algn="ctr">
              <a:buNone/>
              <a:defRPr sz="1864" b="1">
                <a:solidFill>
                  <a:srgbClr val="0066A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671A8F17-68DA-4DF4-A798-FDFF7D8CAC0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264225" y="2137775"/>
            <a:ext cx="1688427" cy="425093"/>
          </a:xfrm>
          <a:noFill/>
        </p:spPr>
        <p:txBody>
          <a:bodyPr anchor="t"/>
          <a:lstStyle>
            <a:lvl1pPr marL="0" indent="0" algn="ctr">
              <a:buNone/>
              <a:defRPr sz="1864" b="1">
                <a:solidFill>
                  <a:srgbClr val="0066A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CE2F239-93B4-4455-B521-F46B504CF10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11372" y="4565633"/>
            <a:ext cx="1941280" cy="1405052"/>
          </a:xfrm>
          <a:noFill/>
        </p:spPr>
        <p:txBody>
          <a:bodyPr anchor="t"/>
          <a:lstStyle>
            <a:lvl1pPr marL="0" indent="0">
              <a:buNone/>
              <a:defRPr sz="1598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60" name="Text Placeholder 8">
            <a:extLst>
              <a:ext uri="{FF2B5EF4-FFF2-40B4-BE49-F238E27FC236}">
                <a16:creationId xmlns:a16="http://schemas.microsoft.com/office/drawing/2014/main" id="{6E30B9E0-5ABA-4C6E-BEA0-C095D191BE0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119128" y="4565634"/>
            <a:ext cx="1941280" cy="1405053"/>
          </a:xfrm>
          <a:noFill/>
        </p:spPr>
        <p:txBody>
          <a:bodyPr anchor="t"/>
          <a:lstStyle>
            <a:lvl1pPr marL="0" indent="0">
              <a:buNone/>
              <a:defRPr sz="1598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61" name="Text Placeholder 8">
            <a:extLst>
              <a:ext uri="{FF2B5EF4-FFF2-40B4-BE49-F238E27FC236}">
                <a16:creationId xmlns:a16="http://schemas.microsoft.com/office/drawing/2014/main" id="{097AE234-03CA-4290-9BCF-2631D8D87D3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20253" y="4565630"/>
            <a:ext cx="1887095" cy="1405055"/>
          </a:xfrm>
          <a:noFill/>
        </p:spPr>
        <p:txBody>
          <a:bodyPr anchor="t"/>
          <a:lstStyle>
            <a:lvl1pPr marL="0" indent="0">
              <a:buNone/>
              <a:defRPr sz="1598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62" name="Text Placeholder 8">
            <a:extLst>
              <a:ext uri="{FF2B5EF4-FFF2-40B4-BE49-F238E27FC236}">
                <a16:creationId xmlns:a16="http://schemas.microsoft.com/office/drawing/2014/main" id="{0FECDA6D-295F-4015-A226-982F04407C7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50684" y="1604799"/>
            <a:ext cx="1887095" cy="1405055"/>
          </a:xfrm>
          <a:noFill/>
        </p:spPr>
        <p:txBody>
          <a:bodyPr anchor="t"/>
          <a:lstStyle>
            <a:lvl1pPr marL="0" indent="0">
              <a:buNone/>
              <a:defRPr sz="1598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63" name="Text Placeholder 8">
            <a:extLst>
              <a:ext uri="{FF2B5EF4-FFF2-40B4-BE49-F238E27FC236}">
                <a16:creationId xmlns:a16="http://schemas.microsoft.com/office/drawing/2014/main" id="{9CBDF8BE-35EC-46FD-A6B0-4D8A76A61CB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08857" y="1604799"/>
            <a:ext cx="1887095" cy="1405055"/>
          </a:xfrm>
          <a:noFill/>
        </p:spPr>
        <p:txBody>
          <a:bodyPr anchor="t"/>
          <a:lstStyle>
            <a:lvl1pPr marL="0" indent="0">
              <a:buNone/>
              <a:defRPr sz="1598"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06460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1-8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20401" y="164639"/>
            <a:ext cx="11632251" cy="960107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NL" dirty="0"/>
              <a:t>Agenda / Content overview</a:t>
            </a:r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A3AC4D2E-1D69-46DC-A756-7DCCBBF0BB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78517" y="1485063"/>
            <a:ext cx="4230163" cy="794421"/>
          </a:xfrm>
        </p:spPr>
        <p:txBody>
          <a:bodyPr/>
          <a:lstStyle>
            <a:lvl1pPr marL="0" marR="0" indent="0" algn="l" defTabSz="12176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Lucida Sans Unicode" pitchFamily="34" charset="0"/>
              <a:buNone/>
              <a:tabLst/>
              <a:defRPr sz="2397"/>
            </a:lvl1pPr>
          </a:lstStyle>
          <a:p>
            <a:pPr marL="0" marR="0" lvl="0" indent="0" algn="l" defTabSz="12176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Lucida Sans Unicode" pitchFamily="34" charset="0"/>
              <a:buNone/>
              <a:tabLst/>
              <a:defRPr/>
            </a:pPr>
            <a:r>
              <a:rPr lang="en-NL" dirty="0"/>
              <a:t>To remove numbers:</a:t>
            </a:r>
            <a:endParaRPr lang="en-US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6F9C60D7-5B79-49DF-AE1C-5EB6CDA9CE5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78517" y="2728477"/>
            <a:ext cx="4230163" cy="788035"/>
          </a:xfrm>
        </p:spPr>
        <p:txBody>
          <a:bodyPr/>
          <a:lstStyle>
            <a:lvl1pPr marL="0" marR="0" indent="0" algn="l" defTabSz="12176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Lucida Sans Unicode" pitchFamily="34" charset="0"/>
              <a:buNone/>
              <a:tabLst/>
              <a:defRPr sz="2397">
                <a:sym typeface="Wingdings" panose="05000000000000000000" pitchFamily="2" charset="2"/>
              </a:defRPr>
            </a:lvl1pPr>
          </a:lstStyle>
          <a:p>
            <a:pPr marL="0" marR="0" lvl="0" indent="0" algn="l" defTabSz="12176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Lucida Sans Unicode" pitchFamily="34" charset="0"/>
              <a:buNone/>
              <a:tabLst/>
              <a:defRPr/>
            </a:pPr>
            <a:r>
              <a:rPr lang="en-NL" dirty="0"/>
              <a:t>Go to View  </a:t>
            </a:r>
            <a:br>
              <a:rPr lang="en-NL" dirty="0"/>
            </a:br>
            <a:r>
              <a:rPr lang="en-NL" dirty="0"/>
              <a:t>Slide master ...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70DC97DC-3C13-4382-BBF2-3FE34BA9C76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72952" y="3965504"/>
            <a:ext cx="4230163" cy="788035"/>
          </a:xfrm>
        </p:spPr>
        <p:txBody>
          <a:bodyPr/>
          <a:lstStyle>
            <a:lvl1pPr marL="0" marR="0" indent="0" algn="l" defTabSz="12176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Lucida Sans Unicode" pitchFamily="34" charset="0"/>
              <a:buNone/>
              <a:tabLst/>
              <a:defRPr sz="2397"/>
            </a:lvl1pPr>
          </a:lstStyle>
          <a:p>
            <a:pPr marL="0" marR="0" lvl="0" indent="0" algn="l" defTabSz="12176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Lucida Sans Unicode" pitchFamily="34" charset="0"/>
              <a:buNone/>
              <a:tabLst/>
              <a:defRPr/>
            </a:pPr>
            <a:r>
              <a:rPr lang="en-NL" dirty="0"/>
              <a:t>select the agenda / content slide ...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DC948FCC-4425-4DE2-B50A-8382FBA1F2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72952" y="5212765"/>
            <a:ext cx="4230163" cy="788032"/>
          </a:xfrm>
        </p:spPr>
        <p:txBody>
          <a:bodyPr/>
          <a:lstStyle>
            <a:lvl1pPr marL="0" marR="0" indent="0" algn="l" defTabSz="12176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Lucida Sans Unicode" pitchFamily="34" charset="0"/>
              <a:buNone/>
              <a:tabLst/>
              <a:defRPr sz="2397"/>
            </a:lvl1pPr>
          </a:lstStyle>
          <a:p>
            <a:pPr marL="0" marR="0" lvl="0" indent="0" algn="l" defTabSz="12176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Lucida Sans Unicode" pitchFamily="34" charset="0"/>
              <a:buNone/>
              <a:tabLst/>
              <a:defRPr/>
            </a:pPr>
            <a:r>
              <a:rPr lang="en-NL" dirty="0"/>
              <a:t>and remove the numbers you don’t need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9380701D-25F9-4C8A-9384-0031CCA05FE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36873" y="1485063"/>
            <a:ext cx="4225463" cy="794421"/>
          </a:xfrm>
        </p:spPr>
        <p:txBody>
          <a:bodyPr/>
          <a:lstStyle>
            <a:lvl1pPr marL="0" indent="0">
              <a:buNone/>
              <a:defRPr sz="2397"/>
            </a:lvl1pPr>
          </a:lstStyle>
          <a:p>
            <a:pPr lvl="0"/>
            <a:r>
              <a:rPr lang="en-NL" dirty="0"/>
              <a:t>To add slide with numbers 9-16: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EB3B7346-D5F6-4B92-83FF-C76D31412F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32172" y="2728473"/>
            <a:ext cx="4230163" cy="788035"/>
          </a:xfrm>
        </p:spPr>
        <p:txBody>
          <a:bodyPr/>
          <a:lstStyle>
            <a:lvl1pPr marL="0" indent="0">
              <a:buNone/>
              <a:defRPr sz="2397">
                <a:sym typeface="Wingdings" panose="05000000000000000000" pitchFamily="2" charset="2"/>
              </a:defRPr>
            </a:lvl1pPr>
          </a:lstStyle>
          <a:p>
            <a:pPr lvl="0"/>
            <a:r>
              <a:rPr lang="en-NL" dirty="0"/>
              <a:t>Right mouse click on thumbnail on the left ...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3D2A7C5C-26AC-48E2-8500-205A12C5D6E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43761" y="3957810"/>
            <a:ext cx="4230163" cy="788035"/>
          </a:xfrm>
        </p:spPr>
        <p:txBody>
          <a:bodyPr/>
          <a:lstStyle>
            <a:lvl1pPr marL="0" indent="0">
              <a:buNone/>
              <a:defRPr sz="2397"/>
            </a:lvl1pPr>
          </a:lstStyle>
          <a:p>
            <a:pPr lvl="0"/>
            <a:r>
              <a:rPr lang="en-NL" dirty="0"/>
              <a:t>select Layout ...</a:t>
            </a:r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BACC36A3-B1D7-4C3E-8E44-5FA14CDE0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0360" y="5206982"/>
            <a:ext cx="612912" cy="788031"/>
          </a:xfrm>
          <a:prstGeom prst="rect">
            <a:avLst/>
          </a:prstGeom>
        </p:spPr>
      </p:pic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70D1DF91-8CE6-47FF-94E3-2EC9FCEA57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32172" y="5206981"/>
            <a:ext cx="4230163" cy="788035"/>
          </a:xfrm>
        </p:spPr>
        <p:txBody>
          <a:bodyPr/>
          <a:lstStyle>
            <a:lvl1pPr marL="0" indent="0">
              <a:buNone/>
              <a:defRPr sz="2397"/>
            </a:lvl1pPr>
          </a:lstStyle>
          <a:p>
            <a:pPr lvl="0"/>
            <a:r>
              <a:rPr lang="en-NL" dirty="0"/>
              <a:t>and choose the right agenda/content slide</a:t>
            </a:r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2D96D7FE-383C-4EB4-8146-CD74652CC1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4772" y="1508788"/>
            <a:ext cx="394017" cy="788032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A03669D8-09A2-4B18-A0D1-79D828F937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3792" y="3996271"/>
            <a:ext cx="515969" cy="773953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C5C264CC-6B76-4C47-8A0D-CB245956A4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75715" y="1517256"/>
            <a:ext cx="591023" cy="788031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D7B61E9D-A57C-419B-9A96-F8E9818B07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6261" y="2759900"/>
            <a:ext cx="591024" cy="788032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D8004EB8-A38C-4302-90B4-A01AC4779C5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75716" y="2709180"/>
            <a:ext cx="579881" cy="869823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9667F0AD-6E7F-4B93-B35F-84EA2253D96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33206" y="5212768"/>
            <a:ext cx="591023" cy="788031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923ACDC9-6263-4FC8-A4E5-B2B06C4AADC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16163" y="3968167"/>
            <a:ext cx="591024" cy="7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9685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ED4C143-82C8-4E8B-B704-B5E94F9A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96" y="3044959"/>
            <a:ext cx="7557117" cy="768085"/>
          </a:xfrm>
        </p:spPr>
        <p:txBody>
          <a:bodyPr anchor="t"/>
          <a:lstStyle>
            <a:lvl1pPr>
              <a:defRPr sz="3995" b="0">
                <a:solidFill>
                  <a:srgbClr val="0066A1"/>
                </a:solidFill>
              </a:defRPr>
            </a:lvl1pPr>
          </a:lstStyle>
          <a:p>
            <a:r>
              <a:rPr lang="en-NL" dirty="0"/>
              <a:t>Questions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DBF36087-8037-4B32-B872-53AAA1375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200" r="4055" b="5200"/>
          <a:stretch>
            <a:fillRect/>
          </a:stretch>
        </p:blipFill>
        <p:spPr>
          <a:xfrm>
            <a:off x="8112224" y="3"/>
            <a:ext cx="4079776" cy="6857997"/>
          </a:xfrm>
          <a:custGeom>
            <a:avLst/>
            <a:gdLst>
              <a:gd name="connsiteX0" fmla="*/ 0 w 3059832"/>
              <a:gd name="connsiteY0" fmla="*/ 0 h 5143498"/>
              <a:gd name="connsiteX1" fmla="*/ 3059832 w 3059832"/>
              <a:gd name="connsiteY1" fmla="*/ 0 h 5143498"/>
              <a:gd name="connsiteX2" fmla="*/ 3059832 w 3059832"/>
              <a:gd name="connsiteY2" fmla="*/ 5143498 h 5143498"/>
              <a:gd name="connsiteX3" fmla="*/ 0 w 3059832"/>
              <a:gd name="connsiteY3" fmla="*/ 5143498 h 5143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9832" h="5143498">
                <a:moveTo>
                  <a:pt x="0" y="0"/>
                </a:moveTo>
                <a:lnTo>
                  <a:pt x="3059832" y="0"/>
                </a:lnTo>
                <a:lnTo>
                  <a:pt x="3059832" y="5143498"/>
                </a:lnTo>
                <a:lnTo>
                  <a:pt x="0" y="5143498"/>
                </a:ln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58139D-5D38-435C-B648-9CE6302D83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028" y="6213283"/>
            <a:ext cx="2197101" cy="67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2495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umber slide #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9096" y="3044959"/>
            <a:ext cx="7557117" cy="768085"/>
          </a:xfrm>
        </p:spPr>
        <p:txBody>
          <a:bodyPr anchor="t"/>
          <a:lstStyle>
            <a:lvl1pPr>
              <a:defRPr sz="3995" b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Chapter title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337161C-61D5-4ECE-84FF-32F2EB25D460}"/>
              </a:ext>
            </a:extLst>
          </p:cNvPr>
          <p:cNvSpPr/>
          <p:nvPr/>
        </p:nvSpPr>
        <p:spPr>
          <a:xfrm>
            <a:off x="8976320" y="0"/>
            <a:ext cx="3215680" cy="6858000"/>
          </a:xfrm>
          <a:custGeom>
            <a:avLst/>
            <a:gdLst>
              <a:gd name="connsiteX0" fmla="*/ 1184984 w 2411760"/>
              <a:gd name="connsiteY0" fmla="*/ 0 h 5152297"/>
              <a:gd name="connsiteX1" fmla="*/ 1982482 w 2411760"/>
              <a:gd name="connsiteY1" fmla="*/ 0 h 5152297"/>
              <a:gd name="connsiteX2" fmla="*/ 1982482 w 2411760"/>
              <a:gd name="connsiteY2" fmla="*/ 4451020 h 5152297"/>
              <a:gd name="connsiteX3" fmla="*/ 2195197 w 2411760"/>
              <a:gd name="connsiteY3" fmla="*/ 4686414 h 5152297"/>
              <a:gd name="connsiteX4" fmla="*/ 2411760 w 2411760"/>
              <a:gd name="connsiteY4" fmla="*/ 4686414 h 5152297"/>
              <a:gd name="connsiteX5" fmla="*/ 2411760 w 2411760"/>
              <a:gd name="connsiteY5" fmla="*/ 5152297 h 5152297"/>
              <a:gd name="connsiteX6" fmla="*/ 0 w 2411760"/>
              <a:gd name="connsiteY6" fmla="*/ 5152297 h 5152297"/>
              <a:gd name="connsiteX7" fmla="*/ 0 w 2411760"/>
              <a:gd name="connsiteY7" fmla="*/ 4686565 h 5152297"/>
              <a:gd name="connsiteX8" fmla="*/ 577223 w 2411760"/>
              <a:gd name="connsiteY8" fmla="*/ 4686565 h 5152297"/>
              <a:gd name="connsiteX9" fmla="*/ 789939 w 2411760"/>
              <a:gd name="connsiteY9" fmla="*/ 4451171 h 5152297"/>
              <a:gd name="connsiteX10" fmla="*/ 789939 w 2411760"/>
              <a:gd name="connsiteY10" fmla="*/ 1108937 h 5152297"/>
              <a:gd name="connsiteX11" fmla="*/ 265783 w 2411760"/>
              <a:gd name="connsiteY11" fmla="*/ 1344483 h 5152297"/>
              <a:gd name="connsiteX12" fmla="*/ 0 w 2411760"/>
              <a:gd name="connsiteY12" fmla="*/ 1344483 h 5152297"/>
              <a:gd name="connsiteX13" fmla="*/ 0 w 2411760"/>
              <a:gd name="connsiteY13" fmla="*/ 714044 h 515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11760" h="5152297">
                <a:moveTo>
                  <a:pt x="1184984" y="0"/>
                </a:moveTo>
                <a:lnTo>
                  <a:pt x="1982482" y="0"/>
                </a:lnTo>
                <a:lnTo>
                  <a:pt x="1982482" y="4451020"/>
                </a:lnTo>
                <a:cubicBezTo>
                  <a:pt x="1982482" y="4549743"/>
                  <a:pt x="2081204" y="4686414"/>
                  <a:pt x="2195197" y="4686414"/>
                </a:cubicBezTo>
                <a:lnTo>
                  <a:pt x="2411760" y="4686414"/>
                </a:lnTo>
                <a:lnTo>
                  <a:pt x="2411760" y="5152297"/>
                </a:lnTo>
                <a:lnTo>
                  <a:pt x="0" y="5152297"/>
                </a:lnTo>
                <a:lnTo>
                  <a:pt x="0" y="4686565"/>
                </a:lnTo>
                <a:lnTo>
                  <a:pt x="577223" y="4686565"/>
                </a:lnTo>
                <a:cubicBezTo>
                  <a:pt x="683504" y="4686565"/>
                  <a:pt x="789939" y="4549895"/>
                  <a:pt x="789939" y="4451171"/>
                </a:cubicBezTo>
                <a:lnTo>
                  <a:pt x="789939" y="1108937"/>
                </a:lnTo>
                <a:lnTo>
                  <a:pt x="265783" y="1344483"/>
                </a:lnTo>
                <a:lnTo>
                  <a:pt x="0" y="1344483"/>
                </a:lnTo>
                <a:lnTo>
                  <a:pt x="0" y="714044"/>
                </a:lnTo>
                <a:close/>
              </a:path>
            </a:pathLst>
          </a:custGeom>
          <a:solidFill>
            <a:srgbClr val="CDCDCD"/>
          </a:solidFill>
          <a:ln w="145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NL" sz="2397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15A787-EBF3-49EE-B7B5-DDF73A963E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028" y="6213283"/>
            <a:ext cx="2197101" cy="67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133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umber slide #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7312B5D-9AC1-4E53-A817-BF05228EBF7A}"/>
              </a:ext>
            </a:extLst>
          </p:cNvPr>
          <p:cNvSpPr/>
          <p:nvPr/>
        </p:nvSpPr>
        <p:spPr>
          <a:xfrm>
            <a:off x="7536160" y="2"/>
            <a:ext cx="4655840" cy="6858001"/>
          </a:xfrm>
          <a:custGeom>
            <a:avLst/>
            <a:gdLst>
              <a:gd name="connsiteX0" fmla="*/ 713371 w 3491880"/>
              <a:gd name="connsiteY0" fmla="*/ 0 h 5152297"/>
              <a:gd name="connsiteX1" fmla="*/ 2875909 w 3491880"/>
              <a:gd name="connsiteY1" fmla="*/ 0 h 5152297"/>
              <a:gd name="connsiteX2" fmla="*/ 3015848 w 3491880"/>
              <a:gd name="connsiteY2" fmla="*/ 54085 h 5152297"/>
              <a:gd name="connsiteX3" fmla="*/ 3484679 w 3491880"/>
              <a:gd name="connsiteY3" fmla="*/ 407855 h 5152297"/>
              <a:gd name="connsiteX4" fmla="*/ 3491880 w 3491880"/>
              <a:gd name="connsiteY4" fmla="*/ 417343 h 5152297"/>
              <a:gd name="connsiteX5" fmla="*/ 3491880 w 3491880"/>
              <a:gd name="connsiteY5" fmla="*/ 2322598 h 5152297"/>
              <a:gd name="connsiteX6" fmla="*/ 3377139 w 3491880"/>
              <a:gd name="connsiteY6" fmla="*/ 2465770 h 5152297"/>
              <a:gd name="connsiteX7" fmla="*/ 2145959 w 3491880"/>
              <a:gd name="connsiteY7" fmla="*/ 3339278 h 5152297"/>
              <a:gd name="connsiteX8" fmla="*/ 1003188 w 3491880"/>
              <a:gd name="connsiteY8" fmla="*/ 4470493 h 5152297"/>
              <a:gd name="connsiteX9" fmla="*/ 2845578 w 3491880"/>
              <a:gd name="connsiteY9" fmla="*/ 4470493 h 5152297"/>
              <a:gd name="connsiteX10" fmla="*/ 2931211 w 3491880"/>
              <a:gd name="connsiteY10" fmla="*/ 3877604 h 5152297"/>
              <a:gd name="connsiteX11" fmla="*/ 3491880 w 3491880"/>
              <a:gd name="connsiteY11" fmla="*/ 3877604 h 5152297"/>
              <a:gd name="connsiteX12" fmla="*/ 3491880 w 3491880"/>
              <a:gd name="connsiteY12" fmla="*/ 5152297 h 5152297"/>
              <a:gd name="connsiteX13" fmla="*/ 0 w 3491880"/>
              <a:gd name="connsiteY13" fmla="*/ 5152297 h 5152297"/>
              <a:gd name="connsiteX14" fmla="*/ 0 w 3491880"/>
              <a:gd name="connsiteY14" fmla="*/ 4876063 h 5152297"/>
              <a:gd name="connsiteX15" fmla="*/ 1438203 w 3491880"/>
              <a:gd name="connsiteY15" fmla="*/ 2761857 h 5152297"/>
              <a:gd name="connsiteX16" fmla="*/ 2557853 w 3491880"/>
              <a:gd name="connsiteY16" fmla="*/ 1412391 h 5152297"/>
              <a:gd name="connsiteX17" fmla="*/ 1858232 w 3491880"/>
              <a:gd name="connsiteY17" fmla="*/ 639916 h 5152297"/>
              <a:gd name="connsiteX18" fmla="*/ 925263 w 3491880"/>
              <a:gd name="connsiteY18" fmla="*/ 1256005 h 5152297"/>
              <a:gd name="connsiteX19" fmla="*/ 248764 w 3491880"/>
              <a:gd name="connsiteY19" fmla="*/ 1256005 h 5152297"/>
              <a:gd name="connsiteX20" fmla="*/ 248764 w 3491880"/>
              <a:gd name="connsiteY20" fmla="*/ 140688 h 5152297"/>
              <a:gd name="connsiteX21" fmla="*/ 620069 w 3491880"/>
              <a:gd name="connsiteY21" fmla="*/ 21868 h 515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491880" h="5152297">
                <a:moveTo>
                  <a:pt x="713371" y="0"/>
                </a:moveTo>
                <a:lnTo>
                  <a:pt x="2875909" y="0"/>
                </a:lnTo>
                <a:lnTo>
                  <a:pt x="3015848" y="54085"/>
                </a:lnTo>
                <a:cubicBezTo>
                  <a:pt x="3203629" y="142718"/>
                  <a:pt x="3361141" y="260173"/>
                  <a:pt x="3484679" y="407855"/>
                </a:cubicBezTo>
                <a:lnTo>
                  <a:pt x="3491880" y="417343"/>
                </a:lnTo>
                <a:lnTo>
                  <a:pt x="3491880" y="2322598"/>
                </a:lnTo>
                <a:lnTo>
                  <a:pt x="3377139" y="2465770"/>
                </a:lnTo>
                <a:cubicBezTo>
                  <a:pt x="3048876" y="2826658"/>
                  <a:pt x="2578994" y="3089153"/>
                  <a:pt x="2145959" y="3339278"/>
                </a:cubicBezTo>
                <a:cubicBezTo>
                  <a:pt x="1562799" y="3674819"/>
                  <a:pt x="1080686" y="4041293"/>
                  <a:pt x="1003188" y="4470493"/>
                </a:cubicBezTo>
                <a:lnTo>
                  <a:pt x="2845578" y="4470493"/>
                </a:lnTo>
                <a:lnTo>
                  <a:pt x="2931211" y="3877604"/>
                </a:lnTo>
                <a:lnTo>
                  <a:pt x="3491880" y="3877604"/>
                </a:lnTo>
                <a:lnTo>
                  <a:pt x="3491880" y="5152297"/>
                </a:lnTo>
                <a:lnTo>
                  <a:pt x="0" y="5152297"/>
                </a:lnTo>
                <a:lnTo>
                  <a:pt x="0" y="4876063"/>
                </a:lnTo>
                <a:cubicBezTo>
                  <a:pt x="0" y="3853974"/>
                  <a:pt x="738583" y="3276982"/>
                  <a:pt x="1438203" y="2761857"/>
                </a:cubicBezTo>
                <a:cubicBezTo>
                  <a:pt x="2005949" y="2340390"/>
                  <a:pt x="2557853" y="1973916"/>
                  <a:pt x="2557853" y="1412391"/>
                </a:cubicBezTo>
                <a:cubicBezTo>
                  <a:pt x="2557853" y="944525"/>
                  <a:pt x="2324503" y="639916"/>
                  <a:pt x="1858232" y="639916"/>
                </a:cubicBezTo>
                <a:cubicBezTo>
                  <a:pt x="1360705" y="639916"/>
                  <a:pt x="1080686" y="912731"/>
                  <a:pt x="925263" y="1256005"/>
                </a:cubicBezTo>
                <a:lnTo>
                  <a:pt x="248764" y="1256005"/>
                </a:lnTo>
                <a:lnTo>
                  <a:pt x="248764" y="140688"/>
                </a:lnTo>
                <a:cubicBezTo>
                  <a:pt x="367365" y="97725"/>
                  <a:pt x="491292" y="57715"/>
                  <a:pt x="620069" y="21868"/>
                </a:cubicBezTo>
                <a:close/>
              </a:path>
            </a:pathLst>
          </a:custGeom>
          <a:solidFill>
            <a:srgbClr val="CDCDCD"/>
          </a:solidFill>
          <a:ln w="39812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397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41DB888-BAC0-4A0E-B191-8389ECDDF7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96" y="3044959"/>
            <a:ext cx="7557117" cy="768085"/>
          </a:xfrm>
        </p:spPr>
        <p:txBody>
          <a:bodyPr anchor="t"/>
          <a:lstStyle>
            <a:lvl1pPr>
              <a:defRPr sz="3995" b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Chapter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14ADAA-8F65-4F53-920D-8F96F580B7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028" y="6213283"/>
            <a:ext cx="2197101" cy="67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9312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umber slide #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2AAB8AF6-C153-46C6-9576-9D80FCE5F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20" r="9931" b="10717"/>
          <a:stretch>
            <a:fillRect/>
          </a:stretch>
        </p:blipFill>
        <p:spPr>
          <a:xfrm>
            <a:off x="7365704" y="0"/>
            <a:ext cx="4826296" cy="6858000"/>
          </a:xfrm>
          <a:custGeom>
            <a:avLst/>
            <a:gdLst>
              <a:gd name="connsiteX0" fmla="*/ 0 w 3619722"/>
              <a:gd name="connsiteY0" fmla="*/ 0 h 5143500"/>
              <a:gd name="connsiteX1" fmla="*/ 3619722 w 3619722"/>
              <a:gd name="connsiteY1" fmla="*/ 0 h 5143500"/>
              <a:gd name="connsiteX2" fmla="*/ 3619722 w 3619722"/>
              <a:gd name="connsiteY2" fmla="*/ 5143500 h 5143500"/>
              <a:gd name="connsiteX3" fmla="*/ 0 w 3619722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9722" h="5143500">
                <a:moveTo>
                  <a:pt x="0" y="0"/>
                </a:moveTo>
                <a:lnTo>
                  <a:pt x="3619722" y="0"/>
                </a:lnTo>
                <a:lnTo>
                  <a:pt x="3619722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79E06BF-DA37-4CB2-B317-AA69899CFC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96" y="3044959"/>
            <a:ext cx="7557117" cy="768085"/>
          </a:xfrm>
        </p:spPr>
        <p:txBody>
          <a:bodyPr anchor="t"/>
          <a:lstStyle>
            <a:lvl1pPr>
              <a:defRPr sz="3995" b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Chapter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05A1F4-F35D-46F6-B1A7-64B32622F33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028" y="6213283"/>
            <a:ext cx="2197101" cy="67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931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umber slide #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DB8A9580-5691-46BC-8EFB-05274DFBB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73" r="2912" b="2912"/>
          <a:stretch>
            <a:fillRect/>
          </a:stretch>
        </p:blipFill>
        <p:spPr>
          <a:xfrm>
            <a:off x="6768076" y="0"/>
            <a:ext cx="5423925" cy="6858000"/>
          </a:xfrm>
          <a:custGeom>
            <a:avLst/>
            <a:gdLst>
              <a:gd name="connsiteX0" fmla="*/ 0 w 4067944"/>
              <a:gd name="connsiteY0" fmla="*/ 0 h 5143500"/>
              <a:gd name="connsiteX1" fmla="*/ 4067944 w 4067944"/>
              <a:gd name="connsiteY1" fmla="*/ 0 h 5143500"/>
              <a:gd name="connsiteX2" fmla="*/ 4067944 w 4067944"/>
              <a:gd name="connsiteY2" fmla="*/ 1563638 h 5143500"/>
              <a:gd name="connsiteX3" fmla="*/ 4067944 w 4067944"/>
              <a:gd name="connsiteY3" fmla="*/ 5143500 h 5143500"/>
              <a:gd name="connsiteX4" fmla="*/ 1368152 w 4067944"/>
              <a:gd name="connsiteY4" fmla="*/ 5143500 h 5143500"/>
              <a:gd name="connsiteX5" fmla="*/ 0 w 4067944"/>
              <a:gd name="connsiteY5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7944" h="5143500">
                <a:moveTo>
                  <a:pt x="0" y="0"/>
                </a:moveTo>
                <a:lnTo>
                  <a:pt x="4067944" y="0"/>
                </a:lnTo>
                <a:lnTo>
                  <a:pt x="4067944" y="1563638"/>
                </a:lnTo>
                <a:lnTo>
                  <a:pt x="4067944" y="5143500"/>
                </a:lnTo>
                <a:lnTo>
                  <a:pt x="1368152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9CA2755-427E-4107-8A88-2E4002A50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96" y="3044959"/>
            <a:ext cx="7557117" cy="768085"/>
          </a:xfrm>
        </p:spPr>
        <p:txBody>
          <a:bodyPr anchor="t"/>
          <a:lstStyle>
            <a:lvl1pPr>
              <a:defRPr sz="3995" b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Chapter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65BF41-7C72-47AB-BADA-73042C6EEAB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028" y="6213283"/>
            <a:ext cx="2197101" cy="67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0017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umber slide #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4294D2EC-B852-4C76-B594-22C14AC69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725" b="10056"/>
          <a:stretch>
            <a:fillRect/>
          </a:stretch>
        </p:blipFill>
        <p:spPr>
          <a:xfrm>
            <a:off x="7344140" y="0"/>
            <a:ext cx="4847861" cy="6858000"/>
          </a:xfrm>
          <a:custGeom>
            <a:avLst/>
            <a:gdLst>
              <a:gd name="connsiteX0" fmla="*/ 0 w 3635896"/>
              <a:gd name="connsiteY0" fmla="*/ 0 h 5143500"/>
              <a:gd name="connsiteX1" fmla="*/ 3635896 w 3635896"/>
              <a:gd name="connsiteY1" fmla="*/ 0 h 5143500"/>
              <a:gd name="connsiteX2" fmla="*/ 3635896 w 3635896"/>
              <a:gd name="connsiteY2" fmla="*/ 5143500 h 5143500"/>
              <a:gd name="connsiteX3" fmla="*/ 0 w 3635896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896" h="5143500">
                <a:moveTo>
                  <a:pt x="0" y="0"/>
                </a:moveTo>
                <a:lnTo>
                  <a:pt x="3635896" y="0"/>
                </a:lnTo>
                <a:lnTo>
                  <a:pt x="3635896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BF20183-58EF-4DBD-A9AC-14890CFB9E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96" y="3044959"/>
            <a:ext cx="7557117" cy="768085"/>
          </a:xfrm>
        </p:spPr>
        <p:txBody>
          <a:bodyPr anchor="t"/>
          <a:lstStyle>
            <a:lvl1pPr>
              <a:defRPr sz="3995" b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Chapter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CD5926-45F2-4C89-AA91-B296504F21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028" y="6213283"/>
            <a:ext cx="2197101" cy="67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822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umber slide #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17CB02C6-D625-437F-AEFA-831D5724C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4878" b="5824"/>
          <a:stretch>
            <a:fillRect/>
          </a:stretch>
        </p:blipFill>
        <p:spPr>
          <a:xfrm>
            <a:off x="7519171" y="-123394"/>
            <a:ext cx="4672831" cy="6981396"/>
          </a:xfrm>
          <a:custGeom>
            <a:avLst/>
            <a:gdLst>
              <a:gd name="connsiteX0" fmla="*/ 0 w 3504623"/>
              <a:gd name="connsiteY0" fmla="*/ 0 h 5236047"/>
              <a:gd name="connsiteX1" fmla="*/ 732823 w 3504623"/>
              <a:gd name="connsiteY1" fmla="*/ 0 h 5236047"/>
              <a:gd name="connsiteX2" fmla="*/ 732823 w 3504623"/>
              <a:gd name="connsiteY2" fmla="*/ 92546 h 5236047"/>
              <a:gd name="connsiteX3" fmla="*/ 3504623 w 3504623"/>
              <a:gd name="connsiteY3" fmla="*/ 92546 h 5236047"/>
              <a:gd name="connsiteX4" fmla="*/ 3504623 w 3504623"/>
              <a:gd name="connsiteY4" fmla="*/ 5236047 h 5236047"/>
              <a:gd name="connsiteX5" fmla="*/ 0 w 3504623"/>
              <a:gd name="connsiteY5" fmla="*/ 5236047 h 523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4623" h="5236047">
                <a:moveTo>
                  <a:pt x="0" y="0"/>
                </a:moveTo>
                <a:lnTo>
                  <a:pt x="732823" y="0"/>
                </a:lnTo>
                <a:lnTo>
                  <a:pt x="732823" y="92546"/>
                </a:lnTo>
                <a:lnTo>
                  <a:pt x="3504623" y="92546"/>
                </a:lnTo>
                <a:lnTo>
                  <a:pt x="3504623" y="5236047"/>
                </a:lnTo>
                <a:lnTo>
                  <a:pt x="0" y="5236047"/>
                </a:lnTo>
                <a:close/>
              </a:path>
            </a:pathLst>
          </a:cu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275DD8E-E1FB-4906-B885-8EC3F61F21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96" y="3044959"/>
            <a:ext cx="7557117" cy="768085"/>
          </a:xfrm>
        </p:spPr>
        <p:txBody>
          <a:bodyPr anchor="t"/>
          <a:lstStyle>
            <a:lvl1pPr>
              <a:defRPr sz="3995" b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Chapter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54182D-482F-408E-AD09-FAE4978A9F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028" y="6213283"/>
            <a:ext cx="2197101" cy="67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4183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umber slide #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086AA340-49DF-4790-8E71-B5EAF31DC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744" r="2791" b="6486"/>
          <a:stretch>
            <a:fillRect/>
          </a:stretch>
        </p:blipFill>
        <p:spPr>
          <a:xfrm>
            <a:off x="7152117" y="-11727"/>
            <a:ext cx="5039883" cy="6869730"/>
          </a:xfrm>
          <a:custGeom>
            <a:avLst/>
            <a:gdLst>
              <a:gd name="connsiteX0" fmla="*/ 0 w 3779912"/>
              <a:gd name="connsiteY0" fmla="*/ 0 h 5152297"/>
              <a:gd name="connsiteX1" fmla="*/ 3779912 w 3779912"/>
              <a:gd name="connsiteY1" fmla="*/ 0 h 5152297"/>
              <a:gd name="connsiteX2" fmla="*/ 3779912 w 3779912"/>
              <a:gd name="connsiteY2" fmla="*/ 4668778 h 5152297"/>
              <a:gd name="connsiteX3" fmla="*/ 3779912 w 3779912"/>
              <a:gd name="connsiteY3" fmla="*/ 5152297 h 5152297"/>
              <a:gd name="connsiteX4" fmla="*/ 0 w 3779912"/>
              <a:gd name="connsiteY4" fmla="*/ 5152297 h 515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9912" h="5152297">
                <a:moveTo>
                  <a:pt x="0" y="0"/>
                </a:moveTo>
                <a:lnTo>
                  <a:pt x="3779912" y="0"/>
                </a:lnTo>
                <a:lnTo>
                  <a:pt x="3779912" y="4668778"/>
                </a:lnTo>
                <a:lnTo>
                  <a:pt x="3779912" y="5152297"/>
                </a:lnTo>
                <a:lnTo>
                  <a:pt x="0" y="5152297"/>
                </a:lnTo>
                <a:close/>
              </a:path>
            </a:pathLst>
          </a:cu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838F385-C9D7-410B-A3C3-8A18E4BD76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96" y="3044959"/>
            <a:ext cx="7557117" cy="768085"/>
          </a:xfrm>
        </p:spPr>
        <p:txBody>
          <a:bodyPr anchor="t"/>
          <a:lstStyle>
            <a:lvl1pPr>
              <a:defRPr sz="3995" b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Chapter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AAA139-05F4-4EC2-9E15-8A9D901408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028" y="6213283"/>
            <a:ext cx="2197101" cy="67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0074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umber slide #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CA41F4C8-A036-4CA3-A691-8DF4CDA4A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968" r="14199" b="4267"/>
          <a:stretch>
            <a:fillRect/>
          </a:stretch>
        </p:blipFill>
        <p:spPr>
          <a:xfrm>
            <a:off x="7361497" y="0"/>
            <a:ext cx="4830505" cy="6858000"/>
          </a:xfrm>
          <a:custGeom>
            <a:avLst/>
            <a:gdLst>
              <a:gd name="connsiteX0" fmla="*/ 0 w 3622879"/>
              <a:gd name="connsiteY0" fmla="*/ 0 h 5143500"/>
              <a:gd name="connsiteX1" fmla="*/ 3622879 w 3622879"/>
              <a:gd name="connsiteY1" fmla="*/ 0 h 5143500"/>
              <a:gd name="connsiteX2" fmla="*/ 3622879 w 3622879"/>
              <a:gd name="connsiteY2" fmla="*/ 5143500 h 5143500"/>
              <a:gd name="connsiteX3" fmla="*/ 491039 w 3622879"/>
              <a:gd name="connsiteY3" fmla="*/ 5143500 h 5143500"/>
              <a:gd name="connsiteX4" fmla="*/ 0 w 3622879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22879" h="5143500">
                <a:moveTo>
                  <a:pt x="0" y="0"/>
                </a:moveTo>
                <a:lnTo>
                  <a:pt x="3622879" y="0"/>
                </a:lnTo>
                <a:lnTo>
                  <a:pt x="3622879" y="5143500"/>
                </a:lnTo>
                <a:lnTo>
                  <a:pt x="491039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EB73E4C-0E69-4B10-8B32-26F47DCB11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96" y="3044959"/>
            <a:ext cx="7557117" cy="768085"/>
          </a:xfrm>
        </p:spPr>
        <p:txBody>
          <a:bodyPr anchor="t"/>
          <a:lstStyle>
            <a:lvl1pPr>
              <a:defRPr sz="3995" b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Chapter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A669B5-761D-4C25-9799-3E717A0628D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028" y="6213283"/>
            <a:ext cx="2197101" cy="67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6091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umber slide #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206B4D2B-4882-4AEF-9FB0-B550016C3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367" r="11029" b="4367"/>
          <a:stretch>
            <a:fillRect/>
          </a:stretch>
        </p:blipFill>
        <p:spPr>
          <a:xfrm>
            <a:off x="7152117" y="0"/>
            <a:ext cx="5039883" cy="6858000"/>
          </a:xfrm>
          <a:custGeom>
            <a:avLst/>
            <a:gdLst>
              <a:gd name="connsiteX0" fmla="*/ 0 w 3779912"/>
              <a:gd name="connsiteY0" fmla="*/ 0 h 5143500"/>
              <a:gd name="connsiteX1" fmla="*/ 3779912 w 3779912"/>
              <a:gd name="connsiteY1" fmla="*/ 0 h 5143500"/>
              <a:gd name="connsiteX2" fmla="*/ 3779912 w 3779912"/>
              <a:gd name="connsiteY2" fmla="*/ 5143500 h 5143500"/>
              <a:gd name="connsiteX3" fmla="*/ 0 w 3779912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9912" h="5143500">
                <a:moveTo>
                  <a:pt x="0" y="0"/>
                </a:moveTo>
                <a:lnTo>
                  <a:pt x="3779912" y="0"/>
                </a:lnTo>
                <a:lnTo>
                  <a:pt x="3779912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E5DE3ED-43A9-4D11-95B0-652A706453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96" y="3044959"/>
            <a:ext cx="7557117" cy="768085"/>
          </a:xfrm>
        </p:spPr>
        <p:txBody>
          <a:bodyPr anchor="t"/>
          <a:lstStyle>
            <a:lvl1pPr>
              <a:defRPr sz="3995" b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Chapter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90958A-B508-461D-A1D1-6314A804C8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028" y="6213283"/>
            <a:ext cx="2197101" cy="67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72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9-16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20401" y="164639"/>
            <a:ext cx="11632251" cy="960107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Click to edit the header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3284404B-3F79-4257-81CB-2B330A92966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683218" y="1483847"/>
            <a:ext cx="4225463" cy="794421"/>
          </a:xfrm>
        </p:spPr>
        <p:txBody>
          <a:bodyPr/>
          <a:lstStyle>
            <a:lvl1pPr marL="0" indent="0">
              <a:buNone/>
              <a:defRPr sz="2397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91D5B5D9-B2F4-4F00-A467-D8610B8A591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83218" y="2727261"/>
            <a:ext cx="4225463" cy="788035"/>
          </a:xfrm>
        </p:spPr>
        <p:txBody>
          <a:bodyPr/>
          <a:lstStyle>
            <a:lvl1pPr marL="0" indent="0">
              <a:buNone/>
              <a:defRPr sz="2397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75393F5-F8CD-4C19-85FF-DA0D8CD8150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677651" y="3964289"/>
            <a:ext cx="4225463" cy="788035"/>
          </a:xfrm>
        </p:spPr>
        <p:txBody>
          <a:bodyPr/>
          <a:lstStyle>
            <a:lvl1pPr marL="0" indent="0">
              <a:buNone/>
              <a:defRPr sz="2397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C8341FA6-E507-426D-A738-B6343356F47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636873" y="1480651"/>
            <a:ext cx="4225463" cy="794421"/>
          </a:xfrm>
        </p:spPr>
        <p:txBody>
          <a:bodyPr/>
          <a:lstStyle>
            <a:lvl1pPr marL="0" indent="0">
              <a:buNone/>
              <a:defRPr sz="2397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15B0DA73-4387-40AC-8352-82A6B495866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636871" y="2720875"/>
            <a:ext cx="4225463" cy="794421"/>
          </a:xfrm>
        </p:spPr>
        <p:txBody>
          <a:bodyPr/>
          <a:lstStyle>
            <a:lvl1pPr marL="0" indent="0">
              <a:buNone/>
              <a:defRPr sz="2397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Text Placeholder 12">
            <a:extLst>
              <a:ext uri="{FF2B5EF4-FFF2-40B4-BE49-F238E27FC236}">
                <a16:creationId xmlns:a16="http://schemas.microsoft.com/office/drawing/2014/main" id="{880C2CFF-E59C-4EB3-90A3-F659F958534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638743" y="3961100"/>
            <a:ext cx="4225463" cy="794421"/>
          </a:xfrm>
        </p:spPr>
        <p:txBody>
          <a:bodyPr/>
          <a:lstStyle>
            <a:lvl1pPr marL="0" indent="0">
              <a:buNone/>
              <a:defRPr sz="2397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Text Placeholder 12">
            <a:extLst>
              <a:ext uri="{FF2B5EF4-FFF2-40B4-BE49-F238E27FC236}">
                <a16:creationId xmlns:a16="http://schemas.microsoft.com/office/drawing/2014/main" id="{189F2D7D-37BD-4C80-A430-3E94241810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677651" y="5195903"/>
            <a:ext cx="4225463" cy="794421"/>
          </a:xfrm>
        </p:spPr>
        <p:txBody>
          <a:bodyPr/>
          <a:lstStyle>
            <a:lvl1pPr marL="0" indent="0">
              <a:buNone/>
              <a:defRPr sz="2397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02B3DA78-DE38-47A6-844C-ACB6D9229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3866" y="1489822"/>
            <a:ext cx="985039" cy="886535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777290AC-6C6B-417B-9CC8-798C2272CE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13865" y="2723906"/>
            <a:ext cx="985039" cy="793912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7E924C9E-FAC6-48C2-B566-2604ABAD45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908" y="1480652"/>
            <a:ext cx="579881" cy="869823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B9EFF9A0-7DB9-43A0-9F2B-79F2BC29C0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6575" y="2741432"/>
            <a:ext cx="1050708" cy="78803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3F465E69-BAE1-4B71-B304-F3784FD1AC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6575" y="3964295"/>
            <a:ext cx="886535" cy="788031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E731295D-62CE-4538-AF76-6E9D253FF4C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6575" y="5203617"/>
            <a:ext cx="985039" cy="788031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FC973B11-0531-46B4-9715-41939ACCB60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429226" y="3964295"/>
            <a:ext cx="954313" cy="788031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A34A5644-DDB9-494C-AE6E-DF6081A6208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29225" y="5189019"/>
            <a:ext cx="1017875" cy="801305"/>
          </a:xfrm>
          <a:prstGeom prst="rect">
            <a:avLst/>
          </a:prstGeom>
        </p:spPr>
      </p:pic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3CBA0135-CDF0-48C9-8FF1-6DDCB15771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636870" y="5195903"/>
            <a:ext cx="4225463" cy="794421"/>
          </a:xfrm>
        </p:spPr>
        <p:txBody>
          <a:bodyPr/>
          <a:lstStyle>
            <a:lvl1pPr marL="0" indent="0">
              <a:buNone/>
              <a:defRPr sz="2397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80338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umber slide #1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6EE0AF44-C4A0-47B1-ADD3-E64F0139E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530" r="6836" b="4323"/>
          <a:stretch>
            <a:fillRect/>
          </a:stretch>
        </p:blipFill>
        <p:spPr>
          <a:xfrm>
            <a:off x="2831637" y="-11727"/>
            <a:ext cx="9360363" cy="6869728"/>
          </a:xfrm>
          <a:custGeom>
            <a:avLst/>
            <a:gdLst>
              <a:gd name="connsiteX0" fmla="*/ 0 w 7020272"/>
              <a:gd name="connsiteY0" fmla="*/ 0 h 5152296"/>
              <a:gd name="connsiteX1" fmla="*/ 7020272 w 7020272"/>
              <a:gd name="connsiteY1" fmla="*/ 0 h 5152296"/>
              <a:gd name="connsiteX2" fmla="*/ 7020272 w 7020272"/>
              <a:gd name="connsiteY2" fmla="*/ 5152296 h 5152296"/>
              <a:gd name="connsiteX3" fmla="*/ 0 w 7020272"/>
              <a:gd name="connsiteY3" fmla="*/ 5152296 h 5152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0272" h="5152296">
                <a:moveTo>
                  <a:pt x="0" y="0"/>
                </a:moveTo>
                <a:lnTo>
                  <a:pt x="7020272" y="0"/>
                </a:lnTo>
                <a:lnTo>
                  <a:pt x="7020272" y="5152296"/>
                </a:lnTo>
                <a:lnTo>
                  <a:pt x="0" y="5152296"/>
                </a:lnTo>
                <a:close/>
              </a:path>
            </a:pathLst>
          </a:cu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C13AE07-F2C1-47AE-9163-78F4539919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96" y="3044959"/>
            <a:ext cx="7557117" cy="768085"/>
          </a:xfrm>
        </p:spPr>
        <p:txBody>
          <a:bodyPr anchor="t"/>
          <a:lstStyle>
            <a:lvl1pPr>
              <a:defRPr sz="3995" b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Chapter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318DC9-8EF3-4D6D-B6FD-1E254FF91D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028" y="6213283"/>
            <a:ext cx="2197101" cy="67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2423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umber slide #1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B1955B-73B7-409F-814B-2BCB8ACF1DCA}"/>
              </a:ext>
            </a:extLst>
          </p:cNvPr>
          <p:cNvSpPr/>
          <p:nvPr/>
        </p:nvSpPr>
        <p:spPr>
          <a:xfrm>
            <a:off x="5519936" y="0"/>
            <a:ext cx="3215680" cy="6858000"/>
          </a:xfrm>
          <a:custGeom>
            <a:avLst/>
            <a:gdLst>
              <a:gd name="connsiteX0" fmla="*/ 1184984 w 2411760"/>
              <a:gd name="connsiteY0" fmla="*/ 0 h 5152297"/>
              <a:gd name="connsiteX1" fmla="*/ 1982482 w 2411760"/>
              <a:gd name="connsiteY1" fmla="*/ 0 h 5152297"/>
              <a:gd name="connsiteX2" fmla="*/ 1982482 w 2411760"/>
              <a:gd name="connsiteY2" fmla="*/ 4451020 h 5152297"/>
              <a:gd name="connsiteX3" fmla="*/ 2195197 w 2411760"/>
              <a:gd name="connsiteY3" fmla="*/ 4686414 h 5152297"/>
              <a:gd name="connsiteX4" fmla="*/ 2411760 w 2411760"/>
              <a:gd name="connsiteY4" fmla="*/ 4686414 h 5152297"/>
              <a:gd name="connsiteX5" fmla="*/ 2411760 w 2411760"/>
              <a:gd name="connsiteY5" fmla="*/ 5152297 h 5152297"/>
              <a:gd name="connsiteX6" fmla="*/ 0 w 2411760"/>
              <a:gd name="connsiteY6" fmla="*/ 5152297 h 5152297"/>
              <a:gd name="connsiteX7" fmla="*/ 0 w 2411760"/>
              <a:gd name="connsiteY7" fmla="*/ 4686565 h 5152297"/>
              <a:gd name="connsiteX8" fmla="*/ 577223 w 2411760"/>
              <a:gd name="connsiteY8" fmla="*/ 4686565 h 5152297"/>
              <a:gd name="connsiteX9" fmla="*/ 789939 w 2411760"/>
              <a:gd name="connsiteY9" fmla="*/ 4451171 h 5152297"/>
              <a:gd name="connsiteX10" fmla="*/ 789939 w 2411760"/>
              <a:gd name="connsiteY10" fmla="*/ 1108937 h 5152297"/>
              <a:gd name="connsiteX11" fmla="*/ 265783 w 2411760"/>
              <a:gd name="connsiteY11" fmla="*/ 1344483 h 5152297"/>
              <a:gd name="connsiteX12" fmla="*/ 0 w 2411760"/>
              <a:gd name="connsiteY12" fmla="*/ 1344483 h 5152297"/>
              <a:gd name="connsiteX13" fmla="*/ 0 w 2411760"/>
              <a:gd name="connsiteY13" fmla="*/ 714044 h 515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11760" h="5152297">
                <a:moveTo>
                  <a:pt x="1184984" y="0"/>
                </a:moveTo>
                <a:lnTo>
                  <a:pt x="1982482" y="0"/>
                </a:lnTo>
                <a:lnTo>
                  <a:pt x="1982482" y="4451020"/>
                </a:lnTo>
                <a:cubicBezTo>
                  <a:pt x="1982482" y="4549743"/>
                  <a:pt x="2081204" y="4686414"/>
                  <a:pt x="2195197" y="4686414"/>
                </a:cubicBezTo>
                <a:lnTo>
                  <a:pt x="2411760" y="4686414"/>
                </a:lnTo>
                <a:lnTo>
                  <a:pt x="2411760" y="5152297"/>
                </a:lnTo>
                <a:lnTo>
                  <a:pt x="0" y="5152297"/>
                </a:lnTo>
                <a:lnTo>
                  <a:pt x="0" y="4686565"/>
                </a:lnTo>
                <a:lnTo>
                  <a:pt x="577223" y="4686565"/>
                </a:lnTo>
                <a:cubicBezTo>
                  <a:pt x="683504" y="4686565"/>
                  <a:pt x="789939" y="4549895"/>
                  <a:pt x="789939" y="4451171"/>
                </a:cubicBezTo>
                <a:lnTo>
                  <a:pt x="789939" y="1108937"/>
                </a:lnTo>
                <a:lnTo>
                  <a:pt x="265783" y="1344483"/>
                </a:lnTo>
                <a:lnTo>
                  <a:pt x="0" y="1344483"/>
                </a:lnTo>
                <a:lnTo>
                  <a:pt x="0" y="714044"/>
                </a:lnTo>
                <a:close/>
              </a:path>
            </a:pathLst>
          </a:custGeom>
          <a:solidFill>
            <a:srgbClr val="CDCDCD"/>
          </a:solidFill>
          <a:ln w="145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NL" sz="2397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707EE00-9983-4961-B028-D305F18B7EC0}"/>
              </a:ext>
            </a:extLst>
          </p:cNvPr>
          <p:cNvSpPr/>
          <p:nvPr/>
        </p:nvSpPr>
        <p:spPr>
          <a:xfrm>
            <a:off x="8976320" y="0"/>
            <a:ext cx="3215680" cy="6858000"/>
          </a:xfrm>
          <a:custGeom>
            <a:avLst/>
            <a:gdLst>
              <a:gd name="connsiteX0" fmla="*/ 1184984 w 2411760"/>
              <a:gd name="connsiteY0" fmla="*/ 0 h 5152297"/>
              <a:gd name="connsiteX1" fmla="*/ 1982482 w 2411760"/>
              <a:gd name="connsiteY1" fmla="*/ 0 h 5152297"/>
              <a:gd name="connsiteX2" fmla="*/ 1982482 w 2411760"/>
              <a:gd name="connsiteY2" fmla="*/ 4451020 h 5152297"/>
              <a:gd name="connsiteX3" fmla="*/ 2195197 w 2411760"/>
              <a:gd name="connsiteY3" fmla="*/ 4686414 h 5152297"/>
              <a:gd name="connsiteX4" fmla="*/ 2411760 w 2411760"/>
              <a:gd name="connsiteY4" fmla="*/ 4686414 h 5152297"/>
              <a:gd name="connsiteX5" fmla="*/ 2411760 w 2411760"/>
              <a:gd name="connsiteY5" fmla="*/ 5152297 h 5152297"/>
              <a:gd name="connsiteX6" fmla="*/ 0 w 2411760"/>
              <a:gd name="connsiteY6" fmla="*/ 5152297 h 5152297"/>
              <a:gd name="connsiteX7" fmla="*/ 0 w 2411760"/>
              <a:gd name="connsiteY7" fmla="*/ 4686565 h 5152297"/>
              <a:gd name="connsiteX8" fmla="*/ 577223 w 2411760"/>
              <a:gd name="connsiteY8" fmla="*/ 4686565 h 5152297"/>
              <a:gd name="connsiteX9" fmla="*/ 789939 w 2411760"/>
              <a:gd name="connsiteY9" fmla="*/ 4451171 h 5152297"/>
              <a:gd name="connsiteX10" fmla="*/ 789939 w 2411760"/>
              <a:gd name="connsiteY10" fmla="*/ 1108937 h 5152297"/>
              <a:gd name="connsiteX11" fmla="*/ 265783 w 2411760"/>
              <a:gd name="connsiteY11" fmla="*/ 1344483 h 5152297"/>
              <a:gd name="connsiteX12" fmla="*/ 0 w 2411760"/>
              <a:gd name="connsiteY12" fmla="*/ 1344483 h 5152297"/>
              <a:gd name="connsiteX13" fmla="*/ 0 w 2411760"/>
              <a:gd name="connsiteY13" fmla="*/ 714044 h 515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11760" h="5152297">
                <a:moveTo>
                  <a:pt x="1184984" y="0"/>
                </a:moveTo>
                <a:lnTo>
                  <a:pt x="1982482" y="0"/>
                </a:lnTo>
                <a:lnTo>
                  <a:pt x="1982482" y="4451020"/>
                </a:lnTo>
                <a:cubicBezTo>
                  <a:pt x="1982482" y="4549743"/>
                  <a:pt x="2081204" y="4686414"/>
                  <a:pt x="2195197" y="4686414"/>
                </a:cubicBezTo>
                <a:lnTo>
                  <a:pt x="2411760" y="4686414"/>
                </a:lnTo>
                <a:lnTo>
                  <a:pt x="2411760" y="5152297"/>
                </a:lnTo>
                <a:lnTo>
                  <a:pt x="0" y="5152297"/>
                </a:lnTo>
                <a:lnTo>
                  <a:pt x="0" y="4686565"/>
                </a:lnTo>
                <a:lnTo>
                  <a:pt x="577223" y="4686565"/>
                </a:lnTo>
                <a:cubicBezTo>
                  <a:pt x="683504" y="4686565"/>
                  <a:pt x="789939" y="4549895"/>
                  <a:pt x="789939" y="4451171"/>
                </a:cubicBezTo>
                <a:lnTo>
                  <a:pt x="789939" y="1108937"/>
                </a:lnTo>
                <a:lnTo>
                  <a:pt x="265783" y="1344483"/>
                </a:lnTo>
                <a:lnTo>
                  <a:pt x="0" y="1344483"/>
                </a:lnTo>
                <a:lnTo>
                  <a:pt x="0" y="714044"/>
                </a:lnTo>
                <a:close/>
              </a:path>
            </a:pathLst>
          </a:custGeom>
          <a:solidFill>
            <a:srgbClr val="CDCDCD"/>
          </a:solidFill>
          <a:ln w="145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NL" sz="2397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EDAFFC-8561-4880-A91E-BE427B908C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96" y="3044959"/>
            <a:ext cx="7557117" cy="768085"/>
          </a:xfrm>
        </p:spPr>
        <p:txBody>
          <a:bodyPr anchor="t"/>
          <a:lstStyle>
            <a:lvl1pPr>
              <a:defRPr sz="3995" b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Chapter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5A6AA5-7133-40E5-B6C0-7F209496B9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028" y="6213283"/>
            <a:ext cx="2197101" cy="67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4388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umber slide #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B1955B-73B7-409F-814B-2BCB8ACF1DCA}"/>
              </a:ext>
            </a:extLst>
          </p:cNvPr>
          <p:cNvSpPr/>
          <p:nvPr/>
        </p:nvSpPr>
        <p:spPr>
          <a:xfrm>
            <a:off x="4079776" y="-1"/>
            <a:ext cx="3215680" cy="6858001"/>
          </a:xfrm>
          <a:custGeom>
            <a:avLst/>
            <a:gdLst>
              <a:gd name="connsiteX0" fmla="*/ 1184984 w 2411760"/>
              <a:gd name="connsiteY0" fmla="*/ 0 h 5152297"/>
              <a:gd name="connsiteX1" fmla="*/ 1982482 w 2411760"/>
              <a:gd name="connsiteY1" fmla="*/ 0 h 5152297"/>
              <a:gd name="connsiteX2" fmla="*/ 1982482 w 2411760"/>
              <a:gd name="connsiteY2" fmla="*/ 4451020 h 5152297"/>
              <a:gd name="connsiteX3" fmla="*/ 2195197 w 2411760"/>
              <a:gd name="connsiteY3" fmla="*/ 4686414 h 5152297"/>
              <a:gd name="connsiteX4" fmla="*/ 2411760 w 2411760"/>
              <a:gd name="connsiteY4" fmla="*/ 4686414 h 5152297"/>
              <a:gd name="connsiteX5" fmla="*/ 2411760 w 2411760"/>
              <a:gd name="connsiteY5" fmla="*/ 5152297 h 5152297"/>
              <a:gd name="connsiteX6" fmla="*/ 0 w 2411760"/>
              <a:gd name="connsiteY6" fmla="*/ 5152297 h 5152297"/>
              <a:gd name="connsiteX7" fmla="*/ 0 w 2411760"/>
              <a:gd name="connsiteY7" fmla="*/ 4686565 h 5152297"/>
              <a:gd name="connsiteX8" fmla="*/ 577223 w 2411760"/>
              <a:gd name="connsiteY8" fmla="*/ 4686565 h 5152297"/>
              <a:gd name="connsiteX9" fmla="*/ 789939 w 2411760"/>
              <a:gd name="connsiteY9" fmla="*/ 4451171 h 5152297"/>
              <a:gd name="connsiteX10" fmla="*/ 789939 w 2411760"/>
              <a:gd name="connsiteY10" fmla="*/ 1108937 h 5152297"/>
              <a:gd name="connsiteX11" fmla="*/ 265783 w 2411760"/>
              <a:gd name="connsiteY11" fmla="*/ 1344483 h 5152297"/>
              <a:gd name="connsiteX12" fmla="*/ 0 w 2411760"/>
              <a:gd name="connsiteY12" fmla="*/ 1344483 h 5152297"/>
              <a:gd name="connsiteX13" fmla="*/ 0 w 2411760"/>
              <a:gd name="connsiteY13" fmla="*/ 714044 h 515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11760" h="5152297">
                <a:moveTo>
                  <a:pt x="1184984" y="0"/>
                </a:moveTo>
                <a:lnTo>
                  <a:pt x="1982482" y="0"/>
                </a:lnTo>
                <a:lnTo>
                  <a:pt x="1982482" y="4451020"/>
                </a:lnTo>
                <a:cubicBezTo>
                  <a:pt x="1982482" y="4549743"/>
                  <a:pt x="2081204" y="4686414"/>
                  <a:pt x="2195197" y="4686414"/>
                </a:cubicBezTo>
                <a:lnTo>
                  <a:pt x="2411760" y="4686414"/>
                </a:lnTo>
                <a:lnTo>
                  <a:pt x="2411760" y="5152297"/>
                </a:lnTo>
                <a:lnTo>
                  <a:pt x="0" y="5152297"/>
                </a:lnTo>
                <a:lnTo>
                  <a:pt x="0" y="4686565"/>
                </a:lnTo>
                <a:lnTo>
                  <a:pt x="577223" y="4686565"/>
                </a:lnTo>
                <a:cubicBezTo>
                  <a:pt x="683504" y="4686565"/>
                  <a:pt x="789939" y="4549895"/>
                  <a:pt x="789939" y="4451171"/>
                </a:cubicBezTo>
                <a:lnTo>
                  <a:pt x="789939" y="1108937"/>
                </a:lnTo>
                <a:lnTo>
                  <a:pt x="265783" y="1344483"/>
                </a:lnTo>
                <a:lnTo>
                  <a:pt x="0" y="1344483"/>
                </a:lnTo>
                <a:lnTo>
                  <a:pt x="0" y="714044"/>
                </a:lnTo>
                <a:close/>
              </a:path>
            </a:pathLst>
          </a:custGeom>
          <a:solidFill>
            <a:srgbClr val="CDCDCD"/>
          </a:solidFill>
          <a:ln w="145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NL" sz="2397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055B0DD-3C1A-4F98-B115-7B509C7AC658}"/>
              </a:ext>
            </a:extLst>
          </p:cNvPr>
          <p:cNvSpPr/>
          <p:nvPr/>
        </p:nvSpPr>
        <p:spPr>
          <a:xfrm>
            <a:off x="7536160" y="1"/>
            <a:ext cx="4655840" cy="6858003"/>
          </a:xfrm>
          <a:custGeom>
            <a:avLst/>
            <a:gdLst>
              <a:gd name="connsiteX0" fmla="*/ 713371 w 3491880"/>
              <a:gd name="connsiteY0" fmla="*/ 0 h 5152297"/>
              <a:gd name="connsiteX1" fmla="*/ 2875909 w 3491880"/>
              <a:gd name="connsiteY1" fmla="*/ 0 h 5152297"/>
              <a:gd name="connsiteX2" fmla="*/ 3015848 w 3491880"/>
              <a:gd name="connsiteY2" fmla="*/ 54085 h 5152297"/>
              <a:gd name="connsiteX3" fmla="*/ 3484679 w 3491880"/>
              <a:gd name="connsiteY3" fmla="*/ 407855 h 5152297"/>
              <a:gd name="connsiteX4" fmla="*/ 3491880 w 3491880"/>
              <a:gd name="connsiteY4" fmla="*/ 417343 h 5152297"/>
              <a:gd name="connsiteX5" fmla="*/ 3491880 w 3491880"/>
              <a:gd name="connsiteY5" fmla="*/ 2322598 h 5152297"/>
              <a:gd name="connsiteX6" fmla="*/ 3377139 w 3491880"/>
              <a:gd name="connsiteY6" fmla="*/ 2465770 h 5152297"/>
              <a:gd name="connsiteX7" fmla="*/ 2145959 w 3491880"/>
              <a:gd name="connsiteY7" fmla="*/ 3339278 h 5152297"/>
              <a:gd name="connsiteX8" fmla="*/ 1003188 w 3491880"/>
              <a:gd name="connsiteY8" fmla="*/ 4470493 h 5152297"/>
              <a:gd name="connsiteX9" fmla="*/ 2845578 w 3491880"/>
              <a:gd name="connsiteY9" fmla="*/ 4470493 h 5152297"/>
              <a:gd name="connsiteX10" fmla="*/ 2931211 w 3491880"/>
              <a:gd name="connsiteY10" fmla="*/ 3877604 h 5152297"/>
              <a:gd name="connsiteX11" fmla="*/ 3491880 w 3491880"/>
              <a:gd name="connsiteY11" fmla="*/ 3877604 h 5152297"/>
              <a:gd name="connsiteX12" fmla="*/ 3491880 w 3491880"/>
              <a:gd name="connsiteY12" fmla="*/ 5152297 h 5152297"/>
              <a:gd name="connsiteX13" fmla="*/ 0 w 3491880"/>
              <a:gd name="connsiteY13" fmla="*/ 5152297 h 5152297"/>
              <a:gd name="connsiteX14" fmla="*/ 0 w 3491880"/>
              <a:gd name="connsiteY14" fmla="*/ 4876063 h 5152297"/>
              <a:gd name="connsiteX15" fmla="*/ 1438203 w 3491880"/>
              <a:gd name="connsiteY15" fmla="*/ 2761857 h 5152297"/>
              <a:gd name="connsiteX16" fmla="*/ 2557853 w 3491880"/>
              <a:gd name="connsiteY16" fmla="*/ 1412391 h 5152297"/>
              <a:gd name="connsiteX17" fmla="*/ 1858232 w 3491880"/>
              <a:gd name="connsiteY17" fmla="*/ 639916 h 5152297"/>
              <a:gd name="connsiteX18" fmla="*/ 925263 w 3491880"/>
              <a:gd name="connsiteY18" fmla="*/ 1256005 h 5152297"/>
              <a:gd name="connsiteX19" fmla="*/ 248764 w 3491880"/>
              <a:gd name="connsiteY19" fmla="*/ 1256005 h 5152297"/>
              <a:gd name="connsiteX20" fmla="*/ 248764 w 3491880"/>
              <a:gd name="connsiteY20" fmla="*/ 140688 h 5152297"/>
              <a:gd name="connsiteX21" fmla="*/ 620069 w 3491880"/>
              <a:gd name="connsiteY21" fmla="*/ 21868 h 515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491880" h="5152297">
                <a:moveTo>
                  <a:pt x="713371" y="0"/>
                </a:moveTo>
                <a:lnTo>
                  <a:pt x="2875909" y="0"/>
                </a:lnTo>
                <a:lnTo>
                  <a:pt x="3015848" y="54085"/>
                </a:lnTo>
                <a:cubicBezTo>
                  <a:pt x="3203629" y="142718"/>
                  <a:pt x="3361141" y="260173"/>
                  <a:pt x="3484679" y="407855"/>
                </a:cubicBezTo>
                <a:lnTo>
                  <a:pt x="3491880" y="417343"/>
                </a:lnTo>
                <a:lnTo>
                  <a:pt x="3491880" y="2322598"/>
                </a:lnTo>
                <a:lnTo>
                  <a:pt x="3377139" y="2465770"/>
                </a:lnTo>
                <a:cubicBezTo>
                  <a:pt x="3048876" y="2826658"/>
                  <a:pt x="2578994" y="3089153"/>
                  <a:pt x="2145959" y="3339278"/>
                </a:cubicBezTo>
                <a:cubicBezTo>
                  <a:pt x="1562799" y="3674819"/>
                  <a:pt x="1080686" y="4041293"/>
                  <a:pt x="1003188" y="4470493"/>
                </a:cubicBezTo>
                <a:lnTo>
                  <a:pt x="2845578" y="4470493"/>
                </a:lnTo>
                <a:lnTo>
                  <a:pt x="2931211" y="3877604"/>
                </a:lnTo>
                <a:lnTo>
                  <a:pt x="3491880" y="3877604"/>
                </a:lnTo>
                <a:lnTo>
                  <a:pt x="3491880" y="5152297"/>
                </a:lnTo>
                <a:lnTo>
                  <a:pt x="0" y="5152297"/>
                </a:lnTo>
                <a:lnTo>
                  <a:pt x="0" y="4876063"/>
                </a:lnTo>
                <a:cubicBezTo>
                  <a:pt x="0" y="3853974"/>
                  <a:pt x="738583" y="3276982"/>
                  <a:pt x="1438203" y="2761857"/>
                </a:cubicBezTo>
                <a:cubicBezTo>
                  <a:pt x="2005949" y="2340390"/>
                  <a:pt x="2557853" y="1973916"/>
                  <a:pt x="2557853" y="1412391"/>
                </a:cubicBezTo>
                <a:cubicBezTo>
                  <a:pt x="2557853" y="944525"/>
                  <a:pt x="2324503" y="639916"/>
                  <a:pt x="1858232" y="639916"/>
                </a:cubicBezTo>
                <a:cubicBezTo>
                  <a:pt x="1360705" y="639916"/>
                  <a:pt x="1080686" y="912731"/>
                  <a:pt x="925263" y="1256005"/>
                </a:cubicBezTo>
                <a:lnTo>
                  <a:pt x="248764" y="1256005"/>
                </a:lnTo>
                <a:lnTo>
                  <a:pt x="248764" y="140688"/>
                </a:lnTo>
                <a:cubicBezTo>
                  <a:pt x="367365" y="97725"/>
                  <a:pt x="491292" y="57715"/>
                  <a:pt x="620069" y="21868"/>
                </a:cubicBezTo>
                <a:close/>
              </a:path>
            </a:pathLst>
          </a:custGeom>
          <a:solidFill>
            <a:srgbClr val="CDCDCD"/>
          </a:solidFill>
          <a:ln w="39812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397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3097774-6ED7-446F-84AE-84A7B7B783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96" y="3044959"/>
            <a:ext cx="7557117" cy="768085"/>
          </a:xfrm>
        </p:spPr>
        <p:txBody>
          <a:bodyPr anchor="t"/>
          <a:lstStyle>
            <a:lvl1pPr>
              <a:defRPr sz="3995" b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Chapter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B25F5A-33C3-4023-88BB-2A967F496F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028" y="6213283"/>
            <a:ext cx="2197101" cy="67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2220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umber slide #1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C00EC5FC-9B0A-47FA-A211-AD5022FBC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20" r="9022" b="10717"/>
          <a:stretch>
            <a:fillRect/>
          </a:stretch>
        </p:blipFill>
        <p:spPr>
          <a:xfrm>
            <a:off x="7365704" y="-11727"/>
            <a:ext cx="4826296" cy="6869728"/>
          </a:xfrm>
          <a:custGeom>
            <a:avLst/>
            <a:gdLst>
              <a:gd name="connsiteX0" fmla="*/ 0 w 3619722"/>
              <a:gd name="connsiteY0" fmla="*/ 0 h 5152296"/>
              <a:gd name="connsiteX1" fmla="*/ 3619722 w 3619722"/>
              <a:gd name="connsiteY1" fmla="*/ 0 h 5152296"/>
              <a:gd name="connsiteX2" fmla="*/ 3619722 w 3619722"/>
              <a:gd name="connsiteY2" fmla="*/ 5152296 h 5152296"/>
              <a:gd name="connsiteX3" fmla="*/ 0 w 3619722"/>
              <a:gd name="connsiteY3" fmla="*/ 5152296 h 5152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9722" h="5152296">
                <a:moveTo>
                  <a:pt x="0" y="0"/>
                </a:moveTo>
                <a:lnTo>
                  <a:pt x="3619722" y="0"/>
                </a:lnTo>
                <a:lnTo>
                  <a:pt x="3619722" y="5152296"/>
                </a:lnTo>
                <a:lnTo>
                  <a:pt x="0" y="5152296"/>
                </a:lnTo>
                <a:close/>
              </a:path>
            </a:pathLst>
          </a:cu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B1955B-73B7-409F-814B-2BCB8ACF1DCA}"/>
              </a:ext>
            </a:extLst>
          </p:cNvPr>
          <p:cNvSpPr/>
          <p:nvPr/>
        </p:nvSpPr>
        <p:spPr>
          <a:xfrm>
            <a:off x="3906044" y="0"/>
            <a:ext cx="3215680" cy="6858000"/>
          </a:xfrm>
          <a:custGeom>
            <a:avLst/>
            <a:gdLst>
              <a:gd name="connsiteX0" fmla="*/ 1184984 w 2411760"/>
              <a:gd name="connsiteY0" fmla="*/ 0 h 5152297"/>
              <a:gd name="connsiteX1" fmla="*/ 1982482 w 2411760"/>
              <a:gd name="connsiteY1" fmla="*/ 0 h 5152297"/>
              <a:gd name="connsiteX2" fmla="*/ 1982482 w 2411760"/>
              <a:gd name="connsiteY2" fmla="*/ 4451020 h 5152297"/>
              <a:gd name="connsiteX3" fmla="*/ 2195197 w 2411760"/>
              <a:gd name="connsiteY3" fmla="*/ 4686414 h 5152297"/>
              <a:gd name="connsiteX4" fmla="*/ 2411760 w 2411760"/>
              <a:gd name="connsiteY4" fmla="*/ 4686414 h 5152297"/>
              <a:gd name="connsiteX5" fmla="*/ 2411760 w 2411760"/>
              <a:gd name="connsiteY5" fmla="*/ 5152297 h 5152297"/>
              <a:gd name="connsiteX6" fmla="*/ 0 w 2411760"/>
              <a:gd name="connsiteY6" fmla="*/ 5152297 h 5152297"/>
              <a:gd name="connsiteX7" fmla="*/ 0 w 2411760"/>
              <a:gd name="connsiteY7" fmla="*/ 4686565 h 5152297"/>
              <a:gd name="connsiteX8" fmla="*/ 577223 w 2411760"/>
              <a:gd name="connsiteY8" fmla="*/ 4686565 h 5152297"/>
              <a:gd name="connsiteX9" fmla="*/ 789939 w 2411760"/>
              <a:gd name="connsiteY9" fmla="*/ 4451171 h 5152297"/>
              <a:gd name="connsiteX10" fmla="*/ 789939 w 2411760"/>
              <a:gd name="connsiteY10" fmla="*/ 1108937 h 5152297"/>
              <a:gd name="connsiteX11" fmla="*/ 265783 w 2411760"/>
              <a:gd name="connsiteY11" fmla="*/ 1344483 h 5152297"/>
              <a:gd name="connsiteX12" fmla="*/ 0 w 2411760"/>
              <a:gd name="connsiteY12" fmla="*/ 1344483 h 5152297"/>
              <a:gd name="connsiteX13" fmla="*/ 0 w 2411760"/>
              <a:gd name="connsiteY13" fmla="*/ 714044 h 515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11760" h="5152297">
                <a:moveTo>
                  <a:pt x="1184984" y="0"/>
                </a:moveTo>
                <a:lnTo>
                  <a:pt x="1982482" y="0"/>
                </a:lnTo>
                <a:lnTo>
                  <a:pt x="1982482" y="4451020"/>
                </a:lnTo>
                <a:cubicBezTo>
                  <a:pt x="1982482" y="4549743"/>
                  <a:pt x="2081204" y="4686414"/>
                  <a:pt x="2195197" y="4686414"/>
                </a:cubicBezTo>
                <a:lnTo>
                  <a:pt x="2411760" y="4686414"/>
                </a:lnTo>
                <a:lnTo>
                  <a:pt x="2411760" y="5152297"/>
                </a:lnTo>
                <a:lnTo>
                  <a:pt x="0" y="5152297"/>
                </a:lnTo>
                <a:lnTo>
                  <a:pt x="0" y="4686565"/>
                </a:lnTo>
                <a:lnTo>
                  <a:pt x="577223" y="4686565"/>
                </a:lnTo>
                <a:cubicBezTo>
                  <a:pt x="683504" y="4686565"/>
                  <a:pt x="789939" y="4549895"/>
                  <a:pt x="789939" y="4451171"/>
                </a:cubicBezTo>
                <a:lnTo>
                  <a:pt x="789939" y="1108937"/>
                </a:lnTo>
                <a:lnTo>
                  <a:pt x="265783" y="1344483"/>
                </a:lnTo>
                <a:lnTo>
                  <a:pt x="0" y="1344483"/>
                </a:lnTo>
                <a:lnTo>
                  <a:pt x="0" y="714044"/>
                </a:lnTo>
                <a:close/>
              </a:path>
            </a:pathLst>
          </a:custGeom>
          <a:solidFill>
            <a:srgbClr val="CDCDCD"/>
          </a:solidFill>
          <a:ln w="145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NL" sz="2397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32FA2E9-CEB2-4A11-A2F5-45F8689122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96" y="3044959"/>
            <a:ext cx="7557117" cy="768085"/>
          </a:xfrm>
        </p:spPr>
        <p:txBody>
          <a:bodyPr anchor="t"/>
          <a:lstStyle>
            <a:lvl1pPr>
              <a:defRPr sz="3995" b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Chapter 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9754C3-52BC-4625-9D5E-C634F22AD0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028" y="6213283"/>
            <a:ext cx="2197101" cy="67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1343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umber slide #1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3E91091-0977-485D-BCCE-1771B0322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73" r="2912" b="2912"/>
          <a:stretch>
            <a:fillRect/>
          </a:stretch>
        </p:blipFill>
        <p:spPr>
          <a:xfrm>
            <a:off x="6768076" y="0"/>
            <a:ext cx="5423925" cy="6858000"/>
          </a:xfrm>
          <a:custGeom>
            <a:avLst/>
            <a:gdLst>
              <a:gd name="connsiteX0" fmla="*/ 0 w 4067944"/>
              <a:gd name="connsiteY0" fmla="*/ 0 h 5143500"/>
              <a:gd name="connsiteX1" fmla="*/ 4067944 w 4067944"/>
              <a:gd name="connsiteY1" fmla="*/ 0 h 5143500"/>
              <a:gd name="connsiteX2" fmla="*/ 4067944 w 4067944"/>
              <a:gd name="connsiteY2" fmla="*/ 1563638 h 5143500"/>
              <a:gd name="connsiteX3" fmla="*/ 4067944 w 4067944"/>
              <a:gd name="connsiteY3" fmla="*/ 5143500 h 5143500"/>
              <a:gd name="connsiteX4" fmla="*/ 1368152 w 4067944"/>
              <a:gd name="connsiteY4" fmla="*/ 5143500 h 5143500"/>
              <a:gd name="connsiteX5" fmla="*/ 0 w 4067944"/>
              <a:gd name="connsiteY5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7944" h="5143500">
                <a:moveTo>
                  <a:pt x="0" y="0"/>
                </a:moveTo>
                <a:lnTo>
                  <a:pt x="4067944" y="0"/>
                </a:lnTo>
                <a:lnTo>
                  <a:pt x="4067944" y="1563638"/>
                </a:lnTo>
                <a:lnTo>
                  <a:pt x="4067944" y="5143500"/>
                </a:lnTo>
                <a:lnTo>
                  <a:pt x="1368152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B1955B-73B7-409F-814B-2BCB8ACF1DCA}"/>
              </a:ext>
            </a:extLst>
          </p:cNvPr>
          <p:cNvSpPr/>
          <p:nvPr/>
        </p:nvSpPr>
        <p:spPr>
          <a:xfrm>
            <a:off x="3407701" y="0"/>
            <a:ext cx="3215680" cy="6858000"/>
          </a:xfrm>
          <a:custGeom>
            <a:avLst/>
            <a:gdLst>
              <a:gd name="connsiteX0" fmla="*/ 1184984 w 2411760"/>
              <a:gd name="connsiteY0" fmla="*/ 0 h 5152297"/>
              <a:gd name="connsiteX1" fmla="*/ 1982482 w 2411760"/>
              <a:gd name="connsiteY1" fmla="*/ 0 h 5152297"/>
              <a:gd name="connsiteX2" fmla="*/ 1982482 w 2411760"/>
              <a:gd name="connsiteY2" fmla="*/ 4451020 h 5152297"/>
              <a:gd name="connsiteX3" fmla="*/ 2195197 w 2411760"/>
              <a:gd name="connsiteY3" fmla="*/ 4686414 h 5152297"/>
              <a:gd name="connsiteX4" fmla="*/ 2411760 w 2411760"/>
              <a:gd name="connsiteY4" fmla="*/ 4686414 h 5152297"/>
              <a:gd name="connsiteX5" fmla="*/ 2411760 w 2411760"/>
              <a:gd name="connsiteY5" fmla="*/ 5152297 h 5152297"/>
              <a:gd name="connsiteX6" fmla="*/ 0 w 2411760"/>
              <a:gd name="connsiteY6" fmla="*/ 5152297 h 5152297"/>
              <a:gd name="connsiteX7" fmla="*/ 0 w 2411760"/>
              <a:gd name="connsiteY7" fmla="*/ 4686565 h 5152297"/>
              <a:gd name="connsiteX8" fmla="*/ 577223 w 2411760"/>
              <a:gd name="connsiteY8" fmla="*/ 4686565 h 5152297"/>
              <a:gd name="connsiteX9" fmla="*/ 789939 w 2411760"/>
              <a:gd name="connsiteY9" fmla="*/ 4451171 h 5152297"/>
              <a:gd name="connsiteX10" fmla="*/ 789939 w 2411760"/>
              <a:gd name="connsiteY10" fmla="*/ 1108937 h 5152297"/>
              <a:gd name="connsiteX11" fmla="*/ 265783 w 2411760"/>
              <a:gd name="connsiteY11" fmla="*/ 1344483 h 5152297"/>
              <a:gd name="connsiteX12" fmla="*/ 0 w 2411760"/>
              <a:gd name="connsiteY12" fmla="*/ 1344483 h 5152297"/>
              <a:gd name="connsiteX13" fmla="*/ 0 w 2411760"/>
              <a:gd name="connsiteY13" fmla="*/ 714044 h 515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11760" h="5152297">
                <a:moveTo>
                  <a:pt x="1184984" y="0"/>
                </a:moveTo>
                <a:lnTo>
                  <a:pt x="1982482" y="0"/>
                </a:lnTo>
                <a:lnTo>
                  <a:pt x="1982482" y="4451020"/>
                </a:lnTo>
                <a:cubicBezTo>
                  <a:pt x="1982482" y="4549743"/>
                  <a:pt x="2081204" y="4686414"/>
                  <a:pt x="2195197" y="4686414"/>
                </a:cubicBezTo>
                <a:lnTo>
                  <a:pt x="2411760" y="4686414"/>
                </a:lnTo>
                <a:lnTo>
                  <a:pt x="2411760" y="5152297"/>
                </a:lnTo>
                <a:lnTo>
                  <a:pt x="0" y="5152297"/>
                </a:lnTo>
                <a:lnTo>
                  <a:pt x="0" y="4686565"/>
                </a:lnTo>
                <a:lnTo>
                  <a:pt x="577223" y="4686565"/>
                </a:lnTo>
                <a:cubicBezTo>
                  <a:pt x="683504" y="4686565"/>
                  <a:pt x="789939" y="4549895"/>
                  <a:pt x="789939" y="4451171"/>
                </a:cubicBezTo>
                <a:lnTo>
                  <a:pt x="789939" y="1108937"/>
                </a:lnTo>
                <a:lnTo>
                  <a:pt x="265783" y="1344483"/>
                </a:lnTo>
                <a:lnTo>
                  <a:pt x="0" y="1344483"/>
                </a:lnTo>
                <a:lnTo>
                  <a:pt x="0" y="714044"/>
                </a:lnTo>
                <a:close/>
              </a:path>
            </a:pathLst>
          </a:custGeom>
          <a:solidFill>
            <a:srgbClr val="CDCDCD"/>
          </a:solidFill>
          <a:ln w="145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NL" sz="2397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E4B175-4539-48C3-AB8B-659C7FB011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96" y="3044959"/>
            <a:ext cx="7557117" cy="768085"/>
          </a:xfrm>
        </p:spPr>
        <p:txBody>
          <a:bodyPr anchor="t"/>
          <a:lstStyle>
            <a:lvl1pPr>
              <a:defRPr sz="3995" b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Chapter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FFFBE7-FA57-41EE-828E-0F14A8F91D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028" y="6213283"/>
            <a:ext cx="2197101" cy="67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8452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umber slide #1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3C87028A-A3CA-42E4-AC3E-EE6334F09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725" b="10056"/>
          <a:stretch>
            <a:fillRect/>
          </a:stretch>
        </p:blipFill>
        <p:spPr>
          <a:xfrm>
            <a:off x="7344140" y="0"/>
            <a:ext cx="4847861" cy="6858000"/>
          </a:xfrm>
          <a:custGeom>
            <a:avLst/>
            <a:gdLst>
              <a:gd name="connsiteX0" fmla="*/ 0 w 3635896"/>
              <a:gd name="connsiteY0" fmla="*/ 0 h 5143500"/>
              <a:gd name="connsiteX1" fmla="*/ 3635896 w 3635896"/>
              <a:gd name="connsiteY1" fmla="*/ 0 h 5143500"/>
              <a:gd name="connsiteX2" fmla="*/ 3635896 w 3635896"/>
              <a:gd name="connsiteY2" fmla="*/ 5143500 h 5143500"/>
              <a:gd name="connsiteX3" fmla="*/ 0 w 3635896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896" h="5143500">
                <a:moveTo>
                  <a:pt x="0" y="0"/>
                </a:moveTo>
                <a:lnTo>
                  <a:pt x="3635896" y="0"/>
                </a:lnTo>
                <a:lnTo>
                  <a:pt x="3635896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B1955B-73B7-409F-814B-2BCB8ACF1DCA}"/>
              </a:ext>
            </a:extLst>
          </p:cNvPr>
          <p:cNvSpPr/>
          <p:nvPr/>
        </p:nvSpPr>
        <p:spPr>
          <a:xfrm>
            <a:off x="3887755" y="0"/>
            <a:ext cx="3215680" cy="6858000"/>
          </a:xfrm>
          <a:custGeom>
            <a:avLst/>
            <a:gdLst>
              <a:gd name="connsiteX0" fmla="*/ 1184984 w 2411760"/>
              <a:gd name="connsiteY0" fmla="*/ 0 h 5152297"/>
              <a:gd name="connsiteX1" fmla="*/ 1982482 w 2411760"/>
              <a:gd name="connsiteY1" fmla="*/ 0 h 5152297"/>
              <a:gd name="connsiteX2" fmla="*/ 1982482 w 2411760"/>
              <a:gd name="connsiteY2" fmla="*/ 4451020 h 5152297"/>
              <a:gd name="connsiteX3" fmla="*/ 2195197 w 2411760"/>
              <a:gd name="connsiteY3" fmla="*/ 4686414 h 5152297"/>
              <a:gd name="connsiteX4" fmla="*/ 2411760 w 2411760"/>
              <a:gd name="connsiteY4" fmla="*/ 4686414 h 5152297"/>
              <a:gd name="connsiteX5" fmla="*/ 2411760 w 2411760"/>
              <a:gd name="connsiteY5" fmla="*/ 5152297 h 5152297"/>
              <a:gd name="connsiteX6" fmla="*/ 0 w 2411760"/>
              <a:gd name="connsiteY6" fmla="*/ 5152297 h 5152297"/>
              <a:gd name="connsiteX7" fmla="*/ 0 w 2411760"/>
              <a:gd name="connsiteY7" fmla="*/ 4686565 h 5152297"/>
              <a:gd name="connsiteX8" fmla="*/ 577223 w 2411760"/>
              <a:gd name="connsiteY8" fmla="*/ 4686565 h 5152297"/>
              <a:gd name="connsiteX9" fmla="*/ 789939 w 2411760"/>
              <a:gd name="connsiteY9" fmla="*/ 4451171 h 5152297"/>
              <a:gd name="connsiteX10" fmla="*/ 789939 w 2411760"/>
              <a:gd name="connsiteY10" fmla="*/ 1108937 h 5152297"/>
              <a:gd name="connsiteX11" fmla="*/ 265783 w 2411760"/>
              <a:gd name="connsiteY11" fmla="*/ 1344483 h 5152297"/>
              <a:gd name="connsiteX12" fmla="*/ 0 w 2411760"/>
              <a:gd name="connsiteY12" fmla="*/ 1344483 h 5152297"/>
              <a:gd name="connsiteX13" fmla="*/ 0 w 2411760"/>
              <a:gd name="connsiteY13" fmla="*/ 714044 h 515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11760" h="5152297">
                <a:moveTo>
                  <a:pt x="1184984" y="0"/>
                </a:moveTo>
                <a:lnTo>
                  <a:pt x="1982482" y="0"/>
                </a:lnTo>
                <a:lnTo>
                  <a:pt x="1982482" y="4451020"/>
                </a:lnTo>
                <a:cubicBezTo>
                  <a:pt x="1982482" y="4549743"/>
                  <a:pt x="2081204" y="4686414"/>
                  <a:pt x="2195197" y="4686414"/>
                </a:cubicBezTo>
                <a:lnTo>
                  <a:pt x="2411760" y="4686414"/>
                </a:lnTo>
                <a:lnTo>
                  <a:pt x="2411760" y="5152297"/>
                </a:lnTo>
                <a:lnTo>
                  <a:pt x="0" y="5152297"/>
                </a:lnTo>
                <a:lnTo>
                  <a:pt x="0" y="4686565"/>
                </a:lnTo>
                <a:lnTo>
                  <a:pt x="577223" y="4686565"/>
                </a:lnTo>
                <a:cubicBezTo>
                  <a:pt x="683504" y="4686565"/>
                  <a:pt x="789939" y="4549895"/>
                  <a:pt x="789939" y="4451171"/>
                </a:cubicBezTo>
                <a:lnTo>
                  <a:pt x="789939" y="1108937"/>
                </a:lnTo>
                <a:lnTo>
                  <a:pt x="265783" y="1344483"/>
                </a:lnTo>
                <a:lnTo>
                  <a:pt x="0" y="1344483"/>
                </a:lnTo>
                <a:lnTo>
                  <a:pt x="0" y="714044"/>
                </a:lnTo>
                <a:close/>
              </a:path>
            </a:pathLst>
          </a:custGeom>
          <a:solidFill>
            <a:srgbClr val="CDCDCD"/>
          </a:solidFill>
          <a:ln w="145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NL" sz="2397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BAB78C8-0B07-4B30-A864-99BCEB0B10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96" y="3044959"/>
            <a:ext cx="7557117" cy="768085"/>
          </a:xfrm>
        </p:spPr>
        <p:txBody>
          <a:bodyPr anchor="t"/>
          <a:lstStyle>
            <a:lvl1pPr>
              <a:defRPr sz="3995" b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Chapter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AAAB1A-9090-49B8-9E5C-9DB8A696284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028" y="6213283"/>
            <a:ext cx="2197101" cy="67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325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umber slide #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053C9F0-AD97-4ACA-825F-4C0F0B9E6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4878" b="5824"/>
          <a:stretch>
            <a:fillRect/>
          </a:stretch>
        </p:blipFill>
        <p:spPr>
          <a:xfrm>
            <a:off x="7519171" y="-123394"/>
            <a:ext cx="4672831" cy="6981396"/>
          </a:xfrm>
          <a:custGeom>
            <a:avLst/>
            <a:gdLst>
              <a:gd name="connsiteX0" fmla="*/ 0 w 3504623"/>
              <a:gd name="connsiteY0" fmla="*/ 0 h 5236047"/>
              <a:gd name="connsiteX1" fmla="*/ 732823 w 3504623"/>
              <a:gd name="connsiteY1" fmla="*/ 0 h 5236047"/>
              <a:gd name="connsiteX2" fmla="*/ 732823 w 3504623"/>
              <a:gd name="connsiteY2" fmla="*/ 92546 h 5236047"/>
              <a:gd name="connsiteX3" fmla="*/ 3504623 w 3504623"/>
              <a:gd name="connsiteY3" fmla="*/ 92546 h 5236047"/>
              <a:gd name="connsiteX4" fmla="*/ 3504623 w 3504623"/>
              <a:gd name="connsiteY4" fmla="*/ 5236047 h 5236047"/>
              <a:gd name="connsiteX5" fmla="*/ 0 w 3504623"/>
              <a:gd name="connsiteY5" fmla="*/ 5236047 h 523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4623" h="5236047">
                <a:moveTo>
                  <a:pt x="0" y="0"/>
                </a:moveTo>
                <a:lnTo>
                  <a:pt x="732823" y="0"/>
                </a:lnTo>
                <a:lnTo>
                  <a:pt x="732823" y="92546"/>
                </a:lnTo>
                <a:lnTo>
                  <a:pt x="3504623" y="92546"/>
                </a:lnTo>
                <a:lnTo>
                  <a:pt x="3504623" y="5236047"/>
                </a:lnTo>
                <a:lnTo>
                  <a:pt x="0" y="5236047"/>
                </a:lnTo>
                <a:close/>
              </a:path>
            </a:pathLst>
          </a:cu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B1955B-73B7-409F-814B-2BCB8ACF1DCA}"/>
              </a:ext>
            </a:extLst>
          </p:cNvPr>
          <p:cNvSpPr/>
          <p:nvPr/>
        </p:nvSpPr>
        <p:spPr>
          <a:xfrm>
            <a:off x="4128459" y="0"/>
            <a:ext cx="3215680" cy="6858000"/>
          </a:xfrm>
          <a:custGeom>
            <a:avLst/>
            <a:gdLst>
              <a:gd name="connsiteX0" fmla="*/ 1184984 w 2411760"/>
              <a:gd name="connsiteY0" fmla="*/ 0 h 5152297"/>
              <a:gd name="connsiteX1" fmla="*/ 1982482 w 2411760"/>
              <a:gd name="connsiteY1" fmla="*/ 0 h 5152297"/>
              <a:gd name="connsiteX2" fmla="*/ 1982482 w 2411760"/>
              <a:gd name="connsiteY2" fmla="*/ 4451020 h 5152297"/>
              <a:gd name="connsiteX3" fmla="*/ 2195197 w 2411760"/>
              <a:gd name="connsiteY3" fmla="*/ 4686414 h 5152297"/>
              <a:gd name="connsiteX4" fmla="*/ 2411760 w 2411760"/>
              <a:gd name="connsiteY4" fmla="*/ 4686414 h 5152297"/>
              <a:gd name="connsiteX5" fmla="*/ 2411760 w 2411760"/>
              <a:gd name="connsiteY5" fmla="*/ 5152297 h 5152297"/>
              <a:gd name="connsiteX6" fmla="*/ 0 w 2411760"/>
              <a:gd name="connsiteY6" fmla="*/ 5152297 h 5152297"/>
              <a:gd name="connsiteX7" fmla="*/ 0 w 2411760"/>
              <a:gd name="connsiteY7" fmla="*/ 4686565 h 5152297"/>
              <a:gd name="connsiteX8" fmla="*/ 577223 w 2411760"/>
              <a:gd name="connsiteY8" fmla="*/ 4686565 h 5152297"/>
              <a:gd name="connsiteX9" fmla="*/ 789939 w 2411760"/>
              <a:gd name="connsiteY9" fmla="*/ 4451171 h 5152297"/>
              <a:gd name="connsiteX10" fmla="*/ 789939 w 2411760"/>
              <a:gd name="connsiteY10" fmla="*/ 1108937 h 5152297"/>
              <a:gd name="connsiteX11" fmla="*/ 265783 w 2411760"/>
              <a:gd name="connsiteY11" fmla="*/ 1344483 h 5152297"/>
              <a:gd name="connsiteX12" fmla="*/ 0 w 2411760"/>
              <a:gd name="connsiteY12" fmla="*/ 1344483 h 5152297"/>
              <a:gd name="connsiteX13" fmla="*/ 0 w 2411760"/>
              <a:gd name="connsiteY13" fmla="*/ 714044 h 515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11760" h="5152297">
                <a:moveTo>
                  <a:pt x="1184984" y="0"/>
                </a:moveTo>
                <a:lnTo>
                  <a:pt x="1982482" y="0"/>
                </a:lnTo>
                <a:lnTo>
                  <a:pt x="1982482" y="4451020"/>
                </a:lnTo>
                <a:cubicBezTo>
                  <a:pt x="1982482" y="4549743"/>
                  <a:pt x="2081204" y="4686414"/>
                  <a:pt x="2195197" y="4686414"/>
                </a:cubicBezTo>
                <a:lnTo>
                  <a:pt x="2411760" y="4686414"/>
                </a:lnTo>
                <a:lnTo>
                  <a:pt x="2411760" y="5152297"/>
                </a:lnTo>
                <a:lnTo>
                  <a:pt x="0" y="5152297"/>
                </a:lnTo>
                <a:lnTo>
                  <a:pt x="0" y="4686565"/>
                </a:lnTo>
                <a:lnTo>
                  <a:pt x="577223" y="4686565"/>
                </a:lnTo>
                <a:cubicBezTo>
                  <a:pt x="683504" y="4686565"/>
                  <a:pt x="789939" y="4549895"/>
                  <a:pt x="789939" y="4451171"/>
                </a:cubicBezTo>
                <a:lnTo>
                  <a:pt x="789939" y="1108937"/>
                </a:lnTo>
                <a:lnTo>
                  <a:pt x="265783" y="1344483"/>
                </a:lnTo>
                <a:lnTo>
                  <a:pt x="0" y="1344483"/>
                </a:lnTo>
                <a:lnTo>
                  <a:pt x="0" y="714044"/>
                </a:lnTo>
                <a:close/>
              </a:path>
            </a:pathLst>
          </a:custGeom>
          <a:solidFill>
            <a:srgbClr val="CDCDCD"/>
          </a:solidFill>
          <a:ln w="145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NL" sz="2397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0ED3476-E122-43EB-B67F-014F11BB09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096" y="3044959"/>
            <a:ext cx="7557117" cy="768085"/>
          </a:xfrm>
        </p:spPr>
        <p:txBody>
          <a:bodyPr anchor="t"/>
          <a:lstStyle>
            <a:lvl1pPr>
              <a:defRPr sz="3995" b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Chapter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73A5D0-2763-4532-8EE5-24009F0E3C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028" y="6213283"/>
            <a:ext cx="2197101" cy="67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4950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5E15B974-FC3B-436B-BCB3-760370357C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809" t="16888" b="20563"/>
          <a:stretch>
            <a:fillRect/>
          </a:stretch>
        </p:blipFill>
        <p:spPr>
          <a:xfrm>
            <a:off x="3" y="0"/>
            <a:ext cx="9516599" cy="6858000"/>
          </a:xfrm>
          <a:custGeom>
            <a:avLst/>
            <a:gdLst>
              <a:gd name="connsiteX0" fmla="*/ 0 w 7137449"/>
              <a:gd name="connsiteY0" fmla="*/ 0 h 5143500"/>
              <a:gd name="connsiteX1" fmla="*/ 7137449 w 7137449"/>
              <a:gd name="connsiteY1" fmla="*/ 0 h 5143500"/>
              <a:gd name="connsiteX2" fmla="*/ 7137449 w 7137449"/>
              <a:gd name="connsiteY2" fmla="*/ 5143500 h 5143500"/>
              <a:gd name="connsiteX3" fmla="*/ 0 w 7137449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37449" h="5143500">
                <a:moveTo>
                  <a:pt x="0" y="0"/>
                </a:moveTo>
                <a:lnTo>
                  <a:pt x="7137449" y="0"/>
                </a:lnTo>
                <a:lnTo>
                  <a:pt x="7137449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87704" y="1604799"/>
            <a:ext cx="8688616" cy="147002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6392" b="0" baseline="0">
                <a:solidFill>
                  <a:srgbClr val="0066A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nl-NL" dirty="0"/>
              <a:t>Click to edit the title</a:t>
            </a:r>
          </a:p>
        </p:txBody>
      </p:sp>
      <p:sp>
        <p:nvSpPr>
          <p:cNvPr id="7" name="AddNotifier#1"/>
          <p:cNvSpPr txBox="1">
            <a:spLocks noChangeArrowheads="1"/>
          </p:cNvSpPr>
          <p:nvPr/>
        </p:nvSpPr>
        <p:spPr bwMode="auto">
          <a:xfrm>
            <a:off x="312023" y="5611001"/>
            <a:ext cx="4416612" cy="84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799" kern="1200" dirty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Atos|Syntel are registered trademarks of the Atos group. </a:t>
            </a:r>
            <a:br>
              <a:rPr lang="en-US" sz="799" kern="1200" dirty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799" kern="1200" dirty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© 2021 Atos. Confidential information owned by Atos, to be used by the recipient only. This document, or any part of it, may not be reproduced, copied, circulated and/or distributed nor quoted without prior written approval from Atos.</a:t>
            </a:r>
            <a:endParaRPr lang="en-US" sz="799" dirty="0">
              <a:solidFill>
                <a:schemeClr val="bg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195E8C-3288-4FEF-898C-3F9325F29F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0" y="5678186"/>
            <a:ext cx="3536949" cy="107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9761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B14A3DE9-7102-4EF1-989B-7CC1147D75DF}" type="datetime3">
              <a:rPr lang="en-US" smtClean="0"/>
              <a:t>12 January 2022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583AEE58-AB03-4533-B7B8-63113034422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Title  │  Draft/Version#  │  Author/Department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959176" y="268291"/>
            <a:ext cx="10273029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"/>
          </p:nvPr>
        </p:nvSpPr>
        <p:spPr bwMode="auto">
          <a:xfrm>
            <a:off x="959176" y="1185862"/>
            <a:ext cx="10273029" cy="4241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08678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0754751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7472-1FA4-4FE6-85CB-280CE124C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24608-8E7D-414D-9CDD-12E584F2BA05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6855B8-1441-4D27-8D2E-A1EA5A664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BB696-0AD0-4498-8D79-A3E1FE9F6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53874-833A-4A63-B1F9-14A829631C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8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0400" y="1316767"/>
            <a:ext cx="11431333" cy="47792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20400" y="164639"/>
            <a:ext cx="11431333" cy="960107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Click to edit the header</a:t>
            </a:r>
          </a:p>
        </p:txBody>
      </p:sp>
    </p:spTree>
    <p:extLst>
      <p:ext uri="{BB962C8B-B14F-4D97-AF65-F5344CB8AC3E}">
        <p14:creationId xmlns:p14="http://schemas.microsoft.com/office/powerpoint/2010/main" val="5197052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6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14A3DE9-7102-4EF1-989B-7CC1147D75DF}" type="datetime3">
              <a:rPr lang="en-US" smtClean="0"/>
              <a:t>12 January 2022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3AEE58-AB03-4533-B7B8-63113034422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8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Title  │  Draft/Version#  │  Author/Department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959176" y="268291"/>
            <a:ext cx="10273029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"/>
          </p:nvPr>
        </p:nvSpPr>
        <p:spPr bwMode="auto">
          <a:xfrm>
            <a:off x="959176" y="1185862"/>
            <a:ext cx="10273029" cy="4241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08678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3310664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670365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8B488-DE5A-4B94-A7D2-F7B4F87BA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99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0B463C-731F-4175-A485-0425EEBE0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3"/>
          </a:xfrm>
        </p:spPr>
        <p:txBody>
          <a:bodyPr/>
          <a:lstStyle>
            <a:lvl1pPr marL="0" indent="0" algn="ctr">
              <a:buNone/>
              <a:defRPr sz="2397"/>
            </a:lvl1pPr>
            <a:lvl2pPr marL="456640" indent="0" algn="ctr">
              <a:buNone/>
              <a:defRPr sz="1998"/>
            </a:lvl2pPr>
            <a:lvl3pPr marL="913280" indent="0" algn="ctr">
              <a:buNone/>
              <a:defRPr sz="1798"/>
            </a:lvl3pPr>
            <a:lvl4pPr marL="1369920" indent="0" algn="ctr">
              <a:buNone/>
              <a:defRPr sz="1598"/>
            </a:lvl4pPr>
            <a:lvl5pPr marL="1826560" indent="0" algn="ctr">
              <a:buNone/>
              <a:defRPr sz="1598"/>
            </a:lvl5pPr>
            <a:lvl6pPr marL="2283200" indent="0" algn="ctr">
              <a:buNone/>
              <a:defRPr sz="1598"/>
            </a:lvl6pPr>
            <a:lvl7pPr marL="2739840" indent="0" algn="ctr">
              <a:buNone/>
              <a:defRPr sz="1598"/>
            </a:lvl7pPr>
            <a:lvl8pPr marL="3196480" indent="0" algn="ctr">
              <a:buNone/>
              <a:defRPr sz="1598"/>
            </a:lvl8pPr>
            <a:lvl9pPr marL="3653119" indent="0" algn="ctr">
              <a:buNone/>
              <a:defRPr sz="1598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F441-0B3C-4FC0-B7C3-5F484317D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7F2A-C1C4-452D-94BE-8CDA9C02DE0C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1FB7B-D381-4632-B18A-1A87A588F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D09C6-AAED-4668-9786-DDADF53D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DBB7-14D8-4A34-8268-27D29ECAD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2014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615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65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50738">
              <a:spcBef>
                <a:spcPts val="127"/>
              </a:spcBef>
            </a:pPr>
            <a:fld id="{81D60167-4931-47E6-BA6A-407CBD079E47}" type="slidenum">
              <a:rPr lang="en-US" spc="-13" smtClean="0"/>
              <a:pPr marL="50738">
                <a:spcBef>
                  <a:spcPts val="127"/>
                </a:spcBef>
              </a:pPr>
              <a:t>‹#›</a:t>
            </a:fld>
            <a:r>
              <a:rPr lang="en-US"/>
              <a:t> </a:t>
            </a:r>
            <a:r>
              <a:rPr lang="en-US" spc="-7"/>
              <a:t>|</a:t>
            </a:r>
            <a:r>
              <a:rPr lang="en-US"/>
              <a:t> </a:t>
            </a:r>
            <a:r>
              <a:rPr lang="en-US" spc="-13"/>
              <a:t>©</a:t>
            </a:r>
            <a:r>
              <a:rPr lang="en-US" spc="33"/>
              <a:t> </a:t>
            </a:r>
            <a:r>
              <a:rPr lang="en-US" spc="-7"/>
              <a:t>Atos</a:t>
            </a:r>
            <a:r>
              <a:rPr lang="en-US"/>
              <a:t> </a:t>
            </a:r>
            <a:r>
              <a:rPr lang="en-US" spc="-7"/>
              <a:t>|</a:t>
            </a:r>
            <a:r>
              <a:rPr lang="en-US"/>
              <a:t> </a:t>
            </a:r>
            <a:r>
              <a:rPr lang="en-US" spc="-7"/>
              <a:t>Syntel</a:t>
            </a:r>
            <a:r>
              <a:rPr lang="en-US" spc="13"/>
              <a:t> </a:t>
            </a:r>
            <a:r>
              <a:rPr lang="en-US" spc="-7"/>
              <a:t>-</a:t>
            </a:r>
            <a:r>
              <a:rPr lang="en-US" spc="33"/>
              <a:t> </a:t>
            </a:r>
            <a:r>
              <a:rPr lang="en-US" spc="-7"/>
              <a:t>For</a:t>
            </a:r>
            <a:r>
              <a:rPr lang="en-US"/>
              <a:t> </a:t>
            </a:r>
            <a:r>
              <a:rPr lang="en-US" spc="-7"/>
              <a:t>internal</a:t>
            </a:r>
            <a:r>
              <a:rPr lang="en-US" spc="27"/>
              <a:t> </a:t>
            </a:r>
            <a:r>
              <a:rPr lang="en-US" spc="-13"/>
              <a:t>use</a:t>
            </a:r>
            <a:endParaRPr lang="en-US" spc="-13" dirty="0"/>
          </a:p>
        </p:txBody>
      </p:sp>
    </p:spTree>
    <p:extLst>
      <p:ext uri="{BB962C8B-B14F-4D97-AF65-F5344CB8AC3E}">
        <p14:creationId xmlns:p14="http://schemas.microsoft.com/office/powerpoint/2010/main" val="231785709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8174" y="35111"/>
            <a:ext cx="10517293" cy="491801"/>
          </a:xfrm>
        </p:spPr>
        <p:txBody>
          <a:bodyPr lIns="0" tIns="0" rIns="0" bIns="0"/>
          <a:lstStyle>
            <a:lvl1pPr>
              <a:defRPr sz="3196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4986" y="1234135"/>
            <a:ext cx="5529580" cy="215123"/>
          </a:xfrm>
        </p:spPr>
        <p:txBody>
          <a:bodyPr lIns="0" tIns="0" rIns="0" bIns="0"/>
          <a:lstStyle>
            <a:lvl1pPr>
              <a:defRPr sz="1398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65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50738">
              <a:spcBef>
                <a:spcPts val="127"/>
              </a:spcBef>
            </a:pPr>
            <a:fld id="{81D60167-4931-47E6-BA6A-407CBD079E47}" type="slidenum">
              <a:rPr lang="en-US" spc="-13" smtClean="0"/>
              <a:pPr marL="50738">
                <a:spcBef>
                  <a:spcPts val="127"/>
                </a:spcBef>
              </a:pPr>
              <a:t>‹#›</a:t>
            </a:fld>
            <a:r>
              <a:rPr lang="en-US"/>
              <a:t> </a:t>
            </a:r>
            <a:r>
              <a:rPr lang="en-US" spc="-7"/>
              <a:t>|</a:t>
            </a:r>
            <a:r>
              <a:rPr lang="en-US"/>
              <a:t> </a:t>
            </a:r>
            <a:r>
              <a:rPr lang="en-US" spc="-13"/>
              <a:t>©</a:t>
            </a:r>
            <a:r>
              <a:rPr lang="en-US" spc="33"/>
              <a:t> </a:t>
            </a:r>
            <a:r>
              <a:rPr lang="en-US" spc="-7"/>
              <a:t>Atos</a:t>
            </a:r>
            <a:r>
              <a:rPr lang="en-US"/>
              <a:t> </a:t>
            </a:r>
            <a:r>
              <a:rPr lang="en-US" spc="-7"/>
              <a:t>|</a:t>
            </a:r>
            <a:r>
              <a:rPr lang="en-US"/>
              <a:t> </a:t>
            </a:r>
            <a:r>
              <a:rPr lang="en-US" spc="-7"/>
              <a:t>Syntel</a:t>
            </a:r>
            <a:r>
              <a:rPr lang="en-US" spc="13"/>
              <a:t> </a:t>
            </a:r>
            <a:r>
              <a:rPr lang="en-US" spc="-7"/>
              <a:t>-</a:t>
            </a:r>
            <a:r>
              <a:rPr lang="en-US" spc="33"/>
              <a:t> </a:t>
            </a:r>
            <a:r>
              <a:rPr lang="en-US" spc="-7"/>
              <a:t>For</a:t>
            </a:r>
            <a:r>
              <a:rPr lang="en-US"/>
              <a:t> </a:t>
            </a:r>
            <a:r>
              <a:rPr lang="en-US" spc="-7"/>
              <a:t>internal</a:t>
            </a:r>
            <a:r>
              <a:rPr lang="en-US" spc="27"/>
              <a:t> </a:t>
            </a:r>
            <a:r>
              <a:rPr lang="en-US" spc="-13"/>
              <a:t>use</a:t>
            </a:r>
            <a:endParaRPr lang="en-US" spc="-13" dirty="0"/>
          </a:p>
        </p:txBody>
      </p:sp>
    </p:spTree>
    <p:extLst>
      <p:ext uri="{BB962C8B-B14F-4D97-AF65-F5344CB8AC3E}">
        <p14:creationId xmlns:p14="http://schemas.microsoft.com/office/powerpoint/2010/main" val="5186100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75920" y="968068"/>
            <a:ext cx="11814387" cy="0"/>
          </a:xfrm>
          <a:custGeom>
            <a:avLst/>
            <a:gdLst/>
            <a:ahLst/>
            <a:cxnLst/>
            <a:rect l="l" t="t" r="r" b="b"/>
            <a:pathLst>
              <a:path w="8860790">
                <a:moveTo>
                  <a:pt x="0" y="0"/>
                </a:moveTo>
                <a:lnTo>
                  <a:pt x="8860409" y="0"/>
                </a:lnTo>
              </a:path>
            </a:pathLst>
          </a:custGeom>
          <a:ln w="15240">
            <a:solidFill>
              <a:srgbClr val="0064A0"/>
            </a:solidFill>
          </a:ln>
        </p:spPr>
        <p:txBody>
          <a:bodyPr wrap="square" lIns="0" tIns="0" rIns="0" bIns="0" rtlCol="0"/>
          <a:lstStyle/>
          <a:p>
            <a:endParaRPr sz="2397"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89487" y="6406474"/>
            <a:ext cx="184771" cy="24263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30050" y="6408476"/>
            <a:ext cx="251087" cy="236617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10251007" y="6407475"/>
            <a:ext cx="346287" cy="241848"/>
          </a:xfrm>
          <a:custGeom>
            <a:avLst/>
            <a:gdLst/>
            <a:ahLst/>
            <a:cxnLst/>
            <a:rect l="l" t="t" r="r" b="b"/>
            <a:pathLst>
              <a:path w="259715" h="181610">
                <a:moveTo>
                  <a:pt x="62521" y="57973"/>
                </a:moveTo>
                <a:lnTo>
                  <a:pt x="26363" y="57973"/>
                </a:lnTo>
                <a:lnTo>
                  <a:pt x="26363" y="131004"/>
                </a:lnTo>
                <a:lnTo>
                  <a:pt x="30883" y="154766"/>
                </a:lnTo>
                <a:lnTo>
                  <a:pt x="42747" y="170340"/>
                </a:lnTo>
                <a:lnTo>
                  <a:pt x="59413" y="178857"/>
                </a:lnTo>
                <a:lnTo>
                  <a:pt x="78339" y="181445"/>
                </a:lnTo>
                <a:lnTo>
                  <a:pt x="93398" y="179622"/>
                </a:lnTo>
                <a:lnTo>
                  <a:pt x="106685" y="174764"/>
                </a:lnTo>
                <a:lnTo>
                  <a:pt x="117850" y="167788"/>
                </a:lnTo>
                <a:lnTo>
                  <a:pt x="126543" y="159613"/>
                </a:lnTo>
                <a:lnTo>
                  <a:pt x="234644" y="159613"/>
                </a:lnTo>
                <a:lnTo>
                  <a:pt x="236051" y="158671"/>
                </a:lnTo>
                <a:lnTo>
                  <a:pt x="240009" y="152836"/>
                </a:lnTo>
                <a:lnTo>
                  <a:pt x="85119" y="152836"/>
                </a:lnTo>
                <a:lnTo>
                  <a:pt x="76186" y="151071"/>
                </a:lnTo>
                <a:lnTo>
                  <a:pt x="69018" y="146060"/>
                </a:lnTo>
                <a:lnTo>
                  <a:pt x="64252" y="138225"/>
                </a:lnTo>
                <a:lnTo>
                  <a:pt x="62521" y="127990"/>
                </a:lnTo>
                <a:lnTo>
                  <a:pt x="62521" y="57973"/>
                </a:lnTo>
                <a:close/>
              </a:path>
              <a:path w="259715" h="181610">
                <a:moveTo>
                  <a:pt x="234644" y="159613"/>
                </a:moveTo>
                <a:lnTo>
                  <a:pt x="126543" y="159613"/>
                </a:lnTo>
                <a:lnTo>
                  <a:pt x="138091" y="168741"/>
                </a:lnTo>
                <a:lnTo>
                  <a:pt x="151124" y="175611"/>
                </a:lnTo>
                <a:lnTo>
                  <a:pt x="165429" y="179940"/>
                </a:lnTo>
                <a:lnTo>
                  <a:pt x="180795" y="181445"/>
                </a:lnTo>
                <a:lnTo>
                  <a:pt x="211138" y="175352"/>
                </a:lnTo>
                <a:lnTo>
                  <a:pt x="234644" y="159613"/>
                </a:lnTo>
                <a:close/>
              </a:path>
              <a:path w="259715" h="181610">
                <a:moveTo>
                  <a:pt x="156669" y="28609"/>
                </a:moveTo>
                <a:lnTo>
                  <a:pt x="134854" y="39514"/>
                </a:lnTo>
                <a:lnTo>
                  <a:pt x="117696" y="56560"/>
                </a:lnTo>
                <a:lnTo>
                  <a:pt x="106468" y="78265"/>
                </a:lnTo>
                <a:lnTo>
                  <a:pt x="102442" y="103147"/>
                </a:lnTo>
                <a:lnTo>
                  <a:pt x="103125" y="113157"/>
                </a:lnTo>
                <a:lnTo>
                  <a:pt x="105077" y="122815"/>
                </a:lnTo>
                <a:lnTo>
                  <a:pt x="108159" y="132049"/>
                </a:lnTo>
                <a:lnTo>
                  <a:pt x="112230" y="140789"/>
                </a:lnTo>
                <a:lnTo>
                  <a:pt x="106197" y="145848"/>
                </a:lnTo>
                <a:lnTo>
                  <a:pt x="99527" y="149636"/>
                </a:lnTo>
                <a:lnTo>
                  <a:pt x="92431" y="152013"/>
                </a:lnTo>
                <a:lnTo>
                  <a:pt x="85119" y="152836"/>
                </a:lnTo>
                <a:lnTo>
                  <a:pt x="240009" y="152836"/>
                </a:lnTo>
                <a:lnTo>
                  <a:pt x="241029" y="151332"/>
                </a:lnTo>
                <a:lnTo>
                  <a:pt x="180795" y="151332"/>
                </a:lnTo>
                <a:lnTo>
                  <a:pt x="163243" y="147508"/>
                </a:lnTo>
                <a:lnTo>
                  <a:pt x="148871" y="137121"/>
                </a:lnTo>
                <a:lnTo>
                  <a:pt x="139160" y="121792"/>
                </a:lnTo>
                <a:lnTo>
                  <a:pt x="135594" y="103147"/>
                </a:lnTo>
                <a:lnTo>
                  <a:pt x="136303" y="94782"/>
                </a:lnTo>
                <a:lnTo>
                  <a:pt x="138323" y="86959"/>
                </a:lnTo>
                <a:lnTo>
                  <a:pt x="141632" y="79642"/>
                </a:lnTo>
                <a:lnTo>
                  <a:pt x="146144" y="73031"/>
                </a:lnTo>
                <a:lnTo>
                  <a:pt x="146838" y="62067"/>
                </a:lnTo>
                <a:lnTo>
                  <a:pt x="148871" y="49691"/>
                </a:lnTo>
                <a:lnTo>
                  <a:pt x="152171" y="37879"/>
                </a:lnTo>
                <a:lnTo>
                  <a:pt x="156669" y="28609"/>
                </a:lnTo>
                <a:close/>
              </a:path>
              <a:path w="259715" h="181610">
                <a:moveTo>
                  <a:pt x="180795" y="24845"/>
                </a:moveTo>
                <a:lnTo>
                  <a:pt x="172507" y="24845"/>
                </a:lnTo>
                <a:lnTo>
                  <a:pt x="166333" y="35421"/>
                </a:lnTo>
                <a:lnTo>
                  <a:pt x="161575" y="46772"/>
                </a:lnTo>
                <a:lnTo>
                  <a:pt x="158514" y="58830"/>
                </a:lnTo>
                <a:lnTo>
                  <a:pt x="157432" y="71524"/>
                </a:lnTo>
                <a:lnTo>
                  <a:pt x="161045" y="94782"/>
                </a:lnTo>
                <a:lnTo>
                  <a:pt x="171084" y="115286"/>
                </a:lnTo>
                <a:lnTo>
                  <a:pt x="186347" y="131980"/>
                </a:lnTo>
                <a:lnTo>
                  <a:pt x="205633" y="143803"/>
                </a:lnTo>
                <a:lnTo>
                  <a:pt x="200168" y="146884"/>
                </a:lnTo>
                <a:lnTo>
                  <a:pt x="194062" y="149261"/>
                </a:lnTo>
                <a:lnTo>
                  <a:pt x="187532" y="150790"/>
                </a:lnTo>
                <a:lnTo>
                  <a:pt x="180795" y="151332"/>
                </a:lnTo>
                <a:lnTo>
                  <a:pt x="241029" y="151332"/>
                </a:lnTo>
                <a:lnTo>
                  <a:pt x="252918" y="133803"/>
                </a:lnTo>
                <a:lnTo>
                  <a:pt x="256227" y="117450"/>
                </a:lnTo>
                <a:lnTo>
                  <a:pt x="223708" y="117450"/>
                </a:lnTo>
                <a:lnTo>
                  <a:pt x="210596" y="111121"/>
                </a:lnTo>
                <a:lnTo>
                  <a:pt x="200091" y="100699"/>
                </a:lnTo>
                <a:lnTo>
                  <a:pt x="193113" y="87171"/>
                </a:lnTo>
                <a:lnTo>
                  <a:pt x="190583" y="71524"/>
                </a:lnTo>
                <a:lnTo>
                  <a:pt x="190583" y="66254"/>
                </a:lnTo>
                <a:lnTo>
                  <a:pt x="191320" y="60984"/>
                </a:lnTo>
                <a:lnTo>
                  <a:pt x="192845" y="56466"/>
                </a:lnTo>
                <a:lnTo>
                  <a:pt x="243224" y="56466"/>
                </a:lnTo>
                <a:lnTo>
                  <a:pt x="230840" y="42691"/>
                </a:lnTo>
                <a:lnTo>
                  <a:pt x="211658" y="30868"/>
                </a:lnTo>
                <a:lnTo>
                  <a:pt x="204294" y="28339"/>
                </a:lnTo>
                <a:lnTo>
                  <a:pt x="196789" y="26445"/>
                </a:lnTo>
                <a:lnTo>
                  <a:pt x="189003" y="25257"/>
                </a:lnTo>
                <a:lnTo>
                  <a:pt x="180795" y="24845"/>
                </a:lnTo>
                <a:close/>
              </a:path>
              <a:path w="259715" h="181610">
                <a:moveTo>
                  <a:pt x="243224" y="56466"/>
                </a:moveTo>
                <a:lnTo>
                  <a:pt x="192845" y="56466"/>
                </a:lnTo>
                <a:lnTo>
                  <a:pt x="206280" y="63125"/>
                </a:lnTo>
                <a:lnTo>
                  <a:pt x="216749" y="73595"/>
                </a:lnTo>
                <a:lnTo>
                  <a:pt x="223548" y="87171"/>
                </a:lnTo>
                <a:lnTo>
                  <a:pt x="225971" y="103147"/>
                </a:lnTo>
                <a:lnTo>
                  <a:pt x="225971" y="108417"/>
                </a:lnTo>
                <a:lnTo>
                  <a:pt x="225234" y="112935"/>
                </a:lnTo>
                <a:lnTo>
                  <a:pt x="223708" y="117450"/>
                </a:lnTo>
                <a:lnTo>
                  <a:pt x="256227" y="117450"/>
                </a:lnTo>
                <a:lnTo>
                  <a:pt x="259122" y="103147"/>
                </a:lnTo>
                <a:lnTo>
                  <a:pt x="255628" y="79889"/>
                </a:lnTo>
                <a:lnTo>
                  <a:pt x="245848" y="59384"/>
                </a:lnTo>
                <a:lnTo>
                  <a:pt x="243224" y="56466"/>
                </a:lnTo>
                <a:close/>
              </a:path>
              <a:path w="259715" h="181610">
                <a:moveTo>
                  <a:pt x="103205" y="30116"/>
                </a:moveTo>
                <a:lnTo>
                  <a:pt x="0" y="30116"/>
                </a:lnTo>
                <a:lnTo>
                  <a:pt x="0" y="57973"/>
                </a:lnTo>
                <a:lnTo>
                  <a:pt x="103205" y="57973"/>
                </a:lnTo>
                <a:lnTo>
                  <a:pt x="103205" y="30116"/>
                </a:lnTo>
                <a:close/>
              </a:path>
              <a:path w="259715" h="181610">
                <a:moveTo>
                  <a:pt x="62521" y="0"/>
                </a:moveTo>
                <a:lnTo>
                  <a:pt x="26363" y="0"/>
                </a:lnTo>
                <a:lnTo>
                  <a:pt x="26363" y="30116"/>
                </a:lnTo>
                <a:lnTo>
                  <a:pt x="62521" y="30116"/>
                </a:lnTo>
                <a:lnTo>
                  <a:pt x="62521" y="0"/>
                </a:lnTo>
                <a:close/>
              </a:path>
            </a:pathLst>
          </a:custGeom>
          <a:solidFill>
            <a:srgbClr val="0066A0"/>
          </a:solidFill>
        </p:spPr>
        <p:txBody>
          <a:bodyPr wrap="square" lIns="0" tIns="0" rIns="0" bIns="0" rtlCol="0"/>
          <a:lstStyle/>
          <a:p>
            <a:endParaRPr sz="2397"/>
          </a:p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89487" y="6406474"/>
            <a:ext cx="184771" cy="24263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30050" y="6408476"/>
            <a:ext cx="251087" cy="236617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10251007" y="6407475"/>
            <a:ext cx="346287" cy="241848"/>
          </a:xfrm>
          <a:custGeom>
            <a:avLst/>
            <a:gdLst/>
            <a:ahLst/>
            <a:cxnLst/>
            <a:rect l="l" t="t" r="r" b="b"/>
            <a:pathLst>
              <a:path w="259715" h="181610">
                <a:moveTo>
                  <a:pt x="62521" y="57973"/>
                </a:moveTo>
                <a:lnTo>
                  <a:pt x="26363" y="57973"/>
                </a:lnTo>
                <a:lnTo>
                  <a:pt x="26363" y="131004"/>
                </a:lnTo>
                <a:lnTo>
                  <a:pt x="30883" y="154766"/>
                </a:lnTo>
                <a:lnTo>
                  <a:pt x="42747" y="170340"/>
                </a:lnTo>
                <a:lnTo>
                  <a:pt x="59413" y="178857"/>
                </a:lnTo>
                <a:lnTo>
                  <a:pt x="78339" y="181445"/>
                </a:lnTo>
                <a:lnTo>
                  <a:pt x="93398" y="179622"/>
                </a:lnTo>
                <a:lnTo>
                  <a:pt x="106685" y="174764"/>
                </a:lnTo>
                <a:lnTo>
                  <a:pt x="117850" y="167788"/>
                </a:lnTo>
                <a:lnTo>
                  <a:pt x="126543" y="159613"/>
                </a:lnTo>
                <a:lnTo>
                  <a:pt x="234644" y="159613"/>
                </a:lnTo>
                <a:lnTo>
                  <a:pt x="236051" y="158671"/>
                </a:lnTo>
                <a:lnTo>
                  <a:pt x="240009" y="152836"/>
                </a:lnTo>
                <a:lnTo>
                  <a:pt x="85119" y="152836"/>
                </a:lnTo>
                <a:lnTo>
                  <a:pt x="76186" y="151071"/>
                </a:lnTo>
                <a:lnTo>
                  <a:pt x="69018" y="146060"/>
                </a:lnTo>
                <a:lnTo>
                  <a:pt x="64252" y="138225"/>
                </a:lnTo>
                <a:lnTo>
                  <a:pt x="62521" y="127990"/>
                </a:lnTo>
                <a:lnTo>
                  <a:pt x="62521" y="57973"/>
                </a:lnTo>
                <a:close/>
              </a:path>
              <a:path w="259715" h="181610">
                <a:moveTo>
                  <a:pt x="234644" y="159613"/>
                </a:moveTo>
                <a:lnTo>
                  <a:pt x="126543" y="159613"/>
                </a:lnTo>
                <a:lnTo>
                  <a:pt x="138091" y="168741"/>
                </a:lnTo>
                <a:lnTo>
                  <a:pt x="151124" y="175611"/>
                </a:lnTo>
                <a:lnTo>
                  <a:pt x="165429" y="179940"/>
                </a:lnTo>
                <a:lnTo>
                  <a:pt x="180795" y="181445"/>
                </a:lnTo>
                <a:lnTo>
                  <a:pt x="211138" y="175352"/>
                </a:lnTo>
                <a:lnTo>
                  <a:pt x="234644" y="159613"/>
                </a:lnTo>
                <a:close/>
              </a:path>
              <a:path w="259715" h="181610">
                <a:moveTo>
                  <a:pt x="156669" y="28609"/>
                </a:moveTo>
                <a:lnTo>
                  <a:pt x="134854" y="39514"/>
                </a:lnTo>
                <a:lnTo>
                  <a:pt x="117696" y="56560"/>
                </a:lnTo>
                <a:lnTo>
                  <a:pt x="106468" y="78265"/>
                </a:lnTo>
                <a:lnTo>
                  <a:pt x="102442" y="103147"/>
                </a:lnTo>
                <a:lnTo>
                  <a:pt x="103125" y="113157"/>
                </a:lnTo>
                <a:lnTo>
                  <a:pt x="105077" y="122815"/>
                </a:lnTo>
                <a:lnTo>
                  <a:pt x="108159" y="132049"/>
                </a:lnTo>
                <a:lnTo>
                  <a:pt x="112230" y="140789"/>
                </a:lnTo>
                <a:lnTo>
                  <a:pt x="106197" y="145848"/>
                </a:lnTo>
                <a:lnTo>
                  <a:pt x="99527" y="149636"/>
                </a:lnTo>
                <a:lnTo>
                  <a:pt x="92431" y="152013"/>
                </a:lnTo>
                <a:lnTo>
                  <a:pt x="85119" y="152836"/>
                </a:lnTo>
                <a:lnTo>
                  <a:pt x="240009" y="152836"/>
                </a:lnTo>
                <a:lnTo>
                  <a:pt x="241029" y="151332"/>
                </a:lnTo>
                <a:lnTo>
                  <a:pt x="180795" y="151332"/>
                </a:lnTo>
                <a:lnTo>
                  <a:pt x="163243" y="147508"/>
                </a:lnTo>
                <a:lnTo>
                  <a:pt x="148871" y="137121"/>
                </a:lnTo>
                <a:lnTo>
                  <a:pt x="139160" y="121792"/>
                </a:lnTo>
                <a:lnTo>
                  <a:pt x="135594" y="103147"/>
                </a:lnTo>
                <a:lnTo>
                  <a:pt x="136303" y="94782"/>
                </a:lnTo>
                <a:lnTo>
                  <a:pt x="138323" y="86959"/>
                </a:lnTo>
                <a:lnTo>
                  <a:pt x="141632" y="79642"/>
                </a:lnTo>
                <a:lnTo>
                  <a:pt x="146144" y="73031"/>
                </a:lnTo>
                <a:lnTo>
                  <a:pt x="146838" y="62067"/>
                </a:lnTo>
                <a:lnTo>
                  <a:pt x="148871" y="49691"/>
                </a:lnTo>
                <a:lnTo>
                  <a:pt x="152171" y="37879"/>
                </a:lnTo>
                <a:lnTo>
                  <a:pt x="156669" y="28609"/>
                </a:lnTo>
                <a:close/>
              </a:path>
              <a:path w="259715" h="181610">
                <a:moveTo>
                  <a:pt x="180795" y="24845"/>
                </a:moveTo>
                <a:lnTo>
                  <a:pt x="172507" y="24845"/>
                </a:lnTo>
                <a:lnTo>
                  <a:pt x="166333" y="35421"/>
                </a:lnTo>
                <a:lnTo>
                  <a:pt x="161575" y="46772"/>
                </a:lnTo>
                <a:lnTo>
                  <a:pt x="158514" y="58830"/>
                </a:lnTo>
                <a:lnTo>
                  <a:pt x="157432" y="71524"/>
                </a:lnTo>
                <a:lnTo>
                  <a:pt x="161045" y="94782"/>
                </a:lnTo>
                <a:lnTo>
                  <a:pt x="171084" y="115286"/>
                </a:lnTo>
                <a:lnTo>
                  <a:pt x="186347" y="131980"/>
                </a:lnTo>
                <a:lnTo>
                  <a:pt x="205633" y="143803"/>
                </a:lnTo>
                <a:lnTo>
                  <a:pt x="200168" y="146884"/>
                </a:lnTo>
                <a:lnTo>
                  <a:pt x="194062" y="149261"/>
                </a:lnTo>
                <a:lnTo>
                  <a:pt x="187532" y="150790"/>
                </a:lnTo>
                <a:lnTo>
                  <a:pt x="180795" y="151332"/>
                </a:lnTo>
                <a:lnTo>
                  <a:pt x="241029" y="151332"/>
                </a:lnTo>
                <a:lnTo>
                  <a:pt x="252918" y="133803"/>
                </a:lnTo>
                <a:lnTo>
                  <a:pt x="256227" y="117450"/>
                </a:lnTo>
                <a:lnTo>
                  <a:pt x="223708" y="117450"/>
                </a:lnTo>
                <a:lnTo>
                  <a:pt x="210596" y="111121"/>
                </a:lnTo>
                <a:lnTo>
                  <a:pt x="200091" y="100699"/>
                </a:lnTo>
                <a:lnTo>
                  <a:pt x="193113" y="87171"/>
                </a:lnTo>
                <a:lnTo>
                  <a:pt x="190583" y="71524"/>
                </a:lnTo>
                <a:lnTo>
                  <a:pt x="190583" y="66254"/>
                </a:lnTo>
                <a:lnTo>
                  <a:pt x="191320" y="60984"/>
                </a:lnTo>
                <a:lnTo>
                  <a:pt x="192845" y="56466"/>
                </a:lnTo>
                <a:lnTo>
                  <a:pt x="243224" y="56466"/>
                </a:lnTo>
                <a:lnTo>
                  <a:pt x="230840" y="42691"/>
                </a:lnTo>
                <a:lnTo>
                  <a:pt x="211658" y="30868"/>
                </a:lnTo>
                <a:lnTo>
                  <a:pt x="204294" y="28339"/>
                </a:lnTo>
                <a:lnTo>
                  <a:pt x="196789" y="26445"/>
                </a:lnTo>
                <a:lnTo>
                  <a:pt x="189003" y="25257"/>
                </a:lnTo>
                <a:lnTo>
                  <a:pt x="180795" y="24845"/>
                </a:lnTo>
                <a:close/>
              </a:path>
              <a:path w="259715" h="181610">
                <a:moveTo>
                  <a:pt x="243224" y="56466"/>
                </a:moveTo>
                <a:lnTo>
                  <a:pt x="192845" y="56466"/>
                </a:lnTo>
                <a:lnTo>
                  <a:pt x="206280" y="63125"/>
                </a:lnTo>
                <a:lnTo>
                  <a:pt x="216749" y="73595"/>
                </a:lnTo>
                <a:lnTo>
                  <a:pt x="223548" y="87171"/>
                </a:lnTo>
                <a:lnTo>
                  <a:pt x="225971" y="103147"/>
                </a:lnTo>
                <a:lnTo>
                  <a:pt x="225971" y="108417"/>
                </a:lnTo>
                <a:lnTo>
                  <a:pt x="225234" y="112935"/>
                </a:lnTo>
                <a:lnTo>
                  <a:pt x="223708" y="117450"/>
                </a:lnTo>
                <a:lnTo>
                  <a:pt x="256227" y="117450"/>
                </a:lnTo>
                <a:lnTo>
                  <a:pt x="259122" y="103147"/>
                </a:lnTo>
                <a:lnTo>
                  <a:pt x="255628" y="79889"/>
                </a:lnTo>
                <a:lnTo>
                  <a:pt x="245848" y="59384"/>
                </a:lnTo>
                <a:lnTo>
                  <a:pt x="243224" y="56466"/>
                </a:lnTo>
                <a:close/>
              </a:path>
              <a:path w="259715" h="181610">
                <a:moveTo>
                  <a:pt x="103205" y="30116"/>
                </a:moveTo>
                <a:lnTo>
                  <a:pt x="0" y="30116"/>
                </a:lnTo>
                <a:lnTo>
                  <a:pt x="0" y="57973"/>
                </a:lnTo>
                <a:lnTo>
                  <a:pt x="103205" y="57973"/>
                </a:lnTo>
                <a:lnTo>
                  <a:pt x="103205" y="30116"/>
                </a:lnTo>
                <a:close/>
              </a:path>
              <a:path w="259715" h="181610">
                <a:moveTo>
                  <a:pt x="62521" y="0"/>
                </a:moveTo>
                <a:lnTo>
                  <a:pt x="26363" y="0"/>
                </a:lnTo>
                <a:lnTo>
                  <a:pt x="26363" y="30116"/>
                </a:lnTo>
                <a:lnTo>
                  <a:pt x="62521" y="30116"/>
                </a:lnTo>
                <a:lnTo>
                  <a:pt x="62521" y="0"/>
                </a:lnTo>
                <a:close/>
              </a:path>
            </a:pathLst>
          </a:custGeom>
          <a:solidFill>
            <a:srgbClr val="0066A0"/>
          </a:solidFill>
        </p:spPr>
        <p:txBody>
          <a:bodyPr wrap="square" lIns="0" tIns="0" rIns="0" bIns="0" rtlCol="0"/>
          <a:lstStyle/>
          <a:p>
            <a:endParaRPr sz="2397"/>
          </a:p>
        </p:txBody>
      </p:sp>
      <p:sp>
        <p:nvSpPr>
          <p:cNvPr id="23" name="bg object 23"/>
          <p:cNvSpPr/>
          <p:nvPr/>
        </p:nvSpPr>
        <p:spPr>
          <a:xfrm>
            <a:off x="10930957" y="6406489"/>
            <a:ext cx="1029547" cy="288357"/>
          </a:xfrm>
          <a:custGeom>
            <a:avLst/>
            <a:gdLst/>
            <a:ahLst/>
            <a:cxnLst/>
            <a:rect l="l" t="t" r="r" b="b"/>
            <a:pathLst>
              <a:path w="772159" h="216535">
                <a:moveTo>
                  <a:pt x="138607" y="127228"/>
                </a:moveTo>
                <a:lnTo>
                  <a:pt x="135407" y="108737"/>
                </a:lnTo>
                <a:lnTo>
                  <a:pt x="125514" y="95046"/>
                </a:lnTo>
                <a:lnTo>
                  <a:pt x="108407" y="84455"/>
                </a:lnTo>
                <a:lnTo>
                  <a:pt x="83616" y="75285"/>
                </a:lnTo>
                <a:lnTo>
                  <a:pt x="65328" y="68199"/>
                </a:lnTo>
                <a:lnTo>
                  <a:pt x="53759" y="61544"/>
                </a:lnTo>
                <a:lnTo>
                  <a:pt x="47688" y="55168"/>
                </a:lnTo>
                <a:lnTo>
                  <a:pt x="45935" y="48933"/>
                </a:lnTo>
                <a:lnTo>
                  <a:pt x="48501" y="40474"/>
                </a:lnTo>
                <a:lnTo>
                  <a:pt x="55727" y="34340"/>
                </a:lnTo>
                <a:lnTo>
                  <a:pt x="66916" y="30619"/>
                </a:lnTo>
                <a:lnTo>
                  <a:pt x="81356" y="29362"/>
                </a:lnTo>
                <a:lnTo>
                  <a:pt x="89636" y="29362"/>
                </a:lnTo>
                <a:lnTo>
                  <a:pt x="95669" y="30111"/>
                </a:lnTo>
                <a:lnTo>
                  <a:pt x="100164" y="30861"/>
                </a:lnTo>
                <a:lnTo>
                  <a:pt x="99428" y="54952"/>
                </a:lnTo>
                <a:lnTo>
                  <a:pt x="127292" y="55714"/>
                </a:lnTo>
                <a:lnTo>
                  <a:pt x="128511" y="29362"/>
                </a:lnTo>
                <a:lnTo>
                  <a:pt x="129552" y="6769"/>
                </a:lnTo>
                <a:lnTo>
                  <a:pt x="118389" y="4445"/>
                </a:lnTo>
                <a:lnTo>
                  <a:pt x="105727" y="2247"/>
                </a:lnTo>
                <a:lnTo>
                  <a:pt x="92367" y="635"/>
                </a:lnTo>
                <a:lnTo>
                  <a:pt x="79082" y="0"/>
                </a:lnTo>
                <a:lnTo>
                  <a:pt x="51612" y="3352"/>
                </a:lnTo>
                <a:lnTo>
                  <a:pt x="29362" y="13271"/>
                </a:lnTo>
                <a:lnTo>
                  <a:pt x="14465" y="29540"/>
                </a:lnTo>
                <a:lnTo>
                  <a:pt x="9017" y="51943"/>
                </a:lnTo>
                <a:lnTo>
                  <a:pt x="13017" y="72288"/>
                </a:lnTo>
                <a:lnTo>
                  <a:pt x="24650" y="87045"/>
                </a:lnTo>
                <a:lnTo>
                  <a:pt x="43345" y="98005"/>
                </a:lnTo>
                <a:lnTo>
                  <a:pt x="68541" y="106908"/>
                </a:lnTo>
                <a:lnTo>
                  <a:pt x="85991" y="113766"/>
                </a:lnTo>
                <a:lnTo>
                  <a:pt x="95758" y="119989"/>
                </a:lnTo>
                <a:lnTo>
                  <a:pt x="99999" y="126072"/>
                </a:lnTo>
                <a:lnTo>
                  <a:pt x="100926" y="132499"/>
                </a:lnTo>
                <a:lnTo>
                  <a:pt x="98412" y="139458"/>
                </a:lnTo>
                <a:lnTo>
                  <a:pt x="91503" y="145211"/>
                </a:lnTo>
                <a:lnTo>
                  <a:pt x="81229" y="149123"/>
                </a:lnTo>
                <a:lnTo>
                  <a:pt x="68541" y="150571"/>
                </a:lnTo>
                <a:lnTo>
                  <a:pt x="54152" y="149428"/>
                </a:lnTo>
                <a:lnTo>
                  <a:pt x="39916" y="146532"/>
                </a:lnTo>
                <a:lnTo>
                  <a:pt x="26809" y="142633"/>
                </a:lnTo>
                <a:lnTo>
                  <a:pt x="15811" y="138531"/>
                </a:lnTo>
                <a:lnTo>
                  <a:pt x="12382" y="144983"/>
                </a:lnTo>
                <a:lnTo>
                  <a:pt x="8178" y="152361"/>
                </a:lnTo>
                <a:lnTo>
                  <a:pt x="3835" y="159600"/>
                </a:lnTo>
                <a:lnTo>
                  <a:pt x="0" y="165633"/>
                </a:lnTo>
                <a:lnTo>
                  <a:pt x="14808" y="172669"/>
                </a:lnTo>
                <a:lnTo>
                  <a:pt x="30962" y="177863"/>
                </a:lnTo>
                <a:lnTo>
                  <a:pt x="48399" y="181089"/>
                </a:lnTo>
                <a:lnTo>
                  <a:pt x="67043" y="182194"/>
                </a:lnTo>
                <a:lnTo>
                  <a:pt x="94742" y="178689"/>
                </a:lnTo>
                <a:lnTo>
                  <a:pt x="117500" y="168262"/>
                </a:lnTo>
                <a:lnTo>
                  <a:pt x="132930" y="151066"/>
                </a:lnTo>
                <a:lnTo>
                  <a:pt x="133045" y="150571"/>
                </a:lnTo>
                <a:lnTo>
                  <a:pt x="138607" y="127228"/>
                </a:lnTo>
                <a:close/>
              </a:path>
              <a:path w="772159" h="216535">
                <a:moveTo>
                  <a:pt x="296024" y="27851"/>
                </a:moveTo>
                <a:lnTo>
                  <a:pt x="232003" y="27851"/>
                </a:lnTo>
                <a:lnTo>
                  <a:pt x="232003" y="51943"/>
                </a:lnTo>
                <a:lnTo>
                  <a:pt x="247053" y="51943"/>
                </a:lnTo>
                <a:lnTo>
                  <a:pt x="247815" y="53454"/>
                </a:lnTo>
                <a:lnTo>
                  <a:pt x="247815" y="54203"/>
                </a:lnTo>
                <a:lnTo>
                  <a:pt x="248551" y="56464"/>
                </a:lnTo>
                <a:lnTo>
                  <a:pt x="246316" y="62484"/>
                </a:lnTo>
                <a:lnTo>
                  <a:pt x="219951" y="126479"/>
                </a:lnTo>
                <a:lnTo>
                  <a:pt x="189064" y="51943"/>
                </a:lnTo>
                <a:lnTo>
                  <a:pt x="207873" y="51943"/>
                </a:lnTo>
                <a:lnTo>
                  <a:pt x="207873" y="27851"/>
                </a:lnTo>
                <a:lnTo>
                  <a:pt x="139344" y="27851"/>
                </a:lnTo>
                <a:lnTo>
                  <a:pt x="139344" y="51943"/>
                </a:lnTo>
                <a:lnTo>
                  <a:pt x="151384" y="51943"/>
                </a:lnTo>
                <a:lnTo>
                  <a:pt x="154419" y="57962"/>
                </a:lnTo>
                <a:lnTo>
                  <a:pt x="201117" y="167132"/>
                </a:lnTo>
                <a:lnTo>
                  <a:pt x="193586" y="176657"/>
                </a:lnTo>
                <a:lnTo>
                  <a:pt x="185483" y="183984"/>
                </a:lnTo>
                <a:lnTo>
                  <a:pt x="176542" y="189471"/>
                </a:lnTo>
                <a:lnTo>
                  <a:pt x="166458" y="193484"/>
                </a:lnTo>
                <a:lnTo>
                  <a:pt x="164198" y="194246"/>
                </a:lnTo>
                <a:lnTo>
                  <a:pt x="164198" y="216077"/>
                </a:lnTo>
                <a:lnTo>
                  <a:pt x="192824" y="216077"/>
                </a:lnTo>
                <a:lnTo>
                  <a:pt x="193560" y="215328"/>
                </a:lnTo>
                <a:lnTo>
                  <a:pt x="205028" y="206971"/>
                </a:lnTo>
                <a:lnTo>
                  <a:pt x="235000" y="161861"/>
                </a:lnTo>
                <a:lnTo>
                  <a:pt x="250253" y="126479"/>
                </a:lnTo>
                <a:lnTo>
                  <a:pt x="279438" y="58724"/>
                </a:lnTo>
                <a:lnTo>
                  <a:pt x="281711" y="54203"/>
                </a:lnTo>
                <a:lnTo>
                  <a:pt x="283972" y="51943"/>
                </a:lnTo>
                <a:lnTo>
                  <a:pt x="296024" y="51943"/>
                </a:lnTo>
                <a:lnTo>
                  <a:pt x="296024" y="27851"/>
                </a:lnTo>
                <a:close/>
              </a:path>
              <a:path w="772159" h="216535">
                <a:moveTo>
                  <a:pt x="467779" y="158102"/>
                </a:moveTo>
                <a:lnTo>
                  <a:pt x="456463" y="158102"/>
                </a:lnTo>
                <a:lnTo>
                  <a:pt x="452704" y="154343"/>
                </a:lnTo>
                <a:lnTo>
                  <a:pt x="452589" y="62484"/>
                </a:lnTo>
                <a:lnTo>
                  <a:pt x="452043" y="58724"/>
                </a:lnTo>
                <a:lnTo>
                  <a:pt x="417283" y="26339"/>
                </a:lnTo>
                <a:lnTo>
                  <a:pt x="400964" y="27838"/>
                </a:lnTo>
                <a:lnTo>
                  <a:pt x="386041" y="32080"/>
                </a:lnTo>
                <a:lnTo>
                  <a:pt x="372808" y="38735"/>
                </a:lnTo>
                <a:lnTo>
                  <a:pt x="361556" y="47421"/>
                </a:lnTo>
                <a:lnTo>
                  <a:pt x="360794" y="32372"/>
                </a:lnTo>
                <a:lnTo>
                  <a:pt x="357797" y="28600"/>
                </a:lnTo>
                <a:lnTo>
                  <a:pt x="305066" y="28600"/>
                </a:lnTo>
                <a:lnTo>
                  <a:pt x="305066" y="51943"/>
                </a:lnTo>
                <a:lnTo>
                  <a:pt x="320116" y="51943"/>
                </a:lnTo>
                <a:lnTo>
                  <a:pt x="323888" y="56464"/>
                </a:lnTo>
                <a:lnTo>
                  <a:pt x="323888" y="153581"/>
                </a:lnTo>
                <a:lnTo>
                  <a:pt x="320116" y="158102"/>
                </a:lnTo>
                <a:lnTo>
                  <a:pt x="306565" y="158102"/>
                </a:lnTo>
                <a:lnTo>
                  <a:pt x="306565" y="179184"/>
                </a:lnTo>
                <a:lnTo>
                  <a:pt x="378866" y="179184"/>
                </a:lnTo>
                <a:lnTo>
                  <a:pt x="378866" y="158102"/>
                </a:lnTo>
                <a:lnTo>
                  <a:pt x="361556" y="158102"/>
                </a:lnTo>
                <a:lnTo>
                  <a:pt x="361556" y="63995"/>
                </a:lnTo>
                <a:lnTo>
                  <a:pt x="369176" y="61899"/>
                </a:lnTo>
                <a:lnTo>
                  <a:pt x="377291" y="60223"/>
                </a:lnTo>
                <a:lnTo>
                  <a:pt x="385826" y="59118"/>
                </a:lnTo>
                <a:lnTo>
                  <a:pt x="394703" y="58724"/>
                </a:lnTo>
                <a:lnTo>
                  <a:pt x="403479" y="59550"/>
                </a:lnTo>
                <a:lnTo>
                  <a:pt x="409575" y="62484"/>
                </a:lnTo>
                <a:lnTo>
                  <a:pt x="413131" y="68249"/>
                </a:lnTo>
                <a:lnTo>
                  <a:pt x="414286" y="77546"/>
                </a:lnTo>
                <a:lnTo>
                  <a:pt x="414286" y="158102"/>
                </a:lnTo>
                <a:lnTo>
                  <a:pt x="396951" y="158102"/>
                </a:lnTo>
                <a:lnTo>
                  <a:pt x="396951" y="179184"/>
                </a:lnTo>
                <a:lnTo>
                  <a:pt x="467779" y="179184"/>
                </a:lnTo>
                <a:lnTo>
                  <a:pt x="467779" y="158102"/>
                </a:lnTo>
                <a:close/>
              </a:path>
              <a:path w="772159" h="216535">
                <a:moveTo>
                  <a:pt x="697522" y="99377"/>
                </a:moveTo>
                <a:lnTo>
                  <a:pt x="695769" y="86575"/>
                </a:lnTo>
                <a:lnTo>
                  <a:pt x="693216" y="67843"/>
                </a:lnTo>
                <a:lnTo>
                  <a:pt x="684999" y="52705"/>
                </a:lnTo>
                <a:lnTo>
                  <a:pt x="680656" y="44704"/>
                </a:lnTo>
                <a:lnTo>
                  <a:pt x="661339" y="31165"/>
                </a:lnTo>
                <a:lnTo>
                  <a:pt x="661339" y="86575"/>
                </a:lnTo>
                <a:lnTo>
                  <a:pt x="600329" y="86575"/>
                </a:lnTo>
                <a:lnTo>
                  <a:pt x="604126" y="71755"/>
                </a:lnTo>
                <a:lnTo>
                  <a:pt x="610882" y="61163"/>
                </a:lnTo>
                <a:lnTo>
                  <a:pt x="620471" y="54813"/>
                </a:lnTo>
                <a:lnTo>
                  <a:pt x="632739" y="52705"/>
                </a:lnTo>
                <a:lnTo>
                  <a:pt x="642289" y="53860"/>
                </a:lnTo>
                <a:lnTo>
                  <a:pt x="651002" y="58623"/>
                </a:lnTo>
                <a:lnTo>
                  <a:pt x="657733" y="68897"/>
                </a:lnTo>
                <a:lnTo>
                  <a:pt x="661339" y="86575"/>
                </a:lnTo>
                <a:lnTo>
                  <a:pt x="661339" y="31165"/>
                </a:lnTo>
                <a:lnTo>
                  <a:pt x="660336" y="30454"/>
                </a:lnTo>
                <a:lnTo>
                  <a:pt x="632739" y="25590"/>
                </a:lnTo>
                <a:lnTo>
                  <a:pt x="604189" y="31381"/>
                </a:lnTo>
                <a:lnTo>
                  <a:pt x="581787" y="47612"/>
                </a:lnTo>
                <a:lnTo>
                  <a:pt x="567156" y="72605"/>
                </a:lnTo>
                <a:lnTo>
                  <a:pt x="561911" y="104648"/>
                </a:lnTo>
                <a:lnTo>
                  <a:pt x="566864" y="137414"/>
                </a:lnTo>
                <a:lnTo>
                  <a:pt x="569582" y="142049"/>
                </a:lnTo>
                <a:lnTo>
                  <a:pt x="564057" y="146596"/>
                </a:lnTo>
                <a:lnTo>
                  <a:pt x="557212" y="150380"/>
                </a:lnTo>
                <a:lnTo>
                  <a:pt x="550087" y="152755"/>
                </a:lnTo>
                <a:lnTo>
                  <a:pt x="543102" y="153581"/>
                </a:lnTo>
                <a:lnTo>
                  <a:pt x="533844" y="151815"/>
                </a:lnTo>
                <a:lnTo>
                  <a:pt x="526707" y="146812"/>
                </a:lnTo>
                <a:lnTo>
                  <a:pt x="522122" y="138976"/>
                </a:lnTo>
                <a:lnTo>
                  <a:pt x="520496" y="128739"/>
                </a:lnTo>
                <a:lnTo>
                  <a:pt x="520496" y="55714"/>
                </a:lnTo>
                <a:lnTo>
                  <a:pt x="561174" y="55714"/>
                </a:lnTo>
                <a:lnTo>
                  <a:pt x="561174" y="27851"/>
                </a:lnTo>
                <a:lnTo>
                  <a:pt x="520496" y="27851"/>
                </a:lnTo>
                <a:lnTo>
                  <a:pt x="520496" y="749"/>
                </a:lnTo>
                <a:lnTo>
                  <a:pt x="484352" y="749"/>
                </a:lnTo>
                <a:lnTo>
                  <a:pt x="484352" y="27851"/>
                </a:lnTo>
                <a:lnTo>
                  <a:pt x="457225" y="27851"/>
                </a:lnTo>
                <a:lnTo>
                  <a:pt x="457225" y="55714"/>
                </a:lnTo>
                <a:lnTo>
                  <a:pt x="484352" y="55714"/>
                </a:lnTo>
                <a:lnTo>
                  <a:pt x="484352" y="131749"/>
                </a:lnTo>
                <a:lnTo>
                  <a:pt x="488873" y="155511"/>
                </a:lnTo>
                <a:lnTo>
                  <a:pt x="500735" y="171094"/>
                </a:lnTo>
                <a:lnTo>
                  <a:pt x="517398" y="179603"/>
                </a:lnTo>
                <a:lnTo>
                  <a:pt x="536308" y="182194"/>
                </a:lnTo>
                <a:lnTo>
                  <a:pt x="551370" y="180365"/>
                </a:lnTo>
                <a:lnTo>
                  <a:pt x="564654" y="175514"/>
                </a:lnTo>
                <a:lnTo>
                  <a:pt x="575818" y="168541"/>
                </a:lnTo>
                <a:lnTo>
                  <a:pt x="582269" y="162483"/>
                </a:lnTo>
                <a:lnTo>
                  <a:pt x="604177" y="176961"/>
                </a:lnTo>
                <a:lnTo>
                  <a:pt x="634974" y="182194"/>
                </a:lnTo>
                <a:lnTo>
                  <a:pt x="654710" y="180670"/>
                </a:lnTo>
                <a:lnTo>
                  <a:pt x="670204" y="176834"/>
                </a:lnTo>
                <a:lnTo>
                  <a:pt x="682028" y="171716"/>
                </a:lnTo>
                <a:lnTo>
                  <a:pt x="690727" y="166382"/>
                </a:lnTo>
                <a:lnTo>
                  <a:pt x="692988" y="164884"/>
                </a:lnTo>
                <a:lnTo>
                  <a:pt x="692988" y="152831"/>
                </a:lnTo>
                <a:lnTo>
                  <a:pt x="692988" y="139280"/>
                </a:lnTo>
                <a:lnTo>
                  <a:pt x="677913" y="139280"/>
                </a:lnTo>
                <a:lnTo>
                  <a:pt x="677176" y="140030"/>
                </a:lnTo>
                <a:lnTo>
                  <a:pt x="668959" y="145529"/>
                </a:lnTo>
                <a:lnTo>
                  <a:pt x="660044" y="149542"/>
                </a:lnTo>
                <a:lnTo>
                  <a:pt x="650265" y="151993"/>
                </a:lnTo>
                <a:lnTo>
                  <a:pt x="639508" y="152831"/>
                </a:lnTo>
                <a:lnTo>
                  <a:pt x="622782" y="150520"/>
                </a:lnTo>
                <a:lnTo>
                  <a:pt x="610793" y="143421"/>
                </a:lnTo>
                <a:lnTo>
                  <a:pt x="603186" y="131229"/>
                </a:lnTo>
                <a:lnTo>
                  <a:pt x="599592" y="113677"/>
                </a:lnTo>
                <a:lnTo>
                  <a:pt x="696760" y="113677"/>
                </a:lnTo>
                <a:lnTo>
                  <a:pt x="696760" y="105397"/>
                </a:lnTo>
                <a:lnTo>
                  <a:pt x="697522" y="102387"/>
                </a:lnTo>
                <a:lnTo>
                  <a:pt x="697522" y="99377"/>
                </a:lnTo>
                <a:close/>
              </a:path>
              <a:path w="772159" h="216535">
                <a:moveTo>
                  <a:pt x="772083" y="158102"/>
                </a:moveTo>
                <a:lnTo>
                  <a:pt x="759269" y="158102"/>
                </a:lnTo>
                <a:lnTo>
                  <a:pt x="755510" y="154343"/>
                </a:lnTo>
                <a:lnTo>
                  <a:pt x="755510" y="3759"/>
                </a:lnTo>
                <a:lnTo>
                  <a:pt x="753249" y="749"/>
                </a:lnTo>
                <a:lnTo>
                  <a:pt x="701281" y="749"/>
                </a:lnTo>
                <a:lnTo>
                  <a:pt x="701281" y="22580"/>
                </a:lnTo>
                <a:lnTo>
                  <a:pt x="714832" y="22580"/>
                </a:lnTo>
                <a:lnTo>
                  <a:pt x="718591" y="27101"/>
                </a:lnTo>
                <a:lnTo>
                  <a:pt x="718591" y="154343"/>
                </a:lnTo>
                <a:lnTo>
                  <a:pt x="714832" y="158102"/>
                </a:lnTo>
                <a:lnTo>
                  <a:pt x="702017" y="158102"/>
                </a:lnTo>
                <a:lnTo>
                  <a:pt x="702017" y="179184"/>
                </a:lnTo>
                <a:lnTo>
                  <a:pt x="772083" y="179184"/>
                </a:lnTo>
                <a:lnTo>
                  <a:pt x="772083" y="158102"/>
                </a:lnTo>
                <a:close/>
              </a:path>
            </a:pathLst>
          </a:custGeom>
          <a:solidFill>
            <a:srgbClr val="0066A0"/>
          </a:solidFill>
        </p:spPr>
        <p:txBody>
          <a:bodyPr wrap="square" lIns="0" tIns="0" rIns="0" bIns="0" rtlCol="0"/>
          <a:lstStyle/>
          <a:p>
            <a:endParaRPr sz="2397"/>
          </a:p>
        </p:txBody>
      </p:sp>
      <p:sp>
        <p:nvSpPr>
          <p:cNvPr id="24" name="bg object 24"/>
          <p:cNvSpPr/>
          <p:nvPr/>
        </p:nvSpPr>
        <p:spPr>
          <a:xfrm>
            <a:off x="10852119" y="6360352"/>
            <a:ext cx="5080" cy="334021"/>
          </a:xfrm>
          <a:custGeom>
            <a:avLst/>
            <a:gdLst/>
            <a:ahLst/>
            <a:cxnLst/>
            <a:rect l="l" t="t" r="r" b="b"/>
            <a:pathLst>
              <a:path w="3809" h="250825">
                <a:moveTo>
                  <a:pt x="3766" y="0"/>
                </a:moveTo>
                <a:lnTo>
                  <a:pt x="0" y="0"/>
                </a:lnTo>
                <a:lnTo>
                  <a:pt x="0" y="250713"/>
                </a:lnTo>
                <a:lnTo>
                  <a:pt x="3766" y="250713"/>
                </a:lnTo>
                <a:lnTo>
                  <a:pt x="37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397"/>
          </a:p>
        </p:txBody>
      </p:sp>
      <p:sp>
        <p:nvSpPr>
          <p:cNvPr id="25" name="bg object 25"/>
          <p:cNvSpPr/>
          <p:nvPr/>
        </p:nvSpPr>
        <p:spPr>
          <a:xfrm>
            <a:off x="388112" y="6153426"/>
            <a:ext cx="11804227" cy="20295"/>
          </a:xfrm>
          <a:custGeom>
            <a:avLst/>
            <a:gdLst/>
            <a:ahLst/>
            <a:cxnLst/>
            <a:rect l="l" t="t" r="r" b="b"/>
            <a:pathLst>
              <a:path w="8853170" h="15239">
                <a:moveTo>
                  <a:pt x="0" y="15239"/>
                </a:moveTo>
                <a:lnTo>
                  <a:pt x="8852915" y="15239"/>
                </a:lnTo>
                <a:lnTo>
                  <a:pt x="8852915" y="0"/>
                </a:lnTo>
                <a:lnTo>
                  <a:pt x="0" y="0"/>
                </a:lnTo>
                <a:lnTo>
                  <a:pt x="0" y="15239"/>
                </a:lnTo>
                <a:close/>
              </a:path>
            </a:pathLst>
          </a:custGeom>
          <a:solidFill>
            <a:srgbClr val="0064A0"/>
          </a:solidFill>
        </p:spPr>
        <p:txBody>
          <a:bodyPr wrap="square" lIns="0" tIns="0" rIns="0" bIns="0" rtlCol="0"/>
          <a:lstStyle/>
          <a:p>
            <a:endParaRPr sz="2397"/>
          </a:p>
        </p:txBody>
      </p:sp>
      <p:pic>
        <p:nvPicPr>
          <p:cNvPr id="26" name="bg 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3196" y="212870"/>
            <a:ext cx="6841151" cy="43790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8174" y="35111"/>
            <a:ext cx="10517293" cy="491801"/>
          </a:xfrm>
        </p:spPr>
        <p:txBody>
          <a:bodyPr lIns="0" tIns="0" rIns="0" bIns="0"/>
          <a:lstStyle>
            <a:lvl1pPr>
              <a:defRPr sz="3196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1615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1615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65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50738">
              <a:spcBef>
                <a:spcPts val="127"/>
              </a:spcBef>
            </a:pPr>
            <a:fld id="{81D60167-4931-47E6-BA6A-407CBD079E47}" type="slidenum">
              <a:rPr lang="en-US" spc="-13" smtClean="0"/>
              <a:pPr marL="50738">
                <a:spcBef>
                  <a:spcPts val="127"/>
                </a:spcBef>
              </a:pPr>
              <a:t>‹#›</a:t>
            </a:fld>
            <a:r>
              <a:rPr lang="en-US"/>
              <a:t> </a:t>
            </a:r>
            <a:r>
              <a:rPr lang="en-US" spc="-7"/>
              <a:t>|</a:t>
            </a:r>
            <a:r>
              <a:rPr lang="en-US"/>
              <a:t> </a:t>
            </a:r>
            <a:r>
              <a:rPr lang="en-US" spc="-13"/>
              <a:t>©</a:t>
            </a:r>
            <a:r>
              <a:rPr lang="en-US" spc="33"/>
              <a:t> </a:t>
            </a:r>
            <a:r>
              <a:rPr lang="en-US" spc="-7"/>
              <a:t>Atos</a:t>
            </a:r>
            <a:r>
              <a:rPr lang="en-US"/>
              <a:t> </a:t>
            </a:r>
            <a:r>
              <a:rPr lang="en-US" spc="-7"/>
              <a:t>|</a:t>
            </a:r>
            <a:r>
              <a:rPr lang="en-US"/>
              <a:t> </a:t>
            </a:r>
            <a:r>
              <a:rPr lang="en-US" spc="-7"/>
              <a:t>Syntel</a:t>
            </a:r>
            <a:r>
              <a:rPr lang="en-US" spc="13"/>
              <a:t> </a:t>
            </a:r>
            <a:r>
              <a:rPr lang="en-US" spc="-7"/>
              <a:t>-</a:t>
            </a:r>
            <a:r>
              <a:rPr lang="en-US" spc="33"/>
              <a:t> </a:t>
            </a:r>
            <a:r>
              <a:rPr lang="en-US" spc="-7"/>
              <a:t>For</a:t>
            </a:r>
            <a:r>
              <a:rPr lang="en-US"/>
              <a:t> </a:t>
            </a:r>
            <a:r>
              <a:rPr lang="en-US" spc="-7"/>
              <a:t>internal</a:t>
            </a:r>
            <a:r>
              <a:rPr lang="en-US" spc="27"/>
              <a:t> </a:t>
            </a:r>
            <a:r>
              <a:rPr lang="en-US" spc="-13"/>
              <a:t>use</a:t>
            </a:r>
            <a:endParaRPr lang="en-US" spc="-13" dirty="0"/>
          </a:p>
        </p:txBody>
      </p:sp>
    </p:spTree>
    <p:extLst>
      <p:ext uri="{BB962C8B-B14F-4D97-AF65-F5344CB8AC3E}">
        <p14:creationId xmlns:p14="http://schemas.microsoft.com/office/powerpoint/2010/main" val="16440454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157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8174" y="35111"/>
            <a:ext cx="10517293" cy="491801"/>
          </a:xfrm>
        </p:spPr>
        <p:txBody>
          <a:bodyPr lIns="0" tIns="0" rIns="0" bIns="0"/>
          <a:lstStyle>
            <a:lvl1pPr>
              <a:defRPr sz="3196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65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50738">
              <a:spcBef>
                <a:spcPts val="127"/>
              </a:spcBef>
            </a:pPr>
            <a:fld id="{81D60167-4931-47E6-BA6A-407CBD079E47}" type="slidenum">
              <a:rPr lang="en-US" spc="-13" smtClean="0"/>
              <a:pPr marL="50738">
                <a:spcBef>
                  <a:spcPts val="127"/>
                </a:spcBef>
              </a:pPr>
              <a:t>‹#›</a:t>
            </a:fld>
            <a:r>
              <a:rPr lang="en-US"/>
              <a:t> </a:t>
            </a:r>
            <a:r>
              <a:rPr lang="en-US" spc="-7"/>
              <a:t>|</a:t>
            </a:r>
            <a:r>
              <a:rPr lang="en-US"/>
              <a:t> </a:t>
            </a:r>
            <a:r>
              <a:rPr lang="en-US" spc="-13"/>
              <a:t>©</a:t>
            </a:r>
            <a:r>
              <a:rPr lang="en-US" spc="33"/>
              <a:t> </a:t>
            </a:r>
            <a:r>
              <a:rPr lang="en-US" spc="-7"/>
              <a:t>Atos</a:t>
            </a:r>
            <a:r>
              <a:rPr lang="en-US"/>
              <a:t> </a:t>
            </a:r>
            <a:r>
              <a:rPr lang="en-US" spc="-7"/>
              <a:t>|</a:t>
            </a:r>
            <a:r>
              <a:rPr lang="en-US"/>
              <a:t> </a:t>
            </a:r>
            <a:r>
              <a:rPr lang="en-US" spc="-7"/>
              <a:t>Syntel</a:t>
            </a:r>
            <a:r>
              <a:rPr lang="en-US" spc="13"/>
              <a:t> </a:t>
            </a:r>
            <a:r>
              <a:rPr lang="en-US" spc="-7"/>
              <a:t>-</a:t>
            </a:r>
            <a:r>
              <a:rPr lang="en-US" spc="33"/>
              <a:t> </a:t>
            </a:r>
            <a:r>
              <a:rPr lang="en-US" spc="-7"/>
              <a:t>For</a:t>
            </a:r>
            <a:r>
              <a:rPr lang="en-US"/>
              <a:t> </a:t>
            </a:r>
            <a:r>
              <a:rPr lang="en-US" spc="-7"/>
              <a:t>internal</a:t>
            </a:r>
            <a:r>
              <a:rPr lang="en-US" spc="27"/>
              <a:t> </a:t>
            </a:r>
            <a:r>
              <a:rPr lang="en-US" spc="-13"/>
              <a:t>use</a:t>
            </a:r>
            <a:endParaRPr lang="en-US" spc="-13" dirty="0"/>
          </a:p>
        </p:txBody>
      </p:sp>
    </p:spTree>
    <p:extLst>
      <p:ext uri="{BB962C8B-B14F-4D97-AF65-F5344CB8AC3E}">
        <p14:creationId xmlns:p14="http://schemas.microsoft.com/office/powerpoint/2010/main" val="324540188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65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50738">
              <a:spcBef>
                <a:spcPts val="127"/>
              </a:spcBef>
            </a:pPr>
            <a:fld id="{81D60167-4931-47E6-BA6A-407CBD079E47}" type="slidenum">
              <a:rPr lang="en-US" spc="-13" smtClean="0"/>
              <a:pPr marL="50738">
                <a:spcBef>
                  <a:spcPts val="127"/>
                </a:spcBef>
              </a:pPr>
              <a:t>‹#›</a:t>
            </a:fld>
            <a:r>
              <a:rPr lang="en-US"/>
              <a:t> </a:t>
            </a:r>
            <a:r>
              <a:rPr lang="en-US" spc="-7"/>
              <a:t>|</a:t>
            </a:r>
            <a:r>
              <a:rPr lang="en-US"/>
              <a:t> </a:t>
            </a:r>
            <a:r>
              <a:rPr lang="en-US" spc="-13"/>
              <a:t>©</a:t>
            </a:r>
            <a:r>
              <a:rPr lang="en-US" spc="33"/>
              <a:t> </a:t>
            </a:r>
            <a:r>
              <a:rPr lang="en-US" spc="-7"/>
              <a:t>Atos</a:t>
            </a:r>
            <a:r>
              <a:rPr lang="en-US"/>
              <a:t> </a:t>
            </a:r>
            <a:r>
              <a:rPr lang="en-US" spc="-7"/>
              <a:t>|</a:t>
            </a:r>
            <a:r>
              <a:rPr lang="en-US"/>
              <a:t> </a:t>
            </a:r>
            <a:r>
              <a:rPr lang="en-US" spc="-7"/>
              <a:t>Syntel</a:t>
            </a:r>
            <a:r>
              <a:rPr lang="en-US" spc="13"/>
              <a:t> </a:t>
            </a:r>
            <a:r>
              <a:rPr lang="en-US" spc="-7"/>
              <a:t>-</a:t>
            </a:r>
            <a:r>
              <a:rPr lang="en-US" spc="33"/>
              <a:t> </a:t>
            </a:r>
            <a:r>
              <a:rPr lang="en-US" spc="-7"/>
              <a:t>For</a:t>
            </a:r>
            <a:r>
              <a:rPr lang="en-US"/>
              <a:t> </a:t>
            </a:r>
            <a:r>
              <a:rPr lang="en-US" spc="-7"/>
              <a:t>internal</a:t>
            </a:r>
            <a:r>
              <a:rPr lang="en-US" spc="27"/>
              <a:t> </a:t>
            </a:r>
            <a:r>
              <a:rPr lang="en-US" spc="-13"/>
              <a:t>use</a:t>
            </a:r>
            <a:endParaRPr lang="en-US" spc="-13" dirty="0"/>
          </a:p>
        </p:txBody>
      </p:sp>
    </p:spTree>
    <p:extLst>
      <p:ext uri="{BB962C8B-B14F-4D97-AF65-F5344CB8AC3E}">
        <p14:creationId xmlns:p14="http://schemas.microsoft.com/office/powerpoint/2010/main" val="149135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20400" y="164639"/>
            <a:ext cx="11431333" cy="960107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Click to edit the header</a:t>
            </a:r>
          </a:p>
        </p:txBody>
      </p:sp>
    </p:spTree>
    <p:extLst>
      <p:ext uri="{BB962C8B-B14F-4D97-AF65-F5344CB8AC3E}">
        <p14:creationId xmlns:p14="http://schemas.microsoft.com/office/powerpoint/2010/main" val="3756518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0401" y="1316765"/>
            <a:ext cx="5653187" cy="48510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20401" y="164639"/>
            <a:ext cx="11632251" cy="960107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Click to edit the header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16EED14-0D0C-4A25-868B-368743F11E8A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18415" y="1316067"/>
            <a:ext cx="5734236" cy="48510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2171103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-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0400" y="1316765"/>
            <a:ext cx="3759376" cy="48510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20401" y="164639"/>
            <a:ext cx="11632251" cy="960107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Click to edit the header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B9CBDF-DFD2-4DB3-8A4C-EF9ABF34CB04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256837" y="1316765"/>
            <a:ext cx="3759376" cy="48510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9F64145-7039-476B-A5DB-C86F6BD53D8B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193275" y="1316765"/>
            <a:ext cx="3759376" cy="48510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4109221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- 2 column (colou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0400" y="1316765"/>
            <a:ext cx="5199536" cy="48510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09AD642-4DB2-4E8B-91D4-10E75D27F18C}"/>
              </a:ext>
            </a:extLst>
          </p:cNvPr>
          <p:cNvSpPr/>
          <p:nvPr/>
        </p:nvSpPr>
        <p:spPr>
          <a:xfrm>
            <a:off x="6096000" y="-27383"/>
            <a:ext cx="6096000" cy="6885384"/>
          </a:xfrm>
          <a:custGeom>
            <a:avLst/>
            <a:gdLst>
              <a:gd name="connsiteX0" fmla="*/ 1212928 w 4572000"/>
              <a:gd name="connsiteY0" fmla="*/ 0 h 5164038"/>
              <a:gd name="connsiteX1" fmla="*/ 4572000 w 4572000"/>
              <a:gd name="connsiteY1" fmla="*/ 0 h 5164038"/>
              <a:gd name="connsiteX2" fmla="*/ 4572000 w 4572000"/>
              <a:gd name="connsiteY2" fmla="*/ 5164038 h 5164038"/>
              <a:gd name="connsiteX3" fmla="*/ 710468 w 4572000"/>
              <a:gd name="connsiteY3" fmla="*/ 5164038 h 5164038"/>
              <a:gd name="connsiteX4" fmla="*/ 688679 w 4572000"/>
              <a:gd name="connsiteY4" fmla="*/ 5134900 h 5164038"/>
              <a:gd name="connsiteX5" fmla="*/ 0 w 4572000"/>
              <a:gd name="connsiteY5" fmla="*/ 2880320 h 5164038"/>
              <a:gd name="connsiteX6" fmla="*/ 1181077 w 4572000"/>
              <a:gd name="connsiteY6" fmla="*/ 28949 h 5164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72000" h="5164038">
                <a:moveTo>
                  <a:pt x="1212928" y="0"/>
                </a:moveTo>
                <a:lnTo>
                  <a:pt x="4572000" y="0"/>
                </a:lnTo>
                <a:lnTo>
                  <a:pt x="4572000" y="5164038"/>
                </a:lnTo>
                <a:lnTo>
                  <a:pt x="710468" y="5164038"/>
                </a:lnTo>
                <a:lnTo>
                  <a:pt x="688679" y="5134900"/>
                </a:lnTo>
                <a:cubicBezTo>
                  <a:pt x="253883" y="4491318"/>
                  <a:pt x="0" y="3715468"/>
                  <a:pt x="0" y="2880320"/>
                </a:cubicBezTo>
                <a:cubicBezTo>
                  <a:pt x="0" y="1766790"/>
                  <a:pt x="451347" y="758678"/>
                  <a:pt x="1181077" y="28949"/>
                </a:cubicBezTo>
                <a:close/>
              </a:path>
            </a:pathLst>
          </a:custGeom>
          <a:gradFill>
            <a:gsLst>
              <a:gs pos="20000">
                <a:schemeClr val="accent6"/>
              </a:gs>
              <a:gs pos="80000">
                <a:schemeClr val="accent5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397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20401" y="164639"/>
            <a:ext cx="11632251" cy="960107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Click to edit the header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B9CBDF-DFD2-4DB3-8A4C-EF9ABF34CB04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864087" y="1316765"/>
            <a:ext cx="5088565" cy="4851072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515A2F-16D4-494F-920F-3F1EF895A5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028" y="6213282"/>
            <a:ext cx="2194560" cy="66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789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- table (colou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4500335" y="164639"/>
            <a:ext cx="7452316" cy="960107"/>
          </a:xfrm>
        </p:spPr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Click to edit the header</a:t>
            </a:r>
          </a:p>
        </p:txBody>
      </p:sp>
      <p:sp>
        <p:nvSpPr>
          <p:cNvPr id="23" name="Shape">
            <a:extLst>
              <a:ext uri="{FF2B5EF4-FFF2-40B4-BE49-F238E27FC236}">
                <a16:creationId xmlns:a16="http://schemas.microsoft.com/office/drawing/2014/main" id="{E3441206-C79A-47A5-993B-0121CE96B20E}"/>
              </a:ext>
            </a:extLst>
          </p:cNvPr>
          <p:cNvSpPr/>
          <p:nvPr/>
        </p:nvSpPr>
        <p:spPr>
          <a:xfrm>
            <a:off x="1" y="0"/>
            <a:ext cx="4334763" cy="6858000"/>
          </a:xfrm>
          <a:custGeom>
            <a:avLst/>
            <a:gdLst>
              <a:gd name="connsiteX0" fmla="*/ 0 w 2978085"/>
              <a:gd name="connsiteY0" fmla="*/ 0 h 6858000"/>
              <a:gd name="connsiteX1" fmla="*/ 2139755 w 2978085"/>
              <a:gd name="connsiteY1" fmla="*/ 0 h 6858000"/>
              <a:gd name="connsiteX2" fmla="*/ 2152170 w 2978085"/>
              <a:gd name="connsiteY2" fmla="*/ 27460 h 6858000"/>
              <a:gd name="connsiteX3" fmla="*/ 2978085 w 2978085"/>
              <a:gd name="connsiteY3" fmla="*/ 4118363 h 6858000"/>
              <a:gd name="connsiteX4" fmla="*/ 2647207 w 2978085"/>
              <a:gd name="connsiteY4" fmla="*/ 6744936 h 6858000"/>
              <a:gd name="connsiteX5" fmla="*/ 2615101 w 2978085"/>
              <a:gd name="connsiteY5" fmla="*/ 6858000 h 6858000"/>
              <a:gd name="connsiteX6" fmla="*/ 0 w 297808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78085" h="6858000">
                <a:moveTo>
                  <a:pt x="0" y="0"/>
                </a:moveTo>
                <a:lnTo>
                  <a:pt x="2139755" y="0"/>
                </a:lnTo>
                <a:lnTo>
                  <a:pt x="2152170" y="27460"/>
                </a:lnTo>
                <a:cubicBezTo>
                  <a:pt x="2683997" y="1284839"/>
                  <a:pt x="2978085" y="2667257"/>
                  <a:pt x="2978085" y="4118363"/>
                </a:cubicBezTo>
                <a:cubicBezTo>
                  <a:pt x="2978085" y="5025305"/>
                  <a:pt x="2863206" y="5905415"/>
                  <a:pt x="2647207" y="6744936"/>
                </a:cubicBezTo>
                <a:lnTo>
                  <a:pt x="2615101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20000">
                <a:srgbClr val="0066A1"/>
              </a:gs>
              <a:gs pos="80000">
                <a:srgbClr val="0089C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397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693935-949D-4540-8726-E071083FEBB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741" y="2050552"/>
            <a:ext cx="3477003" cy="960107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95814487-21AD-43AE-9CF1-C0DCFF8850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741" y="3404860"/>
            <a:ext cx="3477003" cy="960107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BA53A355-A5C9-41D3-B0CE-7D9ACC3F32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4744" y="4738853"/>
            <a:ext cx="3477001" cy="960107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1E66D0A1-5745-48CC-82C6-6DFF886A5D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00336" y="2050552"/>
            <a:ext cx="3707899" cy="960107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0439A2E0-0663-4210-84EB-3CAFCF4ED25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00337" y="3404858"/>
            <a:ext cx="3707899" cy="960107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DE901584-3CD8-4606-B64D-D394ECB839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00336" y="4773150"/>
            <a:ext cx="3707899" cy="960107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83E0E2AC-5606-4778-BECB-2F1EA3C0E7F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04245" y="2050552"/>
            <a:ext cx="3707899" cy="960107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F8FDF944-993C-4F70-9645-8785ECD9978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04248" y="3404858"/>
            <a:ext cx="3707899" cy="960107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1385E60E-0629-4181-BD2C-E30CA52C38C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04245" y="4773150"/>
            <a:ext cx="3707899" cy="960107"/>
          </a:xfr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NL" dirty="0"/>
              <a:t>Text</a:t>
            </a:r>
            <a:endParaRPr lang="nl-NL" dirty="0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49CFE10E-0866-46F1-8AE6-43AC14CDA7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00333" y="1366406"/>
            <a:ext cx="3707899" cy="430413"/>
          </a:xfrm>
          <a:gradFill flip="none" rotWithShape="1">
            <a:gsLst>
              <a:gs pos="20000">
                <a:srgbClr val="0066A1"/>
              </a:gs>
              <a:gs pos="80000">
                <a:srgbClr val="0089C4"/>
              </a:gs>
            </a:gsLst>
            <a:lin ang="2700000" scaled="1"/>
            <a:tileRect/>
          </a:gra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NL" dirty="0"/>
              <a:t>#A</a:t>
            </a:r>
            <a:endParaRPr lang="nl-NL" dirty="0"/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432979AC-B068-43F5-A250-432C054891C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04245" y="1367248"/>
            <a:ext cx="3707899" cy="430413"/>
          </a:xfrm>
          <a:gradFill flip="none" rotWithShape="1">
            <a:gsLst>
              <a:gs pos="20000">
                <a:srgbClr val="0066A1"/>
              </a:gs>
              <a:gs pos="80000">
                <a:srgbClr val="0089C4"/>
              </a:gs>
            </a:gsLst>
            <a:lin ang="2700000" scaled="1"/>
            <a:tileRect/>
          </a:gra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NL" dirty="0"/>
              <a:t>#B</a:t>
            </a:r>
            <a:endParaRPr lang="nl-NL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068BB38-004C-4875-AC86-C64DEBB460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33" y="6468330"/>
            <a:ext cx="2180299" cy="11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779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288652" y="1454400"/>
            <a:ext cx="11463083" cy="463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88652" y="164637"/>
            <a:ext cx="11463083" cy="756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/>
              <a:t>Click to edit the header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168C5E-E1D3-4CC5-8656-C317DB995C2D}"/>
              </a:ext>
            </a:extLst>
          </p:cNvPr>
          <p:cNvPicPr>
            <a:picLocks noChangeAspect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33" y="6468330"/>
            <a:ext cx="2180299" cy="114768"/>
          </a:xfrm>
          <a:prstGeom prst="rect">
            <a:avLst/>
          </a:prstGeom>
        </p:spPr>
      </p:pic>
      <p:sp>
        <p:nvSpPr>
          <p:cNvPr id="9" name="AddCustomFooter#1">
            <a:extLst>
              <a:ext uri="{FF2B5EF4-FFF2-40B4-BE49-F238E27FC236}">
                <a16:creationId xmlns:a16="http://schemas.microsoft.com/office/drawing/2014/main" id="{1166954B-9A73-4DD1-8415-2934346238FD}"/>
              </a:ext>
            </a:extLst>
          </p:cNvPr>
          <p:cNvSpPr txBox="1"/>
          <p:nvPr/>
        </p:nvSpPr>
        <p:spPr>
          <a:xfrm>
            <a:off x="5977379" y="6434468"/>
            <a:ext cx="237244" cy="16389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971936E-DEB9-479F-A215-67E5B2252768}" type="slidenum">
              <a:rPr lang="en-US" sz="1065" baseline="0" smtClean="0">
                <a:latin typeface="+mn-lt"/>
                <a:ea typeface="Verdana" pitchFamily="34" charset="0"/>
                <a:cs typeface="Verdana" pitchFamily="34" charset="0"/>
              </a:rPr>
              <a:pPr algn="ctr"/>
              <a:t>‹#›</a:t>
            </a:fld>
            <a:endParaRPr lang="nl-NL" sz="1065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C8BB20-3A4D-47A5-A917-316613F1F211}"/>
              </a:ext>
            </a:extLst>
          </p:cNvPr>
          <p:cNvPicPr>
            <a:picLocks noChangeAspect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028" y="6213283"/>
            <a:ext cx="2197101" cy="67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06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</p:sldLayoutIdLst>
  <p:txStyles>
    <p:titleStyle>
      <a:lvl1pPr algn="l" defTabSz="1217677" rtl="0" eaLnBrk="1" latinLnBrk="0" hangingPunct="1">
        <a:spcBef>
          <a:spcPct val="0"/>
        </a:spcBef>
        <a:buNone/>
        <a:defRPr sz="3196" b="1" kern="1200" baseline="0">
          <a:solidFill>
            <a:srgbClr val="0066A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59550" indent="-359550" algn="l" defTabSz="1217677" rtl="0" eaLnBrk="1" latinLnBrk="0" hangingPunct="1">
        <a:spcBef>
          <a:spcPct val="20000"/>
        </a:spcBef>
        <a:buClr>
          <a:schemeClr val="tx2"/>
        </a:buClr>
        <a:buFont typeface="Lucida Sans Unicode" pitchFamily="34" charset="0"/>
        <a:buChar char="▶"/>
        <a:defRPr sz="2131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19101" indent="-359550" algn="l" defTabSz="1217677" rtl="0" eaLnBrk="1" latinLnBrk="0" hangingPunct="1">
        <a:spcBef>
          <a:spcPts val="511"/>
        </a:spcBef>
        <a:buClr>
          <a:schemeClr val="tx2"/>
        </a:buClr>
        <a:buFont typeface="Arial" pitchFamily="34" charset="0"/>
        <a:buChar char="–"/>
        <a:defRPr sz="2131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078650" indent="-359550" algn="l" defTabSz="121767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13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438200" indent="-359550" algn="l" defTabSz="121767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131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797750" indent="-359550" algn="l" defTabSz="1217677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213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3348609" indent="-304419" algn="l" defTabSz="1217677" rtl="0" eaLnBrk="1" latinLnBrk="0" hangingPunct="1">
        <a:spcBef>
          <a:spcPct val="20000"/>
        </a:spcBef>
        <a:buFont typeface="Arial" pitchFamily="34" charset="0"/>
        <a:buChar char="•"/>
        <a:defRPr sz="2663" kern="1200">
          <a:solidFill>
            <a:schemeClr val="tx1"/>
          </a:solidFill>
          <a:latin typeface="+mn-lt"/>
          <a:ea typeface="+mn-ea"/>
          <a:cs typeface="+mn-cs"/>
        </a:defRPr>
      </a:lvl6pPr>
      <a:lvl7pPr marL="3957448" indent="-304419" algn="l" defTabSz="1217677" rtl="0" eaLnBrk="1" latinLnBrk="0" hangingPunct="1">
        <a:spcBef>
          <a:spcPct val="20000"/>
        </a:spcBef>
        <a:buFont typeface="Arial" pitchFamily="34" charset="0"/>
        <a:buChar char="•"/>
        <a:defRPr sz="2663" kern="1200">
          <a:solidFill>
            <a:schemeClr val="tx1"/>
          </a:solidFill>
          <a:latin typeface="+mn-lt"/>
          <a:ea typeface="+mn-ea"/>
          <a:cs typeface="+mn-cs"/>
        </a:defRPr>
      </a:lvl7pPr>
      <a:lvl8pPr marL="4566286" indent="-304419" algn="l" defTabSz="1217677" rtl="0" eaLnBrk="1" latinLnBrk="0" hangingPunct="1">
        <a:spcBef>
          <a:spcPct val="20000"/>
        </a:spcBef>
        <a:buFont typeface="Arial" pitchFamily="34" charset="0"/>
        <a:buChar char="•"/>
        <a:defRPr sz="2663" kern="1200">
          <a:solidFill>
            <a:schemeClr val="tx1"/>
          </a:solidFill>
          <a:latin typeface="+mn-lt"/>
          <a:ea typeface="+mn-ea"/>
          <a:cs typeface="+mn-cs"/>
        </a:defRPr>
      </a:lvl8pPr>
      <a:lvl9pPr marL="5175123" indent="-304419" algn="l" defTabSz="1217677" rtl="0" eaLnBrk="1" latinLnBrk="0" hangingPunct="1">
        <a:spcBef>
          <a:spcPct val="20000"/>
        </a:spcBef>
        <a:buFont typeface="Arial" pitchFamily="34" charset="0"/>
        <a:buChar char="•"/>
        <a:defRPr sz="26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1217677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839" algn="l" defTabSz="1217677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677" algn="l" defTabSz="1217677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514" algn="l" defTabSz="1217677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352" algn="l" defTabSz="1217677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190" algn="l" defTabSz="1217677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029" algn="l" defTabSz="1217677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1866" algn="l" defTabSz="1217677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0705" algn="l" defTabSz="1217677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77">
          <p15:clr>
            <a:srgbClr val="F26B43"/>
          </p15:clr>
        </p15:guide>
        <p15:guide id="2" pos="202">
          <p15:clr>
            <a:srgbClr val="F26B43"/>
          </p15:clr>
        </p15:guide>
        <p15:guide id="3" pos="5552">
          <p15:clr>
            <a:srgbClr val="F26B43"/>
          </p15:clr>
        </p15:guide>
        <p15:guide id="4" orient="horz" pos="288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75920" y="968068"/>
            <a:ext cx="11814387" cy="0"/>
          </a:xfrm>
          <a:custGeom>
            <a:avLst/>
            <a:gdLst/>
            <a:ahLst/>
            <a:cxnLst/>
            <a:rect l="l" t="t" r="r" b="b"/>
            <a:pathLst>
              <a:path w="8860790">
                <a:moveTo>
                  <a:pt x="0" y="0"/>
                </a:moveTo>
                <a:lnTo>
                  <a:pt x="8860409" y="0"/>
                </a:lnTo>
              </a:path>
            </a:pathLst>
          </a:custGeom>
          <a:ln w="15240">
            <a:solidFill>
              <a:srgbClr val="0064A0"/>
            </a:solidFill>
          </a:ln>
        </p:spPr>
        <p:txBody>
          <a:bodyPr wrap="square" lIns="0" tIns="0" rIns="0" bIns="0" rtlCol="0"/>
          <a:lstStyle/>
          <a:p>
            <a:endParaRPr sz="2397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8174" y="35111"/>
            <a:ext cx="10517293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4986" y="1234135"/>
            <a:ext cx="5529580" cy="1615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23087" y="6398005"/>
            <a:ext cx="2613660" cy="327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65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50738">
              <a:spcBef>
                <a:spcPts val="127"/>
              </a:spcBef>
            </a:pPr>
            <a:fld id="{81D60167-4931-47E6-BA6A-407CBD079E47}" type="slidenum">
              <a:rPr lang="en-US" spc="-13" smtClean="0"/>
              <a:pPr marL="50738">
                <a:spcBef>
                  <a:spcPts val="127"/>
                </a:spcBef>
              </a:pPr>
              <a:t>‹#›</a:t>
            </a:fld>
            <a:r>
              <a:rPr lang="en-US"/>
              <a:t> </a:t>
            </a:r>
            <a:r>
              <a:rPr lang="en-US" spc="-7"/>
              <a:t>|</a:t>
            </a:r>
            <a:r>
              <a:rPr lang="en-US"/>
              <a:t> </a:t>
            </a:r>
            <a:r>
              <a:rPr lang="en-US" spc="-13"/>
              <a:t>©</a:t>
            </a:r>
            <a:r>
              <a:rPr lang="en-US" spc="33"/>
              <a:t> </a:t>
            </a:r>
            <a:r>
              <a:rPr lang="en-US" spc="-7"/>
              <a:t>Atos</a:t>
            </a:r>
            <a:r>
              <a:rPr lang="en-US"/>
              <a:t> </a:t>
            </a:r>
            <a:r>
              <a:rPr lang="en-US" spc="-7"/>
              <a:t>|</a:t>
            </a:r>
            <a:r>
              <a:rPr lang="en-US"/>
              <a:t> </a:t>
            </a:r>
            <a:r>
              <a:rPr lang="en-US" spc="-7"/>
              <a:t>Syntel</a:t>
            </a:r>
            <a:r>
              <a:rPr lang="en-US" spc="13"/>
              <a:t> </a:t>
            </a:r>
            <a:r>
              <a:rPr lang="en-US" spc="-7"/>
              <a:t>-</a:t>
            </a:r>
            <a:r>
              <a:rPr lang="en-US" spc="33"/>
              <a:t> </a:t>
            </a:r>
            <a:r>
              <a:rPr lang="en-US" spc="-7"/>
              <a:t>For</a:t>
            </a:r>
            <a:r>
              <a:rPr lang="en-US"/>
              <a:t> </a:t>
            </a:r>
            <a:r>
              <a:rPr lang="en-US" spc="-7"/>
              <a:t>internal</a:t>
            </a:r>
            <a:r>
              <a:rPr lang="en-US" spc="27"/>
              <a:t> </a:t>
            </a:r>
            <a:r>
              <a:rPr lang="en-US" spc="-13"/>
              <a:t>use</a:t>
            </a:r>
            <a:endParaRPr lang="en-US" spc="-13" dirty="0"/>
          </a:p>
        </p:txBody>
      </p:sp>
    </p:spTree>
    <p:extLst>
      <p:ext uri="{BB962C8B-B14F-4D97-AF65-F5344CB8AC3E}">
        <p14:creationId xmlns:p14="http://schemas.microsoft.com/office/powerpoint/2010/main" val="3075103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608853">
        <a:defRPr>
          <a:latin typeface="+mn-lt"/>
          <a:ea typeface="+mn-ea"/>
          <a:cs typeface="+mn-cs"/>
        </a:defRPr>
      </a:lvl2pPr>
      <a:lvl3pPr marL="1217706">
        <a:defRPr>
          <a:latin typeface="+mn-lt"/>
          <a:ea typeface="+mn-ea"/>
          <a:cs typeface="+mn-cs"/>
        </a:defRPr>
      </a:lvl3pPr>
      <a:lvl4pPr marL="1826560">
        <a:defRPr>
          <a:latin typeface="+mn-lt"/>
          <a:ea typeface="+mn-ea"/>
          <a:cs typeface="+mn-cs"/>
        </a:defRPr>
      </a:lvl4pPr>
      <a:lvl5pPr marL="2435413">
        <a:defRPr>
          <a:latin typeface="+mn-lt"/>
          <a:ea typeface="+mn-ea"/>
          <a:cs typeface="+mn-cs"/>
        </a:defRPr>
      </a:lvl5pPr>
      <a:lvl6pPr marL="3044266">
        <a:defRPr>
          <a:latin typeface="+mn-lt"/>
          <a:ea typeface="+mn-ea"/>
          <a:cs typeface="+mn-cs"/>
        </a:defRPr>
      </a:lvl6pPr>
      <a:lvl7pPr marL="3653119">
        <a:defRPr>
          <a:latin typeface="+mn-lt"/>
          <a:ea typeface="+mn-ea"/>
          <a:cs typeface="+mn-cs"/>
        </a:defRPr>
      </a:lvl7pPr>
      <a:lvl8pPr marL="4261973">
        <a:defRPr>
          <a:latin typeface="+mn-lt"/>
          <a:ea typeface="+mn-ea"/>
          <a:cs typeface="+mn-cs"/>
        </a:defRPr>
      </a:lvl8pPr>
      <a:lvl9pPr marL="4870826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608853">
        <a:defRPr>
          <a:latin typeface="+mn-lt"/>
          <a:ea typeface="+mn-ea"/>
          <a:cs typeface="+mn-cs"/>
        </a:defRPr>
      </a:lvl2pPr>
      <a:lvl3pPr marL="1217706">
        <a:defRPr>
          <a:latin typeface="+mn-lt"/>
          <a:ea typeface="+mn-ea"/>
          <a:cs typeface="+mn-cs"/>
        </a:defRPr>
      </a:lvl3pPr>
      <a:lvl4pPr marL="1826560">
        <a:defRPr>
          <a:latin typeface="+mn-lt"/>
          <a:ea typeface="+mn-ea"/>
          <a:cs typeface="+mn-cs"/>
        </a:defRPr>
      </a:lvl4pPr>
      <a:lvl5pPr marL="2435413">
        <a:defRPr>
          <a:latin typeface="+mn-lt"/>
          <a:ea typeface="+mn-ea"/>
          <a:cs typeface="+mn-cs"/>
        </a:defRPr>
      </a:lvl5pPr>
      <a:lvl6pPr marL="3044266">
        <a:defRPr>
          <a:latin typeface="+mn-lt"/>
          <a:ea typeface="+mn-ea"/>
          <a:cs typeface="+mn-cs"/>
        </a:defRPr>
      </a:lvl6pPr>
      <a:lvl7pPr marL="3653119">
        <a:defRPr>
          <a:latin typeface="+mn-lt"/>
          <a:ea typeface="+mn-ea"/>
          <a:cs typeface="+mn-cs"/>
        </a:defRPr>
      </a:lvl7pPr>
      <a:lvl8pPr marL="4261973">
        <a:defRPr>
          <a:latin typeface="+mn-lt"/>
          <a:ea typeface="+mn-ea"/>
          <a:cs typeface="+mn-cs"/>
        </a:defRPr>
      </a:lvl8pPr>
      <a:lvl9pPr marL="4870826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2.xml"/><Relationship Id="rId6" Type="http://schemas.microsoft.com/office/2007/relationships/diagramDrawing" Target="../diagrams/drawing1.xml"/><Relationship Id="rId11" Type="http://schemas.openxmlformats.org/officeDocument/2006/relationships/image" Target="../media/image71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70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9.png"/><Relationship Id="rId14" Type="http://schemas.openxmlformats.org/officeDocument/2006/relationships/image" Target="../media/image7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5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C015B686-75D8-4D75-A33F-5E094595F8BF}"/>
              </a:ext>
            </a:extLst>
          </p:cNvPr>
          <p:cNvSpPr txBox="1"/>
          <p:nvPr/>
        </p:nvSpPr>
        <p:spPr>
          <a:xfrm>
            <a:off x="3047301" y="3259014"/>
            <a:ext cx="609460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QA-Magento Updates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29876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63A1D77-DA63-4B17-BEAE-92F6AE9D434B}"/>
              </a:ext>
            </a:extLst>
          </p:cNvPr>
          <p:cNvCxnSpPr>
            <a:cxnSpLocks/>
          </p:cNvCxnSpPr>
          <p:nvPr/>
        </p:nvCxnSpPr>
        <p:spPr>
          <a:xfrm flipV="1">
            <a:off x="1532531" y="507451"/>
            <a:ext cx="8347569" cy="171242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743C0069-708E-4666-9640-DDE3C334B944}"/>
              </a:ext>
            </a:extLst>
          </p:cNvPr>
          <p:cNvSpPr/>
          <p:nvPr/>
        </p:nvSpPr>
        <p:spPr>
          <a:xfrm>
            <a:off x="9911916" y="80334"/>
            <a:ext cx="861086" cy="86108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280">
              <a:defRPr/>
            </a:pPr>
            <a:endParaRPr lang="en-US" sz="899" dirty="0">
              <a:solidFill>
                <a:prstClr val="white"/>
              </a:solidFill>
              <a:latin typeface="Lato Light" panose="020F0502020204030203" pitchFamily="34" charset="0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2890F78-08E7-4A4F-A30A-94CFA86CB678}"/>
              </a:ext>
            </a:extLst>
          </p:cNvPr>
          <p:cNvSpPr/>
          <p:nvPr/>
        </p:nvSpPr>
        <p:spPr>
          <a:xfrm>
            <a:off x="6864940" y="689183"/>
            <a:ext cx="861086" cy="86108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280">
              <a:defRPr/>
            </a:pPr>
            <a:endParaRPr lang="en-US" sz="899" dirty="0">
              <a:solidFill>
                <a:prstClr val="white"/>
              </a:solidFill>
              <a:latin typeface="Lato Light" panose="020F0502020204030203" pitchFamily="34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C53B906-F7D1-400D-9976-337F42B7C46B}"/>
              </a:ext>
            </a:extLst>
          </p:cNvPr>
          <p:cNvSpPr/>
          <p:nvPr/>
        </p:nvSpPr>
        <p:spPr>
          <a:xfrm>
            <a:off x="3807151" y="1285532"/>
            <a:ext cx="861086" cy="86108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280">
              <a:defRPr/>
            </a:pPr>
            <a:endParaRPr lang="en-US" sz="899" dirty="0">
              <a:solidFill>
                <a:prstClr val="white"/>
              </a:solidFill>
              <a:latin typeface="Lato Light" panose="020F0502020204030203" pitchFamily="34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2FE32F9-A2D8-43E8-B259-10BB2E0530B1}"/>
              </a:ext>
            </a:extLst>
          </p:cNvPr>
          <p:cNvSpPr/>
          <p:nvPr/>
        </p:nvSpPr>
        <p:spPr>
          <a:xfrm>
            <a:off x="703261" y="1879803"/>
            <a:ext cx="861086" cy="86108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280">
              <a:defRPr/>
            </a:pPr>
            <a:endParaRPr lang="en-US" sz="899" dirty="0">
              <a:solidFill>
                <a:prstClr val="white"/>
              </a:solidFill>
              <a:latin typeface="Lato Light" panose="020F050202020403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C3E619-E3FB-9640-B710-ADCD6FC4DBE9}"/>
              </a:ext>
            </a:extLst>
          </p:cNvPr>
          <p:cNvSpPr/>
          <p:nvPr/>
        </p:nvSpPr>
        <p:spPr>
          <a:xfrm>
            <a:off x="238205" y="2788091"/>
            <a:ext cx="2804552" cy="3492962"/>
          </a:xfrm>
          <a:prstGeom prst="rect">
            <a:avLst/>
          </a:prstGeom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320" indent="-228320" defTabSz="91328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endParaRPr lang="en-US" sz="1199" b="1" dirty="0">
              <a:solidFill>
                <a:prstClr val="white"/>
              </a:solidFill>
              <a:latin typeface="Lato Light" panose="020F0502020204030203" pitchFamily="34" charset="0"/>
            </a:endParaRPr>
          </a:p>
          <a:p>
            <a:pPr marL="228320" indent="-228320" defTabSz="91328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1199" b="1" dirty="0">
                <a:solidFill>
                  <a:prstClr val="white"/>
                </a:solidFill>
                <a:latin typeface="Lato Light" panose="020F0502020204030203" pitchFamily="34" charset="0"/>
              </a:rPr>
              <a:t>Managing Timelines(7 Cycles)</a:t>
            </a:r>
          </a:p>
          <a:p>
            <a:pPr marL="228320" indent="-228320" defTabSz="91328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1199" b="1" dirty="0">
                <a:solidFill>
                  <a:prstClr val="white"/>
                </a:solidFill>
                <a:latin typeface="Lato Light" panose="020F0502020204030203" pitchFamily="34" charset="0"/>
              </a:rPr>
              <a:t>Multiple builds testing</a:t>
            </a:r>
          </a:p>
          <a:p>
            <a:pPr marL="228320" indent="-228320" defTabSz="91328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1199" b="1" dirty="0">
                <a:solidFill>
                  <a:prstClr val="white"/>
                </a:solidFill>
                <a:latin typeface="Lato Light" panose="020F0502020204030203" pitchFamily="34" charset="0"/>
              </a:rPr>
              <a:t>Parallel Stage 2 &amp; 3 testing</a:t>
            </a:r>
          </a:p>
          <a:p>
            <a:pPr marL="228320" indent="-228320" defTabSz="91328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1199" b="1" dirty="0">
                <a:solidFill>
                  <a:prstClr val="white"/>
                </a:solidFill>
                <a:latin typeface="Lato Light" panose="020F0502020204030203" pitchFamily="34" charset="0"/>
              </a:rPr>
              <a:t>All product E2E testing</a:t>
            </a:r>
          </a:p>
          <a:p>
            <a:pPr marL="228320" indent="-228320" defTabSz="91328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1199" b="1" dirty="0">
                <a:solidFill>
                  <a:prstClr val="white"/>
                </a:solidFill>
                <a:latin typeface="Lato Light" panose="020F0502020204030203" pitchFamily="34" charset="0"/>
              </a:rPr>
              <a:t>E2E testing with OMS, FJMP, OTP,PPA, TODS</a:t>
            </a:r>
          </a:p>
          <a:p>
            <a:pPr marL="228320" indent="-228320" defTabSz="91328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1199" b="1" dirty="0">
                <a:solidFill>
                  <a:prstClr val="white"/>
                </a:solidFill>
                <a:latin typeface="Lato Light" panose="020F0502020204030203" pitchFamily="34" charset="0"/>
              </a:rPr>
              <a:t>RCXS, TCXS and CCXS testing with optimal combinations</a:t>
            </a:r>
          </a:p>
          <a:p>
            <a:pPr marL="228320" indent="-228320" defTabSz="91328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1199" b="1" dirty="0">
                <a:solidFill>
                  <a:prstClr val="white"/>
                </a:solidFill>
                <a:latin typeface="Lato Light" panose="020F0502020204030203" pitchFamily="34" charset="0"/>
              </a:rPr>
              <a:t>Executing Magento automation in Stage2,Stage3,Staging and PROD</a:t>
            </a:r>
          </a:p>
          <a:p>
            <a:pPr marL="228320" indent="-228320" defTabSz="91328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1199" b="1" dirty="0">
                <a:solidFill>
                  <a:prstClr val="white"/>
                </a:solidFill>
                <a:latin typeface="Lato Light" panose="020F0502020204030203" pitchFamily="34" charset="0"/>
              </a:rPr>
              <a:t>CXS backend automation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7A9E3C-AB1A-8746-BF08-7A14381EB308}"/>
              </a:ext>
            </a:extLst>
          </p:cNvPr>
          <p:cNvSpPr/>
          <p:nvPr/>
        </p:nvSpPr>
        <p:spPr>
          <a:xfrm>
            <a:off x="9038767" y="1255206"/>
            <a:ext cx="2841292" cy="44062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320" indent="-228320" defTabSz="91328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99" b="1" dirty="0">
                <a:solidFill>
                  <a:prstClr val="white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Requirement Gaps </a:t>
            </a:r>
          </a:p>
          <a:p>
            <a:pPr marL="837173" lvl="1" indent="-228320" defTabSz="91328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99" b="1" dirty="0">
                <a:solidFill>
                  <a:prstClr val="white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Pricing UI modal</a:t>
            </a:r>
          </a:p>
          <a:p>
            <a:pPr marL="837173" lvl="1" indent="-228320" defTabSz="91328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99" b="1" dirty="0">
                <a:solidFill>
                  <a:prstClr val="white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Home Delivery</a:t>
            </a:r>
          </a:p>
          <a:p>
            <a:pPr marL="837173" lvl="1" indent="-228320" defTabSz="91328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99" b="1" dirty="0">
                <a:solidFill>
                  <a:prstClr val="white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Ground Promotions</a:t>
            </a:r>
          </a:p>
          <a:p>
            <a:pPr marL="228320" indent="-228320" defTabSz="91328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99" b="1" dirty="0">
                <a:solidFill>
                  <a:prstClr val="white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Center readiness</a:t>
            </a:r>
          </a:p>
          <a:p>
            <a:pPr marL="228320" indent="-228320" defTabSz="91328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99" b="1" dirty="0">
                <a:solidFill>
                  <a:prstClr val="white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FR Follow ups</a:t>
            </a:r>
          </a:p>
          <a:p>
            <a:pPr marL="228320" indent="-228320" defTabSz="91328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99" b="1" dirty="0">
                <a:solidFill>
                  <a:prstClr val="white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Bank Testing</a:t>
            </a:r>
          </a:p>
          <a:p>
            <a:pPr marL="228320" indent="-228320" defTabSz="91328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99" b="1" dirty="0">
                <a:solidFill>
                  <a:prstClr val="white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Defect Triage meeting push</a:t>
            </a:r>
          </a:p>
          <a:p>
            <a:pPr marL="228320" indent="-228320" defTabSz="91328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99" b="1" dirty="0">
                <a:solidFill>
                  <a:prstClr val="white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Defects fix follow ups</a:t>
            </a:r>
          </a:p>
          <a:p>
            <a:pPr marL="228320" indent="-228320" defTabSz="91328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99" b="1" dirty="0">
                <a:solidFill>
                  <a:prstClr val="white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Issue tracking</a:t>
            </a:r>
          </a:p>
          <a:p>
            <a:pPr marL="228320" indent="-228320" defTabSz="91328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99" b="1" dirty="0">
                <a:solidFill>
                  <a:prstClr val="white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Coordination with Business &amp; Marketing for Products data</a:t>
            </a:r>
          </a:p>
          <a:p>
            <a:pPr marL="228320" indent="-228320" defTabSz="91328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99" b="1" dirty="0">
                <a:solidFill>
                  <a:prstClr val="white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Magento local setup</a:t>
            </a:r>
          </a:p>
          <a:p>
            <a:pPr marL="837173" lvl="1" indent="-228320" defTabSz="91328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99" b="1" dirty="0">
                <a:solidFill>
                  <a:prstClr val="white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Dockers</a:t>
            </a:r>
          </a:p>
          <a:p>
            <a:pPr marL="837173" lvl="1" indent="-228320" defTabSz="91328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99" b="1" dirty="0">
                <a:solidFill>
                  <a:prstClr val="white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Ubuntu</a:t>
            </a:r>
          </a:p>
          <a:p>
            <a:pPr marL="837173" lvl="1" indent="-228320" defTabSz="91328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99" b="1" dirty="0">
                <a:solidFill>
                  <a:prstClr val="white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MFTF</a:t>
            </a:r>
          </a:p>
          <a:p>
            <a:pPr marL="228320" indent="-228320" defTabSz="91328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199" b="1" dirty="0">
              <a:solidFill>
                <a:prstClr val="white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49" name="Title 2">
            <a:extLst>
              <a:ext uri="{FF2B5EF4-FFF2-40B4-BE49-F238E27FC236}">
                <a16:creationId xmlns:a16="http://schemas.microsoft.com/office/drawing/2014/main" id="{22E387EE-2B54-4AEE-9904-185B449DE416}"/>
              </a:ext>
            </a:extLst>
          </p:cNvPr>
          <p:cNvSpPr txBox="1">
            <a:spLocks/>
          </p:cNvSpPr>
          <p:nvPr/>
        </p:nvSpPr>
        <p:spPr>
          <a:xfrm>
            <a:off x="327522" y="168662"/>
            <a:ext cx="11417238" cy="958923"/>
          </a:xfrm>
          <a:prstGeom prst="rect">
            <a:avLst/>
          </a:prstGeom>
        </p:spPr>
        <p:txBody>
          <a:bodyPr/>
          <a:lstStyle>
            <a:lvl1pPr algn="l" defTabSz="121917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rgbClr val="0066A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defTabSz="1217677">
              <a:defRPr/>
            </a:pPr>
            <a:r>
              <a:rPr lang="en-US" sz="3196" spc="-13" dirty="0">
                <a:solidFill>
                  <a:srgbClr val="0066A1">
                    <a:lumMod val="50000"/>
                  </a:srgbClr>
                </a:solidFill>
              </a:rPr>
              <a:t>Magento Mega Menu</a:t>
            </a:r>
            <a:endParaRPr lang="en-IN" sz="1798" b="0" dirty="0">
              <a:solidFill>
                <a:srgbClr val="0066A1">
                  <a:lumMod val="50000"/>
                </a:srgbClr>
              </a:solidFill>
              <a:highlight>
                <a:srgbClr val="FFFF00"/>
              </a:highlight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04F57FA-A6D8-4C26-B57D-57281F40BE10}"/>
              </a:ext>
            </a:extLst>
          </p:cNvPr>
          <p:cNvSpPr txBox="1"/>
          <p:nvPr/>
        </p:nvSpPr>
        <p:spPr>
          <a:xfrm rot="20938990">
            <a:off x="437990" y="2185285"/>
            <a:ext cx="1440157" cy="297325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</a:effectLst>
        </p:spPr>
        <p:txBody>
          <a:bodyPr wrap="square" rtlCol="0" anchor="ctr" anchorCtr="0">
            <a:spAutoFit/>
          </a:bodyPr>
          <a:lstStyle/>
          <a:p>
            <a:pPr algn="ctr" defTabSz="913280">
              <a:defRPr/>
            </a:pPr>
            <a:r>
              <a:rPr lang="en-US" sz="1332" b="1" dirty="0">
                <a:solidFill>
                  <a:srgbClr val="0066A1"/>
                </a:solidFill>
                <a:latin typeface="Poppins" pitchFamily="2" charset="77"/>
                <a:cs typeface="Poppins" pitchFamily="2" charset="77"/>
              </a:rPr>
              <a:t>Testing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38C429A-2B3F-4697-BDC4-6D05A60107F2}"/>
              </a:ext>
            </a:extLst>
          </p:cNvPr>
          <p:cNvSpPr txBox="1"/>
          <p:nvPr/>
        </p:nvSpPr>
        <p:spPr>
          <a:xfrm rot="20829692">
            <a:off x="6696742" y="929658"/>
            <a:ext cx="1197483" cy="297325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</a:effectLst>
        </p:spPr>
        <p:txBody>
          <a:bodyPr wrap="square" rtlCol="0" anchor="ctr" anchorCtr="0">
            <a:spAutoFit/>
          </a:bodyPr>
          <a:lstStyle/>
          <a:p>
            <a:pPr algn="ctr" defTabSz="913280">
              <a:defRPr/>
            </a:pPr>
            <a:r>
              <a:rPr lang="en-US" sz="1332" b="1" dirty="0">
                <a:solidFill>
                  <a:srgbClr val="0066A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Coverage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AA7F268-95B0-439B-9B5B-ED01DBC2AE56}"/>
              </a:ext>
            </a:extLst>
          </p:cNvPr>
          <p:cNvSpPr txBox="1"/>
          <p:nvPr/>
        </p:nvSpPr>
        <p:spPr>
          <a:xfrm rot="20938990">
            <a:off x="9771895" y="266963"/>
            <a:ext cx="1141127" cy="297325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</a:effectLst>
        </p:spPr>
        <p:txBody>
          <a:bodyPr wrap="square" rtlCol="0" anchor="ctr" anchorCtr="0">
            <a:spAutoFit/>
          </a:bodyPr>
          <a:lstStyle/>
          <a:p>
            <a:pPr algn="ctr" defTabSz="913280">
              <a:defRPr/>
            </a:pPr>
            <a:r>
              <a:rPr lang="en-US" sz="1332" b="1" dirty="0">
                <a:solidFill>
                  <a:srgbClr val="0066A1"/>
                </a:solidFill>
                <a:latin typeface="Poppins" pitchFamily="2" charset="77"/>
                <a:cs typeface="Poppins" pitchFamily="2" charset="77"/>
              </a:rPr>
              <a:t>Synergies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192AD4-2CD9-3A48-9961-74ADC8B99E05}"/>
              </a:ext>
            </a:extLst>
          </p:cNvPr>
          <p:cNvSpPr/>
          <p:nvPr/>
        </p:nvSpPr>
        <p:spPr>
          <a:xfrm>
            <a:off x="3154296" y="2362053"/>
            <a:ext cx="2841292" cy="370529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320" indent="-228320" defTabSz="91328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199" b="1" dirty="0">
              <a:solidFill>
                <a:prstClr val="white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228320" indent="-228320" defTabSz="91328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99" b="1" dirty="0">
                <a:solidFill>
                  <a:prstClr val="white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384 Retail defects</a:t>
            </a:r>
          </a:p>
          <a:p>
            <a:pPr marL="837173" lvl="1" indent="-228320" defTabSz="91328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99" b="1" dirty="0">
                <a:solidFill>
                  <a:prstClr val="white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C-22, H-117, M-154, L-92</a:t>
            </a:r>
          </a:p>
          <a:p>
            <a:pPr marL="228320" indent="-228320" defTabSz="91328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199" b="1" dirty="0">
              <a:solidFill>
                <a:prstClr val="white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228320" indent="-228320" defTabSz="91328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99" b="1" dirty="0">
                <a:solidFill>
                  <a:prstClr val="white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202 E-Pro Defects</a:t>
            </a:r>
          </a:p>
          <a:p>
            <a:pPr marL="837173" lvl="1" indent="-228320" defTabSz="91328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99" b="1" dirty="0">
                <a:solidFill>
                  <a:prstClr val="white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C-14, H-70, M-78, L-40</a:t>
            </a:r>
          </a:p>
          <a:p>
            <a:pPr marL="228320" indent="-228320" defTabSz="91328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199" b="1" dirty="0">
              <a:solidFill>
                <a:prstClr val="white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228320" indent="-228320" defTabSz="91328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99" b="1" dirty="0">
                <a:solidFill>
                  <a:prstClr val="white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 All CXS defects</a:t>
            </a:r>
          </a:p>
          <a:p>
            <a:pPr marL="837173" lvl="1" indent="-228320" defTabSz="91328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99" b="1" dirty="0">
                <a:solidFill>
                  <a:prstClr val="white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C-12, H-7, M-5, L-6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20B7330-0FDF-4AA8-8E20-4F8135B470CA}"/>
              </a:ext>
            </a:extLst>
          </p:cNvPr>
          <p:cNvSpPr txBox="1"/>
          <p:nvPr/>
        </p:nvSpPr>
        <p:spPr>
          <a:xfrm rot="20938990">
            <a:off x="3587548" y="1522787"/>
            <a:ext cx="1246494" cy="297325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</a:effectLst>
        </p:spPr>
        <p:txBody>
          <a:bodyPr wrap="square" rtlCol="0" anchor="ctr" anchorCtr="0">
            <a:spAutoFit/>
          </a:bodyPr>
          <a:lstStyle/>
          <a:p>
            <a:pPr algn="ctr" defTabSz="913280">
              <a:defRPr/>
            </a:pPr>
            <a:r>
              <a:rPr lang="en-US" sz="1332" b="1" dirty="0">
                <a:solidFill>
                  <a:srgbClr val="0066A1"/>
                </a:solidFill>
                <a:latin typeface="Poppins" pitchFamily="2" charset="77"/>
                <a:cs typeface="Poppins" pitchFamily="2" charset="77"/>
              </a:rPr>
              <a:t>Defects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6A4A95-CFBE-CD48-9AA0-E31E79922B85}"/>
              </a:ext>
            </a:extLst>
          </p:cNvPr>
          <p:cNvSpPr/>
          <p:nvPr/>
        </p:nvSpPr>
        <p:spPr>
          <a:xfrm>
            <a:off x="6082851" y="1816369"/>
            <a:ext cx="2849360" cy="404802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320" indent="-228320" defTabSz="91328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199" b="1" dirty="0">
              <a:solidFill>
                <a:prstClr val="white"/>
              </a:solidFill>
              <a:latin typeface="Lato Light" panose="020F0502020204030203" pitchFamily="34" charset="0"/>
            </a:endParaRPr>
          </a:p>
          <a:p>
            <a:pPr marL="228320" indent="-228320" defTabSz="91328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99" b="1" dirty="0">
                <a:solidFill>
                  <a:prstClr val="white"/>
                </a:solidFill>
                <a:latin typeface="Lato Light" panose="020F0502020204030203" pitchFamily="34" charset="0"/>
              </a:rPr>
              <a:t>Desktop and Mobile testing</a:t>
            </a:r>
          </a:p>
          <a:p>
            <a:pPr marL="228320" indent="-228320" defTabSz="91328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99" b="1" dirty="0">
                <a:solidFill>
                  <a:prstClr val="white"/>
                </a:solidFill>
                <a:latin typeface="Lato Light" panose="020F0502020204030203" pitchFamily="34" charset="0"/>
              </a:rPr>
              <a:t>All Products vs POD</a:t>
            </a:r>
          </a:p>
          <a:p>
            <a:pPr marL="228320" indent="-228320" defTabSz="91328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99" b="1" dirty="0">
                <a:solidFill>
                  <a:prstClr val="white"/>
                </a:solidFill>
                <a:latin typeface="Lato Light" panose="020F0502020204030203" pitchFamily="34" charset="0"/>
              </a:rPr>
              <a:t>Pricing validations (vs POD)</a:t>
            </a:r>
          </a:p>
          <a:p>
            <a:pPr marL="228320" indent="-228320" defTabSz="91328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99" b="1" dirty="0">
                <a:solidFill>
                  <a:prstClr val="white"/>
                </a:solidFill>
                <a:latin typeface="Lato Light" panose="020F0502020204030203" pitchFamily="34" charset="0"/>
              </a:rPr>
              <a:t>All types of Payment</a:t>
            </a:r>
          </a:p>
          <a:p>
            <a:pPr marL="837173" lvl="1" indent="-228320" defTabSz="91328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199" b="1" dirty="0">
                <a:solidFill>
                  <a:prstClr val="white"/>
                </a:solidFill>
                <a:latin typeface="Lato Light" panose="020F0502020204030203" pitchFamily="34" charset="0"/>
              </a:rPr>
              <a:t>Accounts</a:t>
            </a:r>
          </a:p>
          <a:p>
            <a:pPr marL="837173" lvl="1" indent="-228320" defTabSz="91328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199" b="1" dirty="0">
                <a:solidFill>
                  <a:prstClr val="white"/>
                </a:solidFill>
                <a:latin typeface="Lato Light" panose="020F0502020204030203" pitchFamily="34" charset="0"/>
              </a:rPr>
              <a:t>Credit Cards</a:t>
            </a:r>
          </a:p>
          <a:p>
            <a:pPr marL="837173" lvl="1" indent="-228320" defTabSz="91328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199" b="1" dirty="0">
                <a:solidFill>
                  <a:prstClr val="white"/>
                </a:solidFill>
                <a:latin typeface="Lato Light" panose="020F0502020204030203" pitchFamily="34" charset="0"/>
              </a:rPr>
              <a:t>Shipping Accounts</a:t>
            </a:r>
          </a:p>
          <a:p>
            <a:pPr marL="837173" lvl="1" indent="-228320" defTabSz="91328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199" b="1" dirty="0">
                <a:solidFill>
                  <a:prstClr val="white"/>
                </a:solidFill>
                <a:latin typeface="Lato Light" panose="020F0502020204030203" pitchFamily="34" charset="0"/>
              </a:rPr>
              <a:t>NDC</a:t>
            </a:r>
          </a:p>
          <a:p>
            <a:pPr marL="837173" lvl="1" indent="-228320" defTabSz="91328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199" b="1" dirty="0">
                <a:solidFill>
                  <a:prstClr val="white"/>
                </a:solidFill>
                <a:latin typeface="Lato Light" panose="020F0502020204030203" pitchFamily="34" charset="0"/>
              </a:rPr>
              <a:t>Promo</a:t>
            </a:r>
          </a:p>
          <a:p>
            <a:pPr marL="228320" indent="-228320" defTabSz="91328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99" b="1" dirty="0">
                <a:solidFill>
                  <a:prstClr val="white"/>
                </a:solidFill>
                <a:latin typeface="Lato Light" panose="020F0502020204030203" pitchFamily="34" charset="0"/>
              </a:rPr>
              <a:t>All Edit flows</a:t>
            </a:r>
          </a:p>
          <a:p>
            <a:pPr marL="228320" indent="-228320" defTabSz="91328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199" b="1" dirty="0">
              <a:solidFill>
                <a:prstClr val="white"/>
              </a:solidFill>
              <a:latin typeface="Lato Light" panose="020F0502020204030203" pitchFamily="34" charset="0"/>
            </a:endParaRPr>
          </a:p>
          <a:p>
            <a:pPr marL="228320" indent="-228320" defTabSz="91328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199" b="1" dirty="0">
              <a:solidFill>
                <a:prstClr val="white"/>
              </a:solidFill>
              <a:latin typeface="Lato Light" panose="020F0502020204030203" pitchFamily="34" charset="0"/>
            </a:endParaRPr>
          </a:p>
          <a:p>
            <a:pPr marL="228320" indent="-228320" defTabSz="91328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199" b="1" dirty="0">
              <a:solidFill>
                <a:prstClr val="white"/>
              </a:solidFill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358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19C6B85A-FFC9-4C8D-B46C-A65E5E2BCEAF}"/>
              </a:ext>
            </a:extLst>
          </p:cNvPr>
          <p:cNvSpPr/>
          <p:nvPr/>
        </p:nvSpPr>
        <p:spPr>
          <a:xfrm>
            <a:off x="1419683" y="1177243"/>
            <a:ext cx="3270882" cy="3116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7706"/>
            <a:endParaRPr lang="en-US" sz="1798">
              <a:solidFill>
                <a:prstClr val="white"/>
              </a:solidFill>
              <a:latin typeface="Verdana"/>
            </a:endParaRPr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735868F0-1654-4F83-90B8-AB1BD5A9E11A}"/>
              </a:ext>
            </a:extLst>
          </p:cNvPr>
          <p:cNvSpPr/>
          <p:nvPr/>
        </p:nvSpPr>
        <p:spPr>
          <a:xfrm rot="3380868">
            <a:off x="2265258" y="1781427"/>
            <a:ext cx="467904" cy="403161"/>
          </a:xfrm>
          <a:prstGeom prst="hexagon">
            <a:avLst>
              <a:gd name="adj" fmla="val 28900"/>
              <a:gd name="vf" fmla="val 115470"/>
            </a:avLst>
          </a:prstGeom>
          <a:solidFill>
            <a:srgbClr val="0066A1">
              <a:lumMod val="60000"/>
              <a:lumOff val="4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F8B07294-1E48-4BCE-8E7D-00F28329EB99}"/>
              </a:ext>
            </a:extLst>
          </p:cNvPr>
          <p:cNvGraphicFramePr/>
          <p:nvPr/>
        </p:nvGraphicFramePr>
        <p:xfrm>
          <a:off x="1097921" y="1210979"/>
          <a:ext cx="3949717" cy="3024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30" name="Picture 6">
            <a:extLst>
              <a:ext uri="{FF2B5EF4-FFF2-40B4-BE49-F238E27FC236}">
                <a16:creationId xmlns:a16="http://schemas.microsoft.com/office/drawing/2014/main" id="{0B4DD9BE-4CA5-4178-97D0-68533445E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637" y="2126100"/>
            <a:ext cx="1141591" cy="141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140F68B-ED14-47EC-9C04-8B80806AD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746" y="2034370"/>
            <a:ext cx="1255750" cy="148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EDDA7224-A61F-48FE-8C12-F5A0FE524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" y="2145767"/>
            <a:ext cx="1172795" cy="1312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3D814560-9E60-416A-B3F7-9EF88C122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976" y="2907141"/>
            <a:ext cx="1322342" cy="132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B52D00E-F556-4A6F-9057-E4143EF92E04}"/>
              </a:ext>
            </a:extLst>
          </p:cNvPr>
          <p:cNvCxnSpPr/>
          <p:nvPr/>
        </p:nvCxnSpPr>
        <p:spPr>
          <a:xfrm>
            <a:off x="920789" y="2689695"/>
            <a:ext cx="461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ECA3836-3EA2-49CC-B0A6-F33883BB4B1B}"/>
              </a:ext>
            </a:extLst>
          </p:cNvPr>
          <p:cNvCxnSpPr/>
          <p:nvPr/>
        </p:nvCxnSpPr>
        <p:spPr>
          <a:xfrm>
            <a:off x="4724079" y="2741364"/>
            <a:ext cx="461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511A475-C135-4116-AFFC-8B096D3186B6}"/>
              </a:ext>
            </a:extLst>
          </p:cNvPr>
          <p:cNvCxnSpPr>
            <a:cxnSpLocks/>
          </p:cNvCxnSpPr>
          <p:nvPr/>
        </p:nvCxnSpPr>
        <p:spPr>
          <a:xfrm flipV="1">
            <a:off x="6079281" y="2714599"/>
            <a:ext cx="454784" cy="40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200C846-D684-444D-A317-18636AF950CC}"/>
              </a:ext>
            </a:extLst>
          </p:cNvPr>
          <p:cNvCxnSpPr/>
          <p:nvPr/>
        </p:nvCxnSpPr>
        <p:spPr>
          <a:xfrm>
            <a:off x="7580699" y="2678636"/>
            <a:ext cx="461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2D7177F-5C65-4488-A9A5-DA560824665A}"/>
              </a:ext>
            </a:extLst>
          </p:cNvPr>
          <p:cNvCxnSpPr/>
          <p:nvPr/>
        </p:nvCxnSpPr>
        <p:spPr>
          <a:xfrm>
            <a:off x="9018227" y="2653500"/>
            <a:ext cx="461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46DEE24-F214-49D5-8147-C6B085923879}"/>
              </a:ext>
            </a:extLst>
          </p:cNvPr>
          <p:cNvCxnSpPr>
            <a:cxnSpLocks/>
          </p:cNvCxnSpPr>
          <p:nvPr/>
        </p:nvCxnSpPr>
        <p:spPr>
          <a:xfrm>
            <a:off x="10118399" y="3010215"/>
            <a:ext cx="0" cy="321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62B9E77-3D7F-4E00-A091-9B74EDF407EC}"/>
              </a:ext>
            </a:extLst>
          </p:cNvPr>
          <p:cNvCxnSpPr>
            <a:cxnSpLocks/>
          </p:cNvCxnSpPr>
          <p:nvPr/>
        </p:nvCxnSpPr>
        <p:spPr>
          <a:xfrm>
            <a:off x="10113099" y="3865657"/>
            <a:ext cx="0" cy="321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6" name="Picture 22">
            <a:extLst>
              <a:ext uri="{FF2B5EF4-FFF2-40B4-BE49-F238E27FC236}">
                <a16:creationId xmlns:a16="http://schemas.microsoft.com/office/drawing/2014/main" id="{D769EAC9-A2FB-41E0-9BE4-91B954F8F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446" y="4139323"/>
            <a:ext cx="987330" cy="93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Cloud 57">
            <a:extLst>
              <a:ext uri="{FF2B5EF4-FFF2-40B4-BE49-F238E27FC236}">
                <a16:creationId xmlns:a16="http://schemas.microsoft.com/office/drawing/2014/main" id="{E2C9E072-5B19-452A-AA56-D188A7755728}"/>
              </a:ext>
            </a:extLst>
          </p:cNvPr>
          <p:cNvSpPr/>
          <p:nvPr/>
        </p:nvSpPr>
        <p:spPr>
          <a:xfrm>
            <a:off x="4711586" y="1322701"/>
            <a:ext cx="1522121" cy="65497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27" tIns="45664" rIns="91327" bIns="456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7706"/>
            <a:r>
              <a:rPr lang="en-US" sz="666" dirty="0">
                <a:solidFill>
                  <a:prstClr val="white"/>
                </a:solidFill>
                <a:latin typeface="Verdana"/>
              </a:rPr>
              <a:t>Hypertext Scripting used for frontend</a:t>
            </a:r>
          </a:p>
        </p:txBody>
      </p:sp>
      <p:sp>
        <p:nvSpPr>
          <p:cNvPr id="59" name="Cloud 58">
            <a:extLst>
              <a:ext uri="{FF2B5EF4-FFF2-40B4-BE49-F238E27FC236}">
                <a16:creationId xmlns:a16="http://schemas.microsoft.com/office/drawing/2014/main" id="{931EF7AA-EAF8-4743-ADE9-3DEBFA6F650D}"/>
              </a:ext>
            </a:extLst>
          </p:cNvPr>
          <p:cNvSpPr/>
          <p:nvPr/>
        </p:nvSpPr>
        <p:spPr>
          <a:xfrm>
            <a:off x="6334880" y="447273"/>
            <a:ext cx="1522121" cy="65497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27" tIns="45664" rIns="91327" bIns="456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7706"/>
            <a:r>
              <a:rPr lang="en-US" sz="666" dirty="0">
                <a:solidFill>
                  <a:prstClr val="white"/>
                </a:solidFill>
                <a:latin typeface="Verdana"/>
              </a:rPr>
              <a:t>LINUX Environment used to Compile, Build and execute</a:t>
            </a:r>
          </a:p>
        </p:txBody>
      </p:sp>
      <p:sp>
        <p:nvSpPr>
          <p:cNvPr id="60" name="Cloud 59">
            <a:extLst>
              <a:ext uri="{FF2B5EF4-FFF2-40B4-BE49-F238E27FC236}">
                <a16:creationId xmlns:a16="http://schemas.microsoft.com/office/drawing/2014/main" id="{2BDAA81B-EA30-484E-980F-DA7F87CF3B13}"/>
              </a:ext>
            </a:extLst>
          </p:cNvPr>
          <p:cNvSpPr/>
          <p:nvPr/>
        </p:nvSpPr>
        <p:spPr>
          <a:xfrm>
            <a:off x="7741865" y="1302791"/>
            <a:ext cx="1522121" cy="65497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27" tIns="45664" rIns="91327" bIns="456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7706"/>
            <a:r>
              <a:rPr lang="en-US" sz="666" dirty="0">
                <a:solidFill>
                  <a:prstClr val="white"/>
                </a:solidFill>
                <a:latin typeface="Verdana"/>
              </a:rPr>
              <a:t>Magento Git Repository </a:t>
            </a:r>
          </a:p>
        </p:txBody>
      </p:sp>
      <p:sp>
        <p:nvSpPr>
          <p:cNvPr id="61" name="Cloud 60">
            <a:extLst>
              <a:ext uri="{FF2B5EF4-FFF2-40B4-BE49-F238E27FC236}">
                <a16:creationId xmlns:a16="http://schemas.microsoft.com/office/drawing/2014/main" id="{E423E7DF-25DF-4611-AC44-9CBE12B8354B}"/>
              </a:ext>
            </a:extLst>
          </p:cNvPr>
          <p:cNvSpPr/>
          <p:nvPr/>
        </p:nvSpPr>
        <p:spPr>
          <a:xfrm>
            <a:off x="9433857" y="667727"/>
            <a:ext cx="1538294" cy="65497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27" tIns="45664" rIns="91327" bIns="456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7706"/>
            <a:r>
              <a:rPr lang="en-US" sz="666" dirty="0">
                <a:solidFill>
                  <a:prstClr val="white"/>
                </a:solidFill>
                <a:latin typeface="Verdana"/>
              </a:rPr>
              <a:t>Used to execute Pre and Post commands</a:t>
            </a:r>
          </a:p>
          <a:p>
            <a:pPr algn="ctr" defTabSz="1217706"/>
            <a:r>
              <a:rPr lang="en-US" sz="666" dirty="0">
                <a:solidFill>
                  <a:prstClr val="white"/>
                </a:solidFill>
                <a:latin typeface="Verdana"/>
              </a:rPr>
              <a:t>Init.docker.sh</a:t>
            </a:r>
          </a:p>
          <a:p>
            <a:pPr algn="ctr" defTabSz="1217706"/>
            <a:r>
              <a:rPr lang="en-US" sz="666" dirty="0">
                <a:solidFill>
                  <a:prstClr val="white"/>
                </a:solidFill>
                <a:latin typeface="Verdana"/>
              </a:rPr>
              <a:t>Post-Init-docker.sh</a:t>
            </a:r>
          </a:p>
        </p:txBody>
      </p:sp>
      <p:sp>
        <p:nvSpPr>
          <p:cNvPr id="62" name="Cloud 61">
            <a:extLst>
              <a:ext uri="{FF2B5EF4-FFF2-40B4-BE49-F238E27FC236}">
                <a16:creationId xmlns:a16="http://schemas.microsoft.com/office/drawing/2014/main" id="{6499131E-D96A-4AD0-A961-32AD4D121795}"/>
              </a:ext>
            </a:extLst>
          </p:cNvPr>
          <p:cNvSpPr/>
          <p:nvPr/>
        </p:nvSpPr>
        <p:spPr>
          <a:xfrm>
            <a:off x="10643361" y="2674436"/>
            <a:ext cx="1522121" cy="65497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27" tIns="45664" rIns="91327" bIns="456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7706"/>
            <a:r>
              <a:rPr lang="en-US" sz="666" dirty="0">
                <a:solidFill>
                  <a:prstClr val="white"/>
                </a:solidFill>
                <a:latin typeface="Verdana"/>
              </a:rPr>
              <a:t>Generate MFTF Automation Test cases in XML Format </a:t>
            </a:r>
          </a:p>
        </p:txBody>
      </p:sp>
      <p:sp>
        <p:nvSpPr>
          <p:cNvPr id="64" name="Cloud 63">
            <a:extLst>
              <a:ext uri="{FF2B5EF4-FFF2-40B4-BE49-F238E27FC236}">
                <a16:creationId xmlns:a16="http://schemas.microsoft.com/office/drawing/2014/main" id="{0C92E6AA-A703-4359-BCC2-E87DCB8B3CF1}"/>
              </a:ext>
            </a:extLst>
          </p:cNvPr>
          <p:cNvSpPr/>
          <p:nvPr/>
        </p:nvSpPr>
        <p:spPr>
          <a:xfrm>
            <a:off x="9450031" y="5450179"/>
            <a:ext cx="1522121" cy="82011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27" tIns="45664" rIns="91327" bIns="456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7706"/>
            <a:r>
              <a:rPr lang="en-US" sz="799" dirty="0">
                <a:solidFill>
                  <a:prstClr val="white"/>
                </a:solidFill>
                <a:latin typeface="Verdana"/>
              </a:rPr>
              <a:t>Generate Php classes and execute MFTF Automation suite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B3BE694-05A6-4C10-A40F-EB84EA53BE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35332" y="4037848"/>
            <a:ext cx="1189157" cy="1141591"/>
          </a:xfrm>
          <a:prstGeom prst="rect">
            <a:avLst/>
          </a:prstGeom>
        </p:spPr>
      </p:pic>
      <p:sp>
        <p:nvSpPr>
          <p:cNvPr id="67" name="Cloud 66">
            <a:extLst>
              <a:ext uri="{FF2B5EF4-FFF2-40B4-BE49-F238E27FC236}">
                <a16:creationId xmlns:a16="http://schemas.microsoft.com/office/drawing/2014/main" id="{09A221EE-8A31-4036-B778-D8EAD25A2B8F}"/>
              </a:ext>
            </a:extLst>
          </p:cNvPr>
          <p:cNvSpPr/>
          <p:nvPr/>
        </p:nvSpPr>
        <p:spPr>
          <a:xfrm>
            <a:off x="7594572" y="5716794"/>
            <a:ext cx="1522121" cy="65497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27" tIns="45664" rIns="91327" bIns="456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7706"/>
            <a:r>
              <a:rPr lang="en-US" sz="799" dirty="0">
                <a:solidFill>
                  <a:prstClr val="white"/>
                </a:solidFill>
                <a:latin typeface="Verdana"/>
              </a:rPr>
              <a:t>Automation</a:t>
            </a:r>
            <a:br>
              <a:rPr lang="en-US" sz="799" dirty="0">
                <a:solidFill>
                  <a:prstClr val="white"/>
                </a:solidFill>
                <a:latin typeface="Verdana"/>
              </a:rPr>
            </a:br>
            <a:r>
              <a:rPr lang="en-US" sz="799" dirty="0">
                <a:solidFill>
                  <a:prstClr val="white"/>
                </a:solidFill>
                <a:latin typeface="Verdana"/>
              </a:rPr>
              <a:t>kickoff</a:t>
            </a:r>
            <a:r>
              <a:rPr lang="en-US" sz="1199" dirty="0">
                <a:solidFill>
                  <a:prstClr val="white"/>
                </a:solidFill>
                <a:latin typeface="Verdana"/>
              </a:rPr>
              <a:t> </a:t>
            </a:r>
          </a:p>
        </p:txBody>
      </p: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63B25C57-74F3-42DB-9E4C-0C0376742BD6}"/>
              </a:ext>
            </a:extLst>
          </p:cNvPr>
          <p:cNvCxnSpPr/>
          <p:nvPr/>
        </p:nvCxnSpPr>
        <p:spPr>
          <a:xfrm rot="5400000" flipH="1" flipV="1">
            <a:off x="5519472" y="2076637"/>
            <a:ext cx="311786" cy="11386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0A4D223F-EDC6-4599-9755-25C9ECB7214C}"/>
              </a:ext>
            </a:extLst>
          </p:cNvPr>
          <p:cNvCxnSpPr>
            <a:cxnSpLocks/>
          </p:cNvCxnSpPr>
          <p:nvPr/>
        </p:nvCxnSpPr>
        <p:spPr>
          <a:xfrm rot="16200000" flipV="1">
            <a:off x="6425408" y="1600877"/>
            <a:ext cx="1187214" cy="18995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43B0A71A-54B0-4E9A-BC36-B645C56FF680}"/>
              </a:ext>
            </a:extLst>
          </p:cNvPr>
          <p:cNvCxnSpPr>
            <a:endCxn id="60" idx="1"/>
          </p:cNvCxnSpPr>
          <p:nvPr/>
        </p:nvCxnSpPr>
        <p:spPr>
          <a:xfrm rot="16200000" flipV="1">
            <a:off x="8378887" y="2081105"/>
            <a:ext cx="261773" cy="1369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04CFE8E2-E836-472B-8EEB-E9D0043B16E6}"/>
              </a:ext>
            </a:extLst>
          </p:cNvPr>
          <p:cNvCxnSpPr/>
          <p:nvPr/>
        </p:nvCxnSpPr>
        <p:spPr>
          <a:xfrm rot="5400000" flipH="1" flipV="1">
            <a:off x="9827371" y="1517879"/>
            <a:ext cx="923813" cy="38441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14CFBD57-949A-4DEB-B92A-46A22E3D55A6}"/>
              </a:ext>
            </a:extLst>
          </p:cNvPr>
          <p:cNvCxnSpPr>
            <a:cxnSpLocks/>
          </p:cNvCxnSpPr>
          <p:nvPr/>
        </p:nvCxnSpPr>
        <p:spPr>
          <a:xfrm rot="16200000" flipH="1">
            <a:off x="9959054" y="5155606"/>
            <a:ext cx="506880" cy="189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Curved 84">
            <a:extLst>
              <a:ext uri="{FF2B5EF4-FFF2-40B4-BE49-F238E27FC236}">
                <a16:creationId xmlns:a16="http://schemas.microsoft.com/office/drawing/2014/main" id="{B70D54CF-319E-4537-A06A-0FA46B59CF36}"/>
              </a:ext>
            </a:extLst>
          </p:cNvPr>
          <p:cNvCxnSpPr>
            <a:stCxn id="40" idx="2"/>
          </p:cNvCxnSpPr>
          <p:nvPr/>
        </p:nvCxnSpPr>
        <p:spPr>
          <a:xfrm rot="16200000" flipH="1">
            <a:off x="8081036" y="5428312"/>
            <a:ext cx="523471" cy="2572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86">
            <a:extLst>
              <a:ext uri="{FF2B5EF4-FFF2-40B4-BE49-F238E27FC236}">
                <a16:creationId xmlns:a16="http://schemas.microsoft.com/office/drawing/2014/main" id="{BFE7AAB8-BC73-4562-95E1-D2EA65BE16E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26693" y="4097285"/>
            <a:ext cx="960839" cy="1141591"/>
          </a:xfrm>
          <a:prstGeom prst="rect">
            <a:avLst/>
          </a:prstGeom>
        </p:spPr>
      </p:pic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E006487-DDF5-44BD-9BFF-78BDF864BEF7}"/>
              </a:ext>
            </a:extLst>
          </p:cNvPr>
          <p:cNvCxnSpPr>
            <a:cxnSpLocks/>
          </p:cNvCxnSpPr>
          <p:nvPr/>
        </p:nvCxnSpPr>
        <p:spPr>
          <a:xfrm flipH="1">
            <a:off x="8952356" y="4597712"/>
            <a:ext cx="623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C201241-5B94-4052-ABD2-FF1354B75AEF}"/>
              </a:ext>
            </a:extLst>
          </p:cNvPr>
          <p:cNvCxnSpPr>
            <a:cxnSpLocks/>
          </p:cNvCxnSpPr>
          <p:nvPr/>
        </p:nvCxnSpPr>
        <p:spPr>
          <a:xfrm flipH="1">
            <a:off x="7021322" y="4611174"/>
            <a:ext cx="623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Cloud 102">
            <a:extLst>
              <a:ext uri="{FF2B5EF4-FFF2-40B4-BE49-F238E27FC236}">
                <a16:creationId xmlns:a16="http://schemas.microsoft.com/office/drawing/2014/main" id="{B94097A6-9921-42EF-8553-344C25F0E4E6}"/>
              </a:ext>
            </a:extLst>
          </p:cNvPr>
          <p:cNvSpPr/>
          <p:nvPr/>
        </p:nvSpPr>
        <p:spPr>
          <a:xfrm>
            <a:off x="5771645" y="5762919"/>
            <a:ext cx="1562548" cy="65497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27" tIns="45664" rIns="91327" bIns="456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7706"/>
            <a:r>
              <a:rPr lang="en-US" sz="799" dirty="0">
                <a:solidFill>
                  <a:prstClr val="white"/>
                </a:solidFill>
                <a:latin typeface="Verdana"/>
              </a:rPr>
              <a:t>ALLURE</a:t>
            </a:r>
            <a:r>
              <a:rPr lang="en-US" sz="932" dirty="0">
                <a:solidFill>
                  <a:prstClr val="white"/>
                </a:solidFill>
                <a:latin typeface="Verdana"/>
              </a:rPr>
              <a:t> </a:t>
            </a:r>
            <a:r>
              <a:rPr lang="en-US" sz="799" dirty="0">
                <a:solidFill>
                  <a:prstClr val="white"/>
                </a:solidFill>
                <a:latin typeface="Verdana"/>
              </a:rPr>
              <a:t>Report</a:t>
            </a:r>
            <a:endParaRPr lang="en-US" sz="1332" dirty="0">
              <a:solidFill>
                <a:prstClr val="white"/>
              </a:solidFill>
              <a:latin typeface="Verdana"/>
            </a:endParaRPr>
          </a:p>
        </p:txBody>
      </p:sp>
      <p:cxnSp>
        <p:nvCxnSpPr>
          <p:cNvPr id="104" name="Connector: Curved 103">
            <a:extLst>
              <a:ext uri="{FF2B5EF4-FFF2-40B4-BE49-F238E27FC236}">
                <a16:creationId xmlns:a16="http://schemas.microsoft.com/office/drawing/2014/main" id="{275503CE-313D-4B4C-A4CF-78FE3DCC44F6}"/>
              </a:ext>
            </a:extLst>
          </p:cNvPr>
          <p:cNvCxnSpPr/>
          <p:nvPr/>
        </p:nvCxnSpPr>
        <p:spPr>
          <a:xfrm rot="16200000" flipH="1">
            <a:off x="6227665" y="5487750"/>
            <a:ext cx="523471" cy="2572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bject 2">
            <a:extLst>
              <a:ext uri="{FF2B5EF4-FFF2-40B4-BE49-F238E27FC236}">
                <a16:creationId xmlns:a16="http://schemas.microsoft.com/office/drawing/2014/main" id="{E494AE7D-27B0-4001-B795-DAE2C9FCFE57}"/>
              </a:ext>
            </a:extLst>
          </p:cNvPr>
          <p:cNvSpPr txBox="1">
            <a:spLocks/>
          </p:cNvSpPr>
          <p:nvPr/>
        </p:nvSpPr>
        <p:spPr>
          <a:xfrm>
            <a:off x="177513" y="-59708"/>
            <a:ext cx="11262747" cy="305659"/>
          </a:xfrm>
          <a:prstGeom prst="rect">
            <a:avLst/>
          </a:prstGeom>
        </p:spPr>
        <p:txBody>
          <a:bodyPr vert="horz" wrap="square" lIns="0" tIns="18604" rIns="0" bIns="0" rtlCol="0" anchor="b" anchorCtr="0">
            <a:spAutoFit/>
          </a:bodyPr>
          <a:lstStyle>
            <a:lvl1pPr algn="ctr" defTabSz="914378" rtl="0" eaLnBrk="1" latinLnBrk="0" hangingPunct="1">
              <a:spcBef>
                <a:spcPct val="0"/>
              </a:spcBef>
              <a:buNone/>
              <a:defRPr sz="4500" b="1" kern="1200" baseline="0">
                <a:solidFill>
                  <a:srgbClr val="0066A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16913" defTabSz="1217677">
              <a:spcBef>
                <a:spcPts val="146"/>
              </a:spcBef>
            </a:pPr>
            <a:r>
              <a:rPr lang="en-US" sz="1864" spc="7" dirty="0">
                <a:solidFill>
                  <a:prstClr val="black"/>
                </a:solidFill>
                <a:latin typeface="Arial"/>
                <a:cs typeface="Arial"/>
              </a:rPr>
              <a:t>QA Magento Automation Approach</a:t>
            </a:r>
            <a:endParaRPr lang="en-US" sz="1864" dirty="0">
              <a:solidFill>
                <a:prstClr val="black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18096130-4A28-48D9-A045-191B895623C6}"/>
              </a:ext>
            </a:extLst>
          </p:cNvPr>
          <p:cNvCxnSpPr>
            <a:cxnSpLocks/>
            <a:endCxn id="62" idx="1"/>
          </p:cNvCxnSpPr>
          <p:nvPr/>
        </p:nvCxnSpPr>
        <p:spPr>
          <a:xfrm flipV="1">
            <a:off x="10502814" y="3328712"/>
            <a:ext cx="901608" cy="2395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entagon 10">
            <a:extLst>
              <a:ext uri="{FF2B5EF4-FFF2-40B4-BE49-F238E27FC236}">
                <a16:creationId xmlns:a16="http://schemas.microsoft.com/office/drawing/2014/main" id="{7305A9B9-4E7B-40C0-9C07-C68F6BECEDA9}"/>
              </a:ext>
            </a:extLst>
          </p:cNvPr>
          <p:cNvSpPr/>
          <p:nvPr/>
        </p:nvSpPr>
        <p:spPr>
          <a:xfrm>
            <a:off x="9591610" y="2221751"/>
            <a:ext cx="1017167" cy="859980"/>
          </a:xfrm>
          <a:prstGeom prst="pentagon">
            <a:avLst/>
          </a:prstGeom>
          <a:solidFill>
            <a:schemeClr val="bg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7706"/>
            <a:r>
              <a:rPr lang="en-US" sz="799" dirty="0">
                <a:solidFill>
                  <a:prstClr val="black"/>
                </a:solidFill>
                <a:latin typeface="Verdana"/>
              </a:rPr>
              <a:t>Pre &amp; Post Deploy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EC3178-6174-490E-AB3A-C4E64A4D96D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80592" y="2349744"/>
            <a:ext cx="10668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209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469AA1C6-D900-434A-8BF2-377A4EBC1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7522" y="1399505"/>
            <a:ext cx="5646216" cy="354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object 2">
            <a:extLst>
              <a:ext uri="{FF2B5EF4-FFF2-40B4-BE49-F238E27FC236}">
                <a16:creationId xmlns:a16="http://schemas.microsoft.com/office/drawing/2014/main" id="{E494AE7D-27B0-4001-B795-DAE2C9FCFE57}"/>
              </a:ext>
            </a:extLst>
          </p:cNvPr>
          <p:cNvSpPr txBox="1">
            <a:spLocks/>
          </p:cNvSpPr>
          <p:nvPr/>
        </p:nvSpPr>
        <p:spPr>
          <a:xfrm>
            <a:off x="327523" y="164639"/>
            <a:ext cx="11617908" cy="960107"/>
          </a:xfrm>
          <a:prstGeom prst="rect">
            <a:avLst/>
          </a:prstGeom>
        </p:spPr>
        <p:txBody>
          <a:bodyPr vert="horz" lIns="121770" tIns="60885" rIns="121770" bIns="60885" rtlCol="0" anchor="t" anchorCtr="0">
            <a:normAutofit/>
          </a:bodyPr>
          <a:lstStyle>
            <a:lvl1pPr algn="ctr" defTabSz="914378" rtl="0" eaLnBrk="1" latinLnBrk="0" hangingPunct="1">
              <a:spcBef>
                <a:spcPct val="0"/>
              </a:spcBef>
              <a:buNone/>
              <a:defRPr sz="4500" b="1" kern="1200" baseline="0">
                <a:solidFill>
                  <a:srgbClr val="0066A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16913" algn="l" defTabSz="1217677">
              <a:spcAft>
                <a:spcPts val="799"/>
              </a:spcAft>
            </a:pPr>
            <a:r>
              <a:rPr lang="en-US" sz="3196" spc="7" dirty="0"/>
              <a:t>Magento Allure Automation REPORT</a:t>
            </a:r>
            <a:endParaRPr lang="en-US" sz="3196" dirty="0">
              <a:highlight>
                <a:srgbClr val="FFFF00"/>
              </a:highlight>
            </a:endParaRPr>
          </a:p>
        </p:txBody>
      </p:sp>
      <p:pic>
        <p:nvPicPr>
          <p:cNvPr id="1027" name="Picture 3" descr="image">
            <a:extLst>
              <a:ext uri="{FF2B5EF4-FFF2-40B4-BE49-F238E27FC236}">
                <a16:creationId xmlns:a16="http://schemas.microsoft.com/office/drawing/2014/main" id="{10F4FB16-CC02-4216-8251-A73417170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6478" y="1399505"/>
            <a:ext cx="5727165" cy="354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4908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888" y="79760"/>
            <a:ext cx="11262747" cy="592661"/>
          </a:xfrm>
          <a:prstGeom prst="rect">
            <a:avLst/>
          </a:prstGeom>
        </p:spPr>
        <p:txBody>
          <a:bodyPr vert="horz" wrap="square" lIns="0" tIns="18604" rIns="0" bIns="0" rtlCol="0">
            <a:spAutoFit/>
          </a:bodyPr>
          <a:lstStyle/>
          <a:p>
            <a:pPr marL="16913">
              <a:spcBef>
                <a:spcPts val="146"/>
              </a:spcBef>
            </a:pPr>
            <a:r>
              <a:rPr lang="en-US" sz="3729" spc="7" dirty="0">
                <a:latin typeface="Arial"/>
                <a:cs typeface="Arial"/>
              </a:rPr>
              <a:t>Magento</a:t>
            </a:r>
            <a:r>
              <a:rPr sz="3729" spc="-173" dirty="0">
                <a:latin typeface="Arial"/>
                <a:cs typeface="Arial"/>
              </a:rPr>
              <a:t> </a:t>
            </a:r>
            <a:r>
              <a:rPr sz="3729" spc="7" dirty="0">
                <a:latin typeface="Arial"/>
                <a:cs typeface="Arial"/>
              </a:rPr>
              <a:t>–</a:t>
            </a:r>
            <a:r>
              <a:rPr sz="3729" spc="-33" dirty="0">
                <a:latin typeface="Arial"/>
                <a:cs typeface="Arial"/>
              </a:rPr>
              <a:t> </a:t>
            </a:r>
            <a:r>
              <a:rPr sz="3729" dirty="0">
                <a:latin typeface="Arial"/>
                <a:cs typeface="Arial"/>
              </a:rPr>
              <a:t>Initiatives</a:t>
            </a:r>
            <a:r>
              <a:rPr sz="3729" spc="-47" dirty="0">
                <a:latin typeface="Arial"/>
                <a:cs typeface="Arial"/>
              </a:rPr>
              <a:t> </a:t>
            </a:r>
            <a:r>
              <a:rPr sz="3729" spc="7" dirty="0">
                <a:latin typeface="Arial"/>
                <a:cs typeface="Arial"/>
              </a:rPr>
              <a:t>&amp;</a:t>
            </a:r>
            <a:r>
              <a:rPr sz="3729" spc="-47" dirty="0">
                <a:latin typeface="Arial"/>
                <a:cs typeface="Arial"/>
              </a:rPr>
              <a:t> </a:t>
            </a:r>
            <a:r>
              <a:rPr sz="3729" dirty="0">
                <a:latin typeface="Arial"/>
                <a:cs typeface="Arial"/>
              </a:rPr>
              <a:t>Help</a:t>
            </a:r>
            <a:r>
              <a:rPr sz="3729" spc="-13" dirty="0">
                <a:latin typeface="Arial"/>
                <a:cs typeface="Arial"/>
              </a:rPr>
              <a:t> </a:t>
            </a:r>
            <a:r>
              <a:rPr sz="3729" dirty="0">
                <a:latin typeface="Arial"/>
                <a:cs typeface="Arial"/>
              </a:rPr>
              <a:t>Needed</a:t>
            </a:r>
            <a:endParaRPr sz="3729" dirty="0">
              <a:highlight>
                <a:srgbClr val="FFFF00"/>
              </a:highlight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526253" y="1649972"/>
            <a:ext cx="5598868" cy="4267020"/>
            <a:chOff x="4895088" y="1239007"/>
            <a:chExt cx="4204335" cy="24822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96609" y="1239007"/>
              <a:ext cx="4141474" cy="248184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95088" y="1402079"/>
              <a:ext cx="4203954" cy="190881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974336" y="1280159"/>
              <a:ext cx="4060190" cy="2402205"/>
            </a:xfrm>
            <a:custGeom>
              <a:avLst/>
              <a:gdLst/>
              <a:ahLst/>
              <a:cxnLst/>
              <a:rect l="l" t="t" r="r" b="b"/>
              <a:pathLst>
                <a:path w="4060190" h="2402204">
                  <a:moveTo>
                    <a:pt x="4059936" y="0"/>
                  </a:moveTo>
                  <a:lnTo>
                    <a:pt x="0" y="0"/>
                  </a:lnTo>
                  <a:lnTo>
                    <a:pt x="0" y="2401824"/>
                  </a:lnTo>
                  <a:lnTo>
                    <a:pt x="4059936" y="2401824"/>
                  </a:lnTo>
                  <a:lnTo>
                    <a:pt x="405993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pPr defTabSz="1217706"/>
              <a:endParaRPr sz="2397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755248" y="1973954"/>
            <a:ext cx="5192123" cy="3441433"/>
          </a:xfrm>
          <a:prstGeom prst="rect">
            <a:avLst/>
          </a:prstGeom>
        </p:spPr>
        <p:txBody>
          <a:bodyPr vert="horz" wrap="square" lIns="0" tIns="17758" rIns="0" bIns="0" rtlCol="0">
            <a:spAutoFit/>
          </a:bodyPr>
          <a:lstStyle/>
          <a:p>
            <a:pPr marL="226629" indent="-227474" defTabSz="1217706">
              <a:spcBef>
                <a:spcPts val="140"/>
              </a:spcBef>
              <a:buFont typeface="Wingdings"/>
              <a:buChar char=""/>
              <a:tabLst>
                <a:tab pos="227474" algn="l"/>
              </a:tabLst>
            </a:pPr>
            <a:r>
              <a:rPr lang="en-US" sz="1465" spc="-7" dirty="0">
                <a:solidFill>
                  <a:prstClr val="black"/>
                </a:solidFill>
                <a:latin typeface="Calibri"/>
                <a:cs typeface="Verdana"/>
              </a:rPr>
              <a:t>Development</a:t>
            </a:r>
            <a:r>
              <a:rPr lang="en-US" sz="1465" spc="13" dirty="0">
                <a:solidFill>
                  <a:prstClr val="black"/>
                </a:solidFill>
                <a:latin typeface="Calibri"/>
                <a:cs typeface="Verdana"/>
              </a:rPr>
              <a:t> </a:t>
            </a:r>
            <a:r>
              <a:rPr lang="en-US" sz="1465" dirty="0">
                <a:solidFill>
                  <a:prstClr val="black"/>
                </a:solidFill>
                <a:latin typeface="Calibri"/>
                <a:cs typeface="Verdana"/>
              </a:rPr>
              <a:t>teams</a:t>
            </a:r>
            <a:r>
              <a:rPr lang="en-US" sz="1465" spc="-7" dirty="0">
                <a:solidFill>
                  <a:prstClr val="black"/>
                </a:solidFill>
                <a:latin typeface="Calibri"/>
                <a:cs typeface="Verdana"/>
              </a:rPr>
              <a:t> </a:t>
            </a:r>
            <a:r>
              <a:rPr lang="en-US" sz="1465" spc="-13" dirty="0">
                <a:solidFill>
                  <a:prstClr val="black"/>
                </a:solidFill>
                <a:latin typeface="Calibri"/>
                <a:cs typeface="Verdana"/>
              </a:rPr>
              <a:t>help</a:t>
            </a:r>
            <a:r>
              <a:rPr lang="en-US" sz="1465" dirty="0">
                <a:solidFill>
                  <a:prstClr val="black"/>
                </a:solidFill>
                <a:latin typeface="Calibri"/>
                <a:cs typeface="Verdana"/>
              </a:rPr>
              <a:t> needed for integrating MFTF smoke automation in Magento build process in </a:t>
            </a:r>
          </a:p>
          <a:p>
            <a:pPr marL="226629" defTabSz="1217706">
              <a:spcBef>
                <a:spcPts val="7"/>
              </a:spcBef>
            </a:pPr>
            <a:r>
              <a:rPr lang="en-US" sz="1465" spc="-7" dirty="0">
                <a:solidFill>
                  <a:prstClr val="black"/>
                </a:solidFill>
                <a:latin typeface="Calibri"/>
                <a:cs typeface="Verdana"/>
              </a:rPr>
              <a:t>Stage 2,Staging and PROD</a:t>
            </a:r>
            <a:endParaRPr lang="en-US" sz="1465" dirty="0">
              <a:solidFill>
                <a:prstClr val="black"/>
              </a:solidFill>
              <a:latin typeface="Calibri"/>
              <a:cs typeface="Verdana"/>
            </a:endParaRPr>
          </a:p>
          <a:p>
            <a:pPr marL="226629" marR="640142" indent="-227474" defTabSz="1217706">
              <a:spcBef>
                <a:spcPts val="1412"/>
              </a:spcBef>
              <a:buFont typeface="Wingdings"/>
              <a:buChar char=""/>
              <a:tabLst>
                <a:tab pos="227474" algn="l"/>
              </a:tabLst>
            </a:pPr>
            <a:r>
              <a:rPr sz="1465" spc="-7" dirty="0">
                <a:solidFill>
                  <a:prstClr val="black"/>
                </a:solidFill>
                <a:latin typeface="Calibri"/>
                <a:cs typeface="Verdana"/>
              </a:rPr>
              <a:t>Dedicated </a:t>
            </a:r>
            <a:r>
              <a:rPr sz="1465" dirty="0">
                <a:solidFill>
                  <a:prstClr val="black"/>
                </a:solidFill>
                <a:latin typeface="Calibri"/>
                <a:cs typeface="Verdana"/>
              </a:rPr>
              <a:t>support from dev team </a:t>
            </a:r>
            <a:r>
              <a:rPr sz="1465" spc="-7" dirty="0">
                <a:solidFill>
                  <a:prstClr val="black"/>
                </a:solidFill>
                <a:latin typeface="Calibri"/>
                <a:cs typeface="Verdana"/>
              </a:rPr>
              <a:t>to </a:t>
            </a:r>
            <a:r>
              <a:rPr sz="1465" dirty="0">
                <a:solidFill>
                  <a:prstClr val="black"/>
                </a:solidFill>
                <a:latin typeface="Calibri"/>
                <a:cs typeface="Verdana"/>
              </a:rPr>
              <a:t>consume </a:t>
            </a:r>
            <a:r>
              <a:rPr sz="1465" spc="-499" dirty="0">
                <a:solidFill>
                  <a:prstClr val="black"/>
                </a:solidFill>
                <a:latin typeface="Calibri"/>
                <a:cs typeface="Verdana"/>
              </a:rPr>
              <a:t> </a:t>
            </a:r>
            <a:r>
              <a:rPr sz="1465" spc="-7" dirty="0">
                <a:solidFill>
                  <a:prstClr val="black"/>
                </a:solidFill>
                <a:latin typeface="Calibri"/>
                <a:cs typeface="Verdana"/>
              </a:rPr>
              <a:t>virtualized</a:t>
            </a:r>
            <a:r>
              <a:rPr sz="1465" spc="27" dirty="0">
                <a:solidFill>
                  <a:prstClr val="black"/>
                </a:solidFill>
                <a:latin typeface="Calibri"/>
                <a:cs typeface="Verdana"/>
              </a:rPr>
              <a:t> </a:t>
            </a:r>
            <a:r>
              <a:rPr sz="1465" spc="-7" dirty="0">
                <a:solidFill>
                  <a:prstClr val="black"/>
                </a:solidFill>
                <a:latin typeface="Calibri"/>
                <a:cs typeface="Verdana"/>
              </a:rPr>
              <a:t>services</a:t>
            </a:r>
            <a:endParaRPr sz="1465" dirty="0">
              <a:solidFill>
                <a:prstClr val="black"/>
              </a:solidFill>
              <a:latin typeface="Calibri"/>
              <a:cs typeface="Verdana"/>
            </a:endParaRPr>
          </a:p>
          <a:p>
            <a:pPr marL="226629" marR="6765" indent="-227474" defTabSz="1217706">
              <a:spcBef>
                <a:spcPts val="1418"/>
              </a:spcBef>
              <a:buFont typeface="Wingdings"/>
              <a:buChar char=""/>
              <a:tabLst>
                <a:tab pos="227474" algn="l"/>
              </a:tabLst>
            </a:pPr>
            <a:r>
              <a:rPr lang="en-US" sz="1465" spc="-7" dirty="0">
                <a:solidFill>
                  <a:prstClr val="black"/>
                </a:solidFill>
                <a:latin typeface="Calibri"/>
              </a:rPr>
              <a:t>Need high configuration Machines to develop and run MFTF  automation</a:t>
            </a:r>
          </a:p>
          <a:p>
            <a:pPr marL="226629" marR="6765" indent="-227474" defTabSz="1217706">
              <a:spcBef>
                <a:spcPts val="1418"/>
              </a:spcBef>
              <a:buFont typeface="Wingdings"/>
              <a:buChar char=""/>
              <a:tabLst>
                <a:tab pos="227474" algn="l"/>
              </a:tabLst>
            </a:pPr>
            <a:r>
              <a:rPr lang="en-US" sz="1465" spc="-7" dirty="0">
                <a:solidFill>
                  <a:prstClr val="black"/>
                </a:solidFill>
                <a:latin typeface="Calibri"/>
              </a:rPr>
              <a:t>Need Approvals in installing below software's </a:t>
            </a:r>
            <a:endParaRPr lang="en-US" sz="2397" dirty="0">
              <a:solidFill>
                <a:prstClr val="black"/>
              </a:solidFill>
              <a:latin typeface="Calibri"/>
            </a:endParaRPr>
          </a:p>
          <a:p>
            <a:pPr marL="989387" lvl="1" indent="-380533" defTabSz="1217706">
              <a:buFont typeface="Wingdings" panose="05000000000000000000" pitchFamily="2" charset="2"/>
              <a:buChar char=""/>
              <a:tabLst>
                <a:tab pos="1217706" algn="l"/>
              </a:tabLst>
            </a:pPr>
            <a:r>
              <a:rPr lang="en-US" sz="1465" dirty="0">
                <a:solidFill>
                  <a:prstClr val="black"/>
                </a:solidFill>
                <a:latin typeface="Calibri"/>
                <a:ea typeface="Calibri" panose="020F0502020204030204" pitchFamily="34" charset="0"/>
                <a:cs typeface="Times New Roman" panose="02020603050405020304" pitchFamily="18" charset="0"/>
              </a:rPr>
              <a:t>Dockers</a:t>
            </a:r>
          </a:p>
          <a:p>
            <a:pPr marL="989387" lvl="1" indent="-380533" defTabSz="1217706">
              <a:buFont typeface="Wingdings" panose="05000000000000000000" pitchFamily="2" charset="2"/>
              <a:buChar char=""/>
              <a:tabLst>
                <a:tab pos="1217706" algn="l"/>
              </a:tabLst>
            </a:pPr>
            <a:r>
              <a:rPr lang="en-US" sz="1465" dirty="0">
                <a:solidFill>
                  <a:prstClr val="black"/>
                </a:solidFill>
                <a:latin typeface="Calibri"/>
                <a:ea typeface="Calibri" panose="020F0502020204030204" pitchFamily="34" charset="0"/>
                <a:cs typeface="Times New Roman" panose="02020603050405020304" pitchFamily="18" charset="0"/>
              </a:rPr>
              <a:t>Ubuntu</a:t>
            </a:r>
          </a:p>
          <a:p>
            <a:pPr marL="989387" lvl="1" indent="-380533" defTabSz="1217706">
              <a:buFont typeface="Wingdings" panose="05000000000000000000" pitchFamily="2" charset="2"/>
              <a:buChar char=""/>
              <a:tabLst>
                <a:tab pos="1217706" algn="l"/>
              </a:tabLst>
            </a:pPr>
            <a:r>
              <a:rPr lang="en-US" sz="1465" dirty="0">
                <a:solidFill>
                  <a:prstClr val="black"/>
                </a:solidFill>
                <a:latin typeface="Calibri"/>
                <a:ea typeface="Calibri" panose="020F0502020204030204" pitchFamily="34" charset="0"/>
                <a:cs typeface="Times New Roman" panose="02020603050405020304" pitchFamily="18" charset="0"/>
              </a:rPr>
              <a:t>Php</a:t>
            </a:r>
          </a:p>
          <a:p>
            <a:pPr marL="226629" marR="6765" indent="-227474" defTabSz="1217706">
              <a:spcBef>
                <a:spcPts val="1418"/>
              </a:spcBef>
              <a:buFont typeface="Wingdings"/>
              <a:buChar char=""/>
              <a:tabLst>
                <a:tab pos="227474" algn="l"/>
              </a:tabLst>
            </a:pPr>
            <a:endParaRPr sz="1465" spc="-7" dirty="0">
              <a:solidFill>
                <a:prstClr val="black"/>
              </a:solidFill>
              <a:latin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510018" y="1083766"/>
            <a:ext cx="5545592" cy="712014"/>
            <a:chOff x="4882896" y="813828"/>
            <a:chExt cx="4164329" cy="53467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82896" y="826020"/>
              <a:ext cx="4164329" cy="50671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02096" y="813828"/>
              <a:ext cx="1811274" cy="53414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6631785" y="1173046"/>
            <a:ext cx="5406911" cy="390243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61730" rIns="0" bIns="0" rtlCol="0">
            <a:spAutoFit/>
          </a:bodyPr>
          <a:lstStyle/>
          <a:p>
            <a:pPr marL="122616" algn="ctr" defTabSz="1217706">
              <a:spcBef>
                <a:spcPts val="486"/>
              </a:spcBef>
            </a:pPr>
            <a:r>
              <a:rPr sz="2131" b="1" spc="7" dirty="0">
                <a:solidFill>
                  <a:srgbClr val="FFFFFF"/>
                </a:solidFill>
                <a:latin typeface="Verdana"/>
                <a:cs typeface="Verdana"/>
              </a:rPr>
              <a:t>Help</a:t>
            </a:r>
            <a:r>
              <a:rPr sz="2131" b="1" spc="-7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31" b="1" spc="13" dirty="0">
                <a:solidFill>
                  <a:srgbClr val="FFFFFF"/>
                </a:solidFill>
                <a:latin typeface="Verdana"/>
                <a:cs typeface="Verdana"/>
              </a:rPr>
              <a:t>Needed</a:t>
            </a:r>
            <a:endParaRPr sz="2131">
              <a:solidFill>
                <a:prstClr val="black"/>
              </a:solidFill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91644" y="1649974"/>
            <a:ext cx="5910903" cy="4267858"/>
            <a:chOff x="213359" y="1239008"/>
            <a:chExt cx="4438650" cy="3204845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4876" y="1239008"/>
              <a:ext cx="4437137" cy="320421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3359" y="1402079"/>
              <a:ext cx="4399026" cy="286893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92607" y="1280159"/>
              <a:ext cx="4356100" cy="3124200"/>
            </a:xfrm>
            <a:custGeom>
              <a:avLst/>
              <a:gdLst/>
              <a:ahLst/>
              <a:cxnLst/>
              <a:rect l="l" t="t" r="r" b="b"/>
              <a:pathLst>
                <a:path w="4356100" h="3124200">
                  <a:moveTo>
                    <a:pt x="4355592" y="0"/>
                  </a:moveTo>
                  <a:lnTo>
                    <a:pt x="0" y="0"/>
                  </a:lnTo>
                  <a:lnTo>
                    <a:pt x="0" y="3124200"/>
                  </a:lnTo>
                  <a:lnTo>
                    <a:pt x="4355592" y="3124200"/>
                  </a:lnTo>
                  <a:lnTo>
                    <a:pt x="435559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pPr defTabSz="1217706"/>
              <a:endParaRPr sz="2397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03254" y="1973954"/>
            <a:ext cx="5532064" cy="3712789"/>
          </a:xfrm>
          <a:prstGeom prst="rect">
            <a:avLst/>
          </a:prstGeom>
        </p:spPr>
        <p:txBody>
          <a:bodyPr vert="horz" wrap="square" lIns="0" tIns="17758" rIns="0" bIns="0" rtlCol="0">
            <a:spAutoFit/>
          </a:bodyPr>
          <a:lstStyle/>
          <a:p>
            <a:pPr marL="243541" indent="-227474" defTabSz="1217706">
              <a:spcBef>
                <a:spcPts val="140"/>
              </a:spcBef>
              <a:buFont typeface="Wingdings"/>
              <a:buChar char=""/>
              <a:tabLst>
                <a:tab pos="244387" algn="l"/>
              </a:tabLst>
            </a:pPr>
            <a:r>
              <a:rPr sz="1465" spc="-7" dirty="0">
                <a:solidFill>
                  <a:prstClr val="black"/>
                </a:solidFill>
                <a:latin typeface="Calibri"/>
                <a:cs typeface="Verdana"/>
              </a:rPr>
              <a:t>Enable</a:t>
            </a:r>
            <a:r>
              <a:rPr sz="1465" spc="-20" dirty="0">
                <a:solidFill>
                  <a:prstClr val="black"/>
                </a:solidFill>
                <a:latin typeface="Calibri"/>
                <a:cs typeface="Verdana"/>
              </a:rPr>
              <a:t> </a:t>
            </a:r>
            <a:r>
              <a:rPr sz="1465" spc="-7" dirty="0">
                <a:solidFill>
                  <a:prstClr val="black"/>
                </a:solidFill>
                <a:latin typeface="Calibri"/>
                <a:cs typeface="Verdana"/>
              </a:rPr>
              <a:t>early</a:t>
            </a:r>
            <a:r>
              <a:rPr sz="1465" spc="20" dirty="0">
                <a:solidFill>
                  <a:prstClr val="black"/>
                </a:solidFill>
                <a:latin typeface="Calibri"/>
                <a:cs typeface="Verdana"/>
              </a:rPr>
              <a:t> </a:t>
            </a:r>
            <a:r>
              <a:rPr sz="1465" spc="-7" dirty="0">
                <a:solidFill>
                  <a:prstClr val="black"/>
                </a:solidFill>
                <a:latin typeface="Calibri"/>
                <a:cs typeface="Verdana"/>
              </a:rPr>
              <a:t>testing</a:t>
            </a:r>
            <a:r>
              <a:rPr sz="1465" dirty="0">
                <a:solidFill>
                  <a:prstClr val="black"/>
                </a:solidFill>
                <a:latin typeface="Calibri"/>
                <a:cs typeface="Verdana"/>
              </a:rPr>
              <a:t> &amp;</a:t>
            </a:r>
            <a:r>
              <a:rPr sz="1465" spc="13" dirty="0">
                <a:solidFill>
                  <a:prstClr val="black"/>
                </a:solidFill>
                <a:latin typeface="Calibri"/>
                <a:cs typeface="Verdana"/>
              </a:rPr>
              <a:t> </a:t>
            </a:r>
            <a:r>
              <a:rPr sz="1465" dirty="0">
                <a:solidFill>
                  <a:prstClr val="black"/>
                </a:solidFill>
                <a:latin typeface="Calibri"/>
                <a:cs typeface="Verdana"/>
              </a:rPr>
              <a:t>automation</a:t>
            </a:r>
            <a:r>
              <a:rPr sz="1465" spc="-13" dirty="0">
                <a:solidFill>
                  <a:prstClr val="black"/>
                </a:solidFill>
                <a:latin typeface="Calibri"/>
                <a:cs typeface="Verdana"/>
              </a:rPr>
              <a:t> </a:t>
            </a:r>
            <a:r>
              <a:rPr sz="1465" dirty="0">
                <a:solidFill>
                  <a:prstClr val="black"/>
                </a:solidFill>
                <a:latin typeface="Calibri"/>
                <a:cs typeface="Verdana"/>
              </a:rPr>
              <a:t>to catch</a:t>
            </a:r>
            <a:r>
              <a:rPr sz="1465" spc="-13" dirty="0">
                <a:solidFill>
                  <a:prstClr val="black"/>
                </a:solidFill>
                <a:latin typeface="Calibri"/>
                <a:cs typeface="Verdana"/>
              </a:rPr>
              <a:t> </a:t>
            </a:r>
            <a:r>
              <a:rPr sz="1465" spc="-7" dirty="0">
                <a:solidFill>
                  <a:prstClr val="black"/>
                </a:solidFill>
                <a:latin typeface="Calibri"/>
                <a:cs typeface="Verdana"/>
              </a:rPr>
              <a:t>defects</a:t>
            </a:r>
            <a:r>
              <a:rPr sz="1465" dirty="0">
                <a:solidFill>
                  <a:prstClr val="black"/>
                </a:solidFill>
                <a:latin typeface="Calibri"/>
                <a:cs typeface="Verdana"/>
              </a:rPr>
              <a:t> </a:t>
            </a:r>
            <a:r>
              <a:rPr sz="1465" spc="-7" dirty="0">
                <a:solidFill>
                  <a:prstClr val="black"/>
                </a:solidFill>
                <a:latin typeface="Calibri"/>
                <a:cs typeface="Verdana"/>
              </a:rPr>
              <a:t>early</a:t>
            </a:r>
            <a:endParaRPr sz="1465" dirty="0">
              <a:solidFill>
                <a:prstClr val="black"/>
              </a:solidFill>
              <a:latin typeface="Calibri"/>
              <a:cs typeface="Verdana"/>
            </a:endParaRPr>
          </a:p>
          <a:p>
            <a:pPr marL="243541" indent="-227474" defTabSz="1217706">
              <a:spcBef>
                <a:spcPts val="1418"/>
              </a:spcBef>
              <a:buFont typeface="Wingdings"/>
              <a:buChar char=""/>
              <a:tabLst>
                <a:tab pos="244387" algn="l"/>
              </a:tabLst>
            </a:pPr>
            <a:r>
              <a:rPr sz="1465" spc="-7" dirty="0">
                <a:solidFill>
                  <a:prstClr val="black"/>
                </a:solidFill>
                <a:latin typeface="Calibri"/>
                <a:cs typeface="Verdana"/>
              </a:rPr>
              <a:t>“Test</a:t>
            </a:r>
            <a:r>
              <a:rPr sz="1465" spc="-20" dirty="0">
                <a:solidFill>
                  <a:prstClr val="black"/>
                </a:solidFill>
                <a:latin typeface="Calibri"/>
                <a:cs typeface="Verdana"/>
              </a:rPr>
              <a:t> In</a:t>
            </a:r>
            <a:r>
              <a:rPr sz="1465" spc="47" dirty="0">
                <a:solidFill>
                  <a:prstClr val="black"/>
                </a:solidFill>
                <a:latin typeface="Calibri"/>
                <a:cs typeface="Verdana"/>
              </a:rPr>
              <a:t> </a:t>
            </a:r>
            <a:r>
              <a:rPr sz="1465" spc="-7" dirty="0">
                <a:solidFill>
                  <a:prstClr val="black"/>
                </a:solidFill>
                <a:latin typeface="Calibri"/>
                <a:cs typeface="Verdana"/>
              </a:rPr>
              <a:t>Isolation”</a:t>
            </a:r>
            <a:r>
              <a:rPr sz="1465" spc="20" dirty="0">
                <a:solidFill>
                  <a:prstClr val="black"/>
                </a:solidFill>
                <a:latin typeface="Calibri"/>
                <a:cs typeface="Verdana"/>
              </a:rPr>
              <a:t> </a:t>
            </a:r>
            <a:r>
              <a:rPr sz="1465" dirty="0">
                <a:solidFill>
                  <a:prstClr val="black"/>
                </a:solidFill>
                <a:latin typeface="Calibri"/>
                <a:cs typeface="Verdana"/>
              </a:rPr>
              <a:t>to</a:t>
            </a:r>
            <a:r>
              <a:rPr sz="1465" spc="-7" dirty="0">
                <a:solidFill>
                  <a:prstClr val="black"/>
                </a:solidFill>
                <a:latin typeface="Calibri"/>
                <a:cs typeface="Verdana"/>
              </a:rPr>
              <a:t> </a:t>
            </a:r>
            <a:r>
              <a:rPr sz="1465" dirty="0">
                <a:solidFill>
                  <a:prstClr val="black"/>
                </a:solidFill>
                <a:latin typeface="Calibri"/>
                <a:cs typeface="Verdana"/>
              </a:rPr>
              <a:t>improve</a:t>
            </a:r>
            <a:r>
              <a:rPr sz="1465" spc="-27" dirty="0">
                <a:solidFill>
                  <a:prstClr val="black"/>
                </a:solidFill>
                <a:latin typeface="Calibri"/>
                <a:cs typeface="Verdana"/>
              </a:rPr>
              <a:t> </a:t>
            </a:r>
            <a:r>
              <a:rPr sz="1465" spc="-7" dirty="0">
                <a:solidFill>
                  <a:prstClr val="black"/>
                </a:solidFill>
                <a:latin typeface="Calibri"/>
                <a:cs typeface="Verdana"/>
              </a:rPr>
              <a:t>quality</a:t>
            </a:r>
            <a:r>
              <a:rPr sz="1465" spc="13" dirty="0">
                <a:solidFill>
                  <a:prstClr val="black"/>
                </a:solidFill>
                <a:latin typeface="Calibri"/>
                <a:cs typeface="Verdana"/>
              </a:rPr>
              <a:t> </a:t>
            </a:r>
            <a:r>
              <a:rPr sz="1465" dirty="0">
                <a:solidFill>
                  <a:prstClr val="black"/>
                </a:solidFill>
                <a:latin typeface="Calibri"/>
                <a:cs typeface="Verdana"/>
              </a:rPr>
              <a:t>&amp;</a:t>
            </a:r>
            <a:r>
              <a:rPr sz="1465" spc="-20" dirty="0">
                <a:solidFill>
                  <a:prstClr val="black"/>
                </a:solidFill>
                <a:latin typeface="Calibri"/>
                <a:cs typeface="Verdana"/>
              </a:rPr>
              <a:t> </a:t>
            </a:r>
            <a:r>
              <a:rPr sz="1465" spc="-7" dirty="0">
                <a:solidFill>
                  <a:prstClr val="black"/>
                </a:solidFill>
                <a:latin typeface="Calibri"/>
                <a:cs typeface="Verdana"/>
              </a:rPr>
              <a:t>productivity</a:t>
            </a:r>
            <a:endParaRPr sz="1465" dirty="0">
              <a:solidFill>
                <a:prstClr val="black"/>
              </a:solidFill>
              <a:latin typeface="Calibri"/>
              <a:cs typeface="Verdana"/>
            </a:endParaRPr>
          </a:p>
          <a:p>
            <a:pPr marL="243541" indent="-227474" defTabSz="1217706">
              <a:spcBef>
                <a:spcPts val="1412"/>
              </a:spcBef>
              <a:buFont typeface="Wingdings"/>
              <a:buChar char=""/>
              <a:tabLst>
                <a:tab pos="244387" algn="l"/>
              </a:tabLst>
            </a:pPr>
            <a:r>
              <a:rPr sz="1465" spc="-7" dirty="0">
                <a:solidFill>
                  <a:prstClr val="black"/>
                </a:solidFill>
                <a:latin typeface="Calibri"/>
                <a:cs typeface="Verdana"/>
              </a:rPr>
              <a:t>Continuous Testing</a:t>
            </a:r>
            <a:r>
              <a:rPr sz="1465" spc="33" dirty="0">
                <a:solidFill>
                  <a:prstClr val="black"/>
                </a:solidFill>
                <a:latin typeface="Calibri"/>
                <a:cs typeface="Verdana"/>
              </a:rPr>
              <a:t> </a:t>
            </a:r>
            <a:r>
              <a:rPr sz="1465" spc="-13" dirty="0">
                <a:solidFill>
                  <a:prstClr val="black"/>
                </a:solidFill>
                <a:latin typeface="Calibri"/>
                <a:cs typeface="Verdana"/>
              </a:rPr>
              <a:t>in</a:t>
            </a:r>
            <a:r>
              <a:rPr sz="1465" spc="20" dirty="0">
                <a:solidFill>
                  <a:prstClr val="black"/>
                </a:solidFill>
                <a:latin typeface="Calibri"/>
                <a:cs typeface="Verdana"/>
              </a:rPr>
              <a:t> </a:t>
            </a:r>
            <a:r>
              <a:rPr sz="1465" spc="-7" dirty="0">
                <a:solidFill>
                  <a:prstClr val="black"/>
                </a:solidFill>
                <a:latin typeface="Calibri"/>
                <a:cs typeface="Verdana"/>
              </a:rPr>
              <a:t>pipeline</a:t>
            </a:r>
            <a:r>
              <a:rPr sz="1465" spc="13" dirty="0">
                <a:solidFill>
                  <a:prstClr val="black"/>
                </a:solidFill>
                <a:latin typeface="Calibri"/>
                <a:cs typeface="Verdana"/>
              </a:rPr>
              <a:t> </a:t>
            </a:r>
            <a:r>
              <a:rPr sz="1465" spc="-7" dirty="0">
                <a:solidFill>
                  <a:prstClr val="black"/>
                </a:solidFill>
                <a:latin typeface="Calibri"/>
                <a:cs typeface="Verdana"/>
              </a:rPr>
              <a:t>with</a:t>
            </a:r>
            <a:r>
              <a:rPr sz="1465" spc="20" dirty="0">
                <a:solidFill>
                  <a:prstClr val="black"/>
                </a:solidFill>
                <a:latin typeface="Calibri"/>
                <a:cs typeface="Verdana"/>
              </a:rPr>
              <a:t> </a:t>
            </a:r>
            <a:r>
              <a:rPr sz="1465" spc="-7" dirty="0">
                <a:solidFill>
                  <a:prstClr val="black"/>
                </a:solidFill>
                <a:latin typeface="Calibri"/>
                <a:cs typeface="Verdana"/>
              </a:rPr>
              <a:t>quality</a:t>
            </a:r>
            <a:r>
              <a:rPr sz="1465" spc="13" dirty="0">
                <a:solidFill>
                  <a:prstClr val="black"/>
                </a:solidFill>
                <a:latin typeface="Calibri"/>
                <a:cs typeface="Verdana"/>
              </a:rPr>
              <a:t> </a:t>
            </a:r>
            <a:r>
              <a:rPr sz="1465" dirty="0">
                <a:solidFill>
                  <a:prstClr val="black"/>
                </a:solidFill>
                <a:latin typeface="Calibri"/>
                <a:cs typeface="Verdana"/>
              </a:rPr>
              <a:t>gates</a:t>
            </a:r>
          </a:p>
          <a:p>
            <a:pPr marL="243541" indent="-227474" defTabSz="1217706">
              <a:spcBef>
                <a:spcPts val="1412"/>
              </a:spcBef>
              <a:buFont typeface="Wingdings"/>
              <a:buChar char=""/>
              <a:tabLst>
                <a:tab pos="244387" algn="l"/>
              </a:tabLst>
            </a:pPr>
            <a:r>
              <a:rPr sz="1465" spc="-7" dirty="0">
                <a:solidFill>
                  <a:prstClr val="black"/>
                </a:solidFill>
                <a:latin typeface="Calibri"/>
                <a:cs typeface="Verdana"/>
              </a:rPr>
              <a:t>Build </a:t>
            </a:r>
            <a:r>
              <a:rPr sz="1465" dirty="0">
                <a:solidFill>
                  <a:prstClr val="black"/>
                </a:solidFill>
                <a:latin typeface="Calibri"/>
                <a:cs typeface="Verdana"/>
              </a:rPr>
              <a:t>reusable</a:t>
            </a:r>
            <a:r>
              <a:rPr sz="1465" spc="-20" dirty="0">
                <a:solidFill>
                  <a:prstClr val="black"/>
                </a:solidFill>
                <a:latin typeface="Calibri"/>
                <a:cs typeface="Verdana"/>
              </a:rPr>
              <a:t> </a:t>
            </a:r>
            <a:r>
              <a:rPr sz="1465" dirty="0">
                <a:solidFill>
                  <a:prstClr val="black"/>
                </a:solidFill>
                <a:latin typeface="Calibri"/>
                <a:cs typeface="Verdana"/>
              </a:rPr>
              <a:t>component</a:t>
            </a:r>
            <a:r>
              <a:rPr sz="1465" spc="-13" dirty="0">
                <a:solidFill>
                  <a:prstClr val="black"/>
                </a:solidFill>
                <a:latin typeface="Calibri"/>
                <a:cs typeface="Verdana"/>
              </a:rPr>
              <a:t> in</a:t>
            </a:r>
            <a:r>
              <a:rPr sz="1465" spc="-20" dirty="0">
                <a:solidFill>
                  <a:prstClr val="black"/>
                </a:solidFill>
                <a:latin typeface="Calibri"/>
                <a:cs typeface="Verdana"/>
              </a:rPr>
              <a:t> </a:t>
            </a:r>
            <a:r>
              <a:rPr lang="en-US" sz="1465" dirty="0">
                <a:solidFill>
                  <a:prstClr val="black"/>
                </a:solidFill>
                <a:latin typeface="Calibri"/>
                <a:cs typeface="Verdana"/>
              </a:rPr>
              <a:t>MFTF</a:t>
            </a:r>
            <a:r>
              <a:rPr sz="1465" dirty="0">
                <a:solidFill>
                  <a:prstClr val="black"/>
                </a:solidFill>
                <a:latin typeface="Calibri"/>
                <a:cs typeface="Verdana"/>
              </a:rPr>
              <a:t> </a:t>
            </a:r>
            <a:r>
              <a:rPr sz="1465" spc="-7" dirty="0">
                <a:solidFill>
                  <a:prstClr val="black"/>
                </a:solidFill>
                <a:latin typeface="Calibri"/>
                <a:cs typeface="Verdana"/>
              </a:rPr>
              <a:t>for</a:t>
            </a:r>
            <a:r>
              <a:rPr sz="1465" spc="7" dirty="0">
                <a:solidFill>
                  <a:prstClr val="black"/>
                </a:solidFill>
                <a:latin typeface="Calibri"/>
                <a:cs typeface="Verdana"/>
              </a:rPr>
              <a:t> </a:t>
            </a:r>
            <a:r>
              <a:rPr sz="1465" spc="-7" dirty="0">
                <a:solidFill>
                  <a:prstClr val="black"/>
                </a:solidFill>
                <a:latin typeface="Calibri"/>
                <a:cs typeface="Verdana"/>
              </a:rPr>
              <a:t>quick</a:t>
            </a:r>
            <a:r>
              <a:rPr sz="1465" spc="-20" dirty="0">
                <a:solidFill>
                  <a:prstClr val="black"/>
                </a:solidFill>
                <a:latin typeface="Calibri"/>
                <a:cs typeface="Verdana"/>
              </a:rPr>
              <a:t> </a:t>
            </a:r>
            <a:r>
              <a:rPr sz="1465" dirty="0">
                <a:solidFill>
                  <a:prstClr val="black"/>
                </a:solidFill>
                <a:latin typeface="Calibri"/>
                <a:cs typeface="Verdana"/>
              </a:rPr>
              <a:t>adoption</a:t>
            </a:r>
            <a:endParaRPr lang="en-US" sz="1465" dirty="0">
              <a:solidFill>
                <a:prstClr val="black"/>
              </a:solidFill>
              <a:latin typeface="Calibri"/>
              <a:cs typeface="Verdana"/>
            </a:endParaRPr>
          </a:p>
          <a:p>
            <a:pPr marL="989387" lvl="1" indent="-380533" defTabSz="1217706">
              <a:buFont typeface="Wingdings" panose="05000000000000000000" pitchFamily="2" charset="2"/>
              <a:buChar char=""/>
              <a:tabLst>
                <a:tab pos="1217706" algn="l"/>
              </a:tabLst>
            </a:pPr>
            <a:r>
              <a:rPr lang="en-US" sz="1465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MFTF Dynamic Data Feeding</a:t>
            </a:r>
          </a:p>
          <a:p>
            <a:pPr marL="989387" lvl="1" indent="-380533" defTabSz="1217706">
              <a:buFont typeface="Wingdings" panose="05000000000000000000" pitchFamily="2" charset="2"/>
              <a:buChar char=""/>
              <a:tabLst>
                <a:tab pos="1217706" algn="l"/>
              </a:tabLst>
            </a:pPr>
            <a:r>
              <a:rPr lang="en-US" sz="1465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Parallel Execution</a:t>
            </a:r>
          </a:p>
          <a:p>
            <a:pPr marL="989387" lvl="1" indent="-380533" defTabSz="1217706">
              <a:buFont typeface="Wingdings" panose="05000000000000000000" pitchFamily="2" charset="2"/>
              <a:buChar char=""/>
              <a:tabLst>
                <a:tab pos="1217706" algn="l"/>
              </a:tabLst>
            </a:pPr>
            <a:r>
              <a:rPr lang="en-US" sz="1465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Headless and Headed</a:t>
            </a:r>
          </a:p>
          <a:p>
            <a:pPr marL="989387" lvl="1" indent="-380533" defTabSz="1217706">
              <a:buFont typeface="Wingdings" panose="05000000000000000000" pitchFamily="2" charset="2"/>
              <a:buChar char=""/>
              <a:tabLst>
                <a:tab pos="1217706" algn="l"/>
              </a:tabLst>
            </a:pPr>
            <a:r>
              <a:rPr lang="en-US" sz="1465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MFTF CICD</a:t>
            </a:r>
          </a:p>
          <a:p>
            <a:pPr marL="380533" indent="-380533" defTabSz="1217706">
              <a:buFont typeface="Wingdings" panose="05000000000000000000" pitchFamily="2" charset="2"/>
              <a:buChar char=""/>
              <a:tabLst>
                <a:tab pos="1217706" algn="l"/>
              </a:tabLst>
            </a:pPr>
            <a:r>
              <a:rPr lang="en-US" sz="1465" spc="-7" dirty="0">
                <a:solidFill>
                  <a:prstClr val="black"/>
                </a:solidFill>
                <a:latin typeface="Calibri"/>
              </a:rPr>
              <a:t>Automation checkout &amp; reporting</a:t>
            </a:r>
          </a:p>
          <a:p>
            <a:pPr marL="1065493" lvl="1" indent="-456640" defTabSz="1217706">
              <a:buFont typeface="Wingdings" panose="05000000000000000000" pitchFamily="2" charset="2"/>
              <a:buChar char=""/>
              <a:tabLst>
                <a:tab pos="608853" algn="l"/>
              </a:tabLst>
            </a:pPr>
            <a:r>
              <a:rPr lang="en-US" sz="1465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Stage 2</a:t>
            </a:r>
          </a:p>
          <a:p>
            <a:pPr marL="1065493" lvl="1" indent="-456640" defTabSz="1217706">
              <a:buFont typeface="Wingdings" panose="05000000000000000000" pitchFamily="2" charset="2"/>
              <a:buChar char=""/>
              <a:tabLst>
                <a:tab pos="608853" algn="l"/>
              </a:tabLst>
            </a:pPr>
            <a:r>
              <a:rPr lang="en-US" sz="1465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Stage 3</a:t>
            </a:r>
          </a:p>
          <a:p>
            <a:pPr marL="1065493" lvl="1" indent="-456640" defTabSz="1217706">
              <a:buFont typeface="Wingdings" panose="05000000000000000000" pitchFamily="2" charset="2"/>
              <a:buChar char=""/>
              <a:tabLst>
                <a:tab pos="608853" algn="l"/>
              </a:tabLst>
            </a:pPr>
            <a:r>
              <a:rPr lang="en-US" sz="1465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Staging</a:t>
            </a:r>
          </a:p>
          <a:p>
            <a:pPr marL="1065493" lvl="1" indent="-456640" defTabSz="1217706">
              <a:buFont typeface="Wingdings" panose="05000000000000000000" pitchFamily="2" charset="2"/>
              <a:buChar char=""/>
              <a:tabLst>
                <a:tab pos="608853" algn="l"/>
              </a:tabLst>
            </a:pPr>
            <a:r>
              <a:rPr lang="en-US" sz="1465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Production</a:t>
            </a:r>
          </a:p>
          <a:p>
            <a:pPr marL="456640" indent="-456640" defTabSz="1217706">
              <a:buFont typeface="Wingdings" panose="05000000000000000000" pitchFamily="2" charset="2"/>
              <a:buChar char=""/>
              <a:tabLst>
                <a:tab pos="608853" algn="l"/>
              </a:tabLst>
            </a:pPr>
            <a:r>
              <a:rPr lang="en-US" sz="1465" spc="-7" dirty="0">
                <a:solidFill>
                  <a:prstClr val="black"/>
                </a:solidFill>
                <a:latin typeface="Calibri"/>
              </a:rPr>
              <a:t>Ready API for API Automation</a:t>
            </a:r>
            <a:endParaRPr sz="1465" spc="-7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75410" y="1083766"/>
            <a:ext cx="5939654" cy="712014"/>
            <a:chOff x="201168" y="813828"/>
            <a:chExt cx="4460240" cy="534670"/>
          </a:xfrm>
        </p:grpSpPr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1168" y="826020"/>
              <a:ext cx="4459986" cy="50671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09928" y="813828"/>
              <a:ext cx="1533906" cy="53414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92607" y="880871"/>
              <a:ext cx="4356100" cy="399415"/>
            </a:xfrm>
            <a:custGeom>
              <a:avLst/>
              <a:gdLst/>
              <a:ahLst/>
              <a:cxnLst/>
              <a:rect l="l" t="t" r="r" b="b"/>
              <a:pathLst>
                <a:path w="4356100" h="399415">
                  <a:moveTo>
                    <a:pt x="4355592" y="0"/>
                  </a:moveTo>
                  <a:lnTo>
                    <a:pt x="0" y="0"/>
                  </a:lnTo>
                  <a:lnTo>
                    <a:pt x="0" y="399288"/>
                  </a:lnTo>
                  <a:lnTo>
                    <a:pt x="4355592" y="399288"/>
                  </a:lnTo>
                  <a:lnTo>
                    <a:pt x="4355592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pPr defTabSz="1217706"/>
              <a:endParaRPr sz="2397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554194" y="1216681"/>
            <a:ext cx="1606683" cy="345842"/>
          </a:xfrm>
          <a:prstGeom prst="rect">
            <a:avLst/>
          </a:prstGeom>
        </p:spPr>
        <p:txBody>
          <a:bodyPr vert="horz" wrap="square" lIns="0" tIns="17758" rIns="0" bIns="0" rtlCol="0">
            <a:spAutoFit/>
          </a:bodyPr>
          <a:lstStyle/>
          <a:p>
            <a:pPr marL="16913" defTabSz="1217706">
              <a:spcBef>
                <a:spcPts val="140"/>
              </a:spcBef>
            </a:pPr>
            <a:r>
              <a:rPr sz="2131" b="1" dirty="0">
                <a:solidFill>
                  <a:srgbClr val="FFFFFF"/>
                </a:solidFill>
                <a:latin typeface="Verdana"/>
                <a:cs typeface="Verdana"/>
              </a:rPr>
              <a:t>Initiatives</a:t>
            </a:r>
            <a:endParaRPr sz="2131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0206" y="6398006"/>
            <a:ext cx="2700073" cy="180115"/>
          </a:xfrm>
          <a:prstGeom prst="rect">
            <a:avLst/>
          </a:prstGeom>
        </p:spPr>
        <p:txBody>
          <a:bodyPr vert="horz" wrap="square" lIns="0" tIns="16067" rIns="0" bIns="0" rtlCol="0">
            <a:spAutoFit/>
          </a:bodyPr>
          <a:lstStyle/>
          <a:p>
            <a:pPr marL="50738" defTabSz="1217706">
              <a:spcBef>
                <a:spcPts val="127"/>
              </a:spcBef>
            </a:pPr>
            <a:fld id="{81D60167-4931-47E6-BA6A-407CBD079E47}" type="slidenum">
              <a:rPr sz="1065" spc="-13" dirty="0">
                <a:solidFill>
                  <a:prstClr val="black"/>
                </a:solidFill>
                <a:latin typeface="Verdana"/>
                <a:cs typeface="Verdana"/>
              </a:rPr>
              <a:pPr marL="50738" defTabSz="1217706">
                <a:spcBef>
                  <a:spcPts val="127"/>
                </a:spcBef>
              </a:pPr>
              <a:t>5</a:t>
            </a:fld>
            <a:r>
              <a:rPr sz="1065" spc="33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065" spc="-7" dirty="0">
                <a:solidFill>
                  <a:prstClr val="black"/>
                </a:solidFill>
                <a:latin typeface="Verdana"/>
                <a:cs typeface="Verdana"/>
              </a:rPr>
              <a:t>|</a:t>
            </a:r>
            <a:r>
              <a:rPr sz="106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065" spc="-13" dirty="0">
                <a:solidFill>
                  <a:prstClr val="black"/>
                </a:solidFill>
                <a:latin typeface="Verdana"/>
                <a:cs typeface="Verdana"/>
              </a:rPr>
              <a:t>©</a:t>
            </a:r>
            <a:r>
              <a:rPr sz="1065" spc="7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065" spc="-7" dirty="0">
                <a:solidFill>
                  <a:prstClr val="black"/>
                </a:solidFill>
                <a:latin typeface="Verdana"/>
                <a:cs typeface="Verdana"/>
              </a:rPr>
              <a:t>Atos</a:t>
            </a:r>
            <a:r>
              <a:rPr sz="1065" spc="2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065" spc="-7" dirty="0">
                <a:solidFill>
                  <a:prstClr val="black"/>
                </a:solidFill>
                <a:latin typeface="Verdana"/>
                <a:cs typeface="Verdana"/>
              </a:rPr>
              <a:t>|</a:t>
            </a:r>
            <a:r>
              <a:rPr sz="106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065" spc="-7" dirty="0">
                <a:solidFill>
                  <a:prstClr val="black"/>
                </a:solidFill>
                <a:latin typeface="Verdana"/>
                <a:cs typeface="Verdana"/>
              </a:rPr>
              <a:t>Syntel</a:t>
            </a:r>
            <a:r>
              <a:rPr sz="1065" spc="2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065" spc="-7" dirty="0">
                <a:solidFill>
                  <a:prstClr val="black"/>
                </a:solidFill>
                <a:latin typeface="Verdana"/>
                <a:cs typeface="Verdana"/>
              </a:rPr>
              <a:t>-</a:t>
            </a:r>
            <a:r>
              <a:rPr sz="106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065" spc="-7" dirty="0">
                <a:solidFill>
                  <a:prstClr val="black"/>
                </a:solidFill>
                <a:latin typeface="Verdana"/>
                <a:cs typeface="Verdana"/>
              </a:rPr>
              <a:t>For</a:t>
            </a:r>
            <a:r>
              <a:rPr sz="1065" spc="33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065" spc="-7" dirty="0">
                <a:solidFill>
                  <a:prstClr val="black"/>
                </a:solidFill>
                <a:latin typeface="Verdana"/>
                <a:cs typeface="Verdana"/>
              </a:rPr>
              <a:t>internal</a:t>
            </a:r>
            <a:r>
              <a:rPr sz="1065" spc="27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065" spc="-13" dirty="0">
                <a:solidFill>
                  <a:prstClr val="black"/>
                </a:solidFill>
                <a:latin typeface="Verdana"/>
                <a:cs typeface="Verdana"/>
              </a:rPr>
              <a:t>use</a:t>
            </a:r>
            <a:endParaRPr sz="1065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78985" y="6610043"/>
            <a:ext cx="1035042" cy="143488"/>
          </a:xfrm>
          <a:prstGeom prst="rect">
            <a:avLst/>
          </a:prstGeom>
        </p:spPr>
        <p:txBody>
          <a:bodyPr vert="horz" wrap="square" lIns="0" tIns="10147" rIns="0" bIns="0" rtlCol="0">
            <a:spAutoFit/>
          </a:bodyPr>
          <a:lstStyle/>
          <a:p>
            <a:pPr marL="16913" defTabSz="1217706">
              <a:spcBef>
                <a:spcPts val="80"/>
              </a:spcBef>
            </a:pPr>
            <a:r>
              <a:rPr sz="866" spc="20" dirty="0">
                <a:solidFill>
                  <a:srgbClr val="F1F1F1"/>
                </a:solidFill>
                <a:latin typeface="Arial"/>
                <a:cs typeface="Arial"/>
              </a:rPr>
              <a:t>© 2017</a:t>
            </a:r>
            <a:r>
              <a:rPr sz="866" spc="7" dirty="0">
                <a:solidFill>
                  <a:srgbClr val="F1F1F1"/>
                </a:solidFill>
                <a:latin typeface="Arial"/>
                <a:cs typeface="Arial"/>
              </a:rPr>
              <a:t>,</a:t>
            </a:r>
            <a:r>
              <a:rPr sz="866" spc="-47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866" spc="27" dirty="0">
                <a:solidFill>
                  <a:srgbClr val="F1F1F1"/>
                </a:solidFill>
                <a:latin typeface="Arial"/>
                <a:cs typeface="Arial"/>
              </a:rPr>
              <a:t>S</a:t>
            </a:r>
            <a:r>
              <a:rPr sz="866" spc="-20" dirty="0">
                <a:solidFill>
                  <a:srgbClr val="F1F1F1"/>
                </a:solidFill>
                <a:latin typeface="Arial"/>
                <a:cs typeface="Arial"/>
              </a:rPr>
              <a:t>y</a:t>
            </a:r>
            <a:r>
              <a:rPr sz="866" spc="20" dirty="0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sz="866" spc="7" dirty="0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sz="866" spc="-7" dirty="0">
                <a:solidFill>
                  <a:srgbClr val="F1F1F1"/>
                </a:solidFill>
                <a:latin typeface="Arial"/>
                <a:cs typeface="Arial"/>
              </a:rPr>
              <a:t>el</a:t>
            </a:r>
            <a:r>
              <a:rPr sz="866" spc="7" dirty="0">
                <a:solidFill>
                  <a:srgbClr val="F1F1F1"/>
                </a:solidFill>
                <a:latin typeface="Arial"/>
                <a:cs typeface="Arial"/>
              </a:rPr>
              <a:t>,</a:t>
            </a:r>
            <a:r>
              <a:rPr sz="866" spc="47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866" spc="7" dirty="0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sz="866" spc="20" dirty="0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sz="866" spc="7" dirty="0">
                <a:solidFill>
                  <a:srgbClr val="F1F1F1"/>
                </a:solidFill>
                <a:latin typeface="Arial"/>
                <a:cs typeface="Arial"/>
              </a:rPr>
              <a:t>c.</a:t>
            </a:r>
            <a:endParaRPr sz="866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8942823"/>
      </p:ext>
    </p:extLst>
  </p:cSld>
  <p:clrMapOvr>
    <a:masterClrMapping/>
  </p:clrMapOvr>
</p:sld>
</file>

<file path=ppt/theme/theme1.xml><?xml version="1.0" encoding="utf-8"?>
<a:theme xmlns:a="http://schemas.openxmlformats.org/drawingml/2006/main" name="4_Atos|Syntel External">
  <a:themeElements>
    <a:clrScheme name="Custom 1">
      <a:dk1>
        <a:sysClr val="windowText" lastClr="000000"/>
      </a:dk1>
      <a:lt1>
        <a:sysClr val="window" lastClr="FFFFFF"/>
      </a:lt1>
      <a:dk2>
        <a:srgbClr val="0066A1"/>
      </a:dk2>
      <a:lt2>
        <a:srgbClr val="FFFFFF"/>
      </a:lt2>
      <a:accent1>
        <a:srgbClr val="0066A1"/>
      </a:accent1>
      <a:accent2>
        <a:srgbClr val="0089C4"/>
      </a:accent2>
      <a:accent3>
        <a:srgbClr val="00AFD8"/>
      </a:accent3>
      <a:accent4>
        <a:srgbClr val="0066A1"/>
      </a:accent4>
      <a:accent5>
        <a:srgbClr val="0089C4"/>
      </a:accent5>
      <a:accent6>
        <a:srgbClr val="0066A1"/>
      </a:accent6>
      <a:hlink>
        <a:srgbClr val="0066A1"/>
      </a:hlink>
      <a:folHlink>
        <a:srgbClr val="00AFD8"/>
      </a:folHlink>
    </a:clrScheme>
    <a:fontScheme name="Atos Font PP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Atos Primary Color Atos Blue">
      <a:srgbClr val="0066A1"/>
    </a:custClr>
    <a:custClr name="Atos Primary Color White">
      <a:srgbClr val="FFFFFF"/>
    </a:custClr>
    <a:custClr name="Atos Primary Color Grey">
      <a:srgbClr val="808080"/>
    </a:custClr>
    <a:custClr name="Atos Primary Color Black">
      <a:srgbClr val="000000"/>
    </a:custClr>
    <a:custClr name="Atos Secondary Color Orange">
      <a:srgbClr val="FA6119"/>
    </a:custClr>
    <a:custClr name="Atos Secondary Color Yellow">
      <a:srgbClr val="9E9500"/>
    </a:custClr>
    <a:custClr name="Atos Secondary Color Dark purple">
      <a:srgbClr val="6639B7"/>
    </a:custClr>
    <a:custClr name="Atos Secondary Color Light purple">
      <a:srgbClr val="A626AA"/>
    </a:custClr>
    <a:custClr name="Atos Secondary Color Teal">
      <a:srgbClr val="00A59C"/>
    </a:custClr>
    <a:custClr name="Atos Complementary Color Green">
      <a:srgbClr val="3F9C35"/>
    </a:custClr>
    <a:custClr name="Atos Complementary Color Pink">
      <a:srgbClr val="D71F85"/>
    </a:custClr>
    <a:custClr name="Atos Complementary Color Dark grey">
      <a:srgbClr val="898D8D"/>
    </a:custClr>
    <a:custClr name="Atos Complementary Color Light blue">
      <a:srgbClr val="00AFD8"/>
    </a:custClr>
    <a:custClr name="Atos Complementary Color Blue">
      <a:srgbClr val="0089C4"/>
    </a:custClr>
  </a:custClrLst>
  <a:extLst>
    <a:ext uri="{05A4C25C-085E-4340-85A3-A5531E510DB2}">
      <thm15:themeFamily xmlns:thm15="http://schemas.microsoft.com/office/thememl/2012/main" name="AtosSyntel Group Template_External" id="{66FD4011-3E24-4D1B-9C5B-E79C8304E001}" vid="{2795864D-0FE1-4A15-9C29-5672657BCD51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369</Words>
  <Application>Microsoft Office PowerPoint</Application>
  <PresentationFormat>Widescreen</PresentationFormat>
  <Paragraphs>98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Arial</vt:lpstr>
      <vt:lpstr>Arial Narrow</vt:lpstr>
      <vt:lpstr>Calibri</vt:lpstr>
      <vt:lpstr>Calibri Light</vt:lpstr>
      <vt:lpstr>Lato Light</vt:lpstr>
      <vt:lpstr>Lucida Sans Unicode</vt:lpstr>
      <vt:lpstr>Poppins</vt:lpstr>
      <vt:lpstr>Verdana</vt:lpstr>
      <vt:lpstr>Wingdings</vt:lpstr>
      <vt:lpstr>4_Atos|Syntel External</vt:lpstr>
      <vt:lpstr>1_Office Theme</vt:lpstr>
      <vt:lpstr>PowerPoint Presentation</vt:lpstr>
      <vt:lpstr>PowerPoint Presentation</vt:lpstr>
      <vt:lpstr>PowerPoint Presentation</vt:lpstr>
      <vt:lpstr>PowerPoint Presentation</vt:lpstr>
      <vt:lpstr>Magento – Initiatives &amp; Help Needed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Rajasekhar Pavani (OSV)</dc:creator>
  <cp:lastModifiedBy>Rajasekhar Pavani (OSV)</cp:lastModifiedBy>
  <cp:revision>1</cp:revision>
  <dcterms:created xsi:type="dcterms:W3CDTF">2022-01-12T22:17:22Z</dcterms:created>
  <dcterms:modified xsi:type="dcterms:W3CDTF">2022-01-12T22:23:58Z</dcterms:modified>
</cp:coreProperties>
</file>