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32">
          <p15:clr>
            <a:srgbClr val="A4A3A4"/>
          </p15:clr>
        </p15:guide>
        <p15:guide id="2" pos="2426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ghRUJT86rHYss0szL0lJRPd8GV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32" orient="horz"/>
        <p:guide pos="242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sl.fmrib.ox.ac.uk/fsl/fslwiki/BET/UserGuide#bet" TargetMode="External"/><Relationship Id="rId3" Type="http://schemas.openxmlformats.org/officeDocument/2006/relationships/hyperlink" Target="https://fsl.fmrib.ox.ac.uk/fsl/fslwiki/BET/UserGuide#betsur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339" name="Google Shape;3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363" name="Google Shape;3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cacda9eb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1dcacda9ebe_3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cacda9ebe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121" name="Google Shape;121;g1dcacda9ebe_3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bet2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the main brain extraction program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>
                <a:solidFill>
                  <a:srgbClr val="0044B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betsurf</a:t>
            </a:r>
            <a:r>
              <a:rPr lang="pt-BR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using a registered T1 and T2 image pair, estimates inner and outer skull surfaces and outer scalp surface</a:t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786813" y="6643688"/>
            <a:ext cx="357187" cy="214312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" y="6328245"/>
            <a:ext cx="9144000" cy="542600"/>
            <a:chOff x="5981104" y="6326963"/>
            <a:chExt cx="3162896" cy="542600"/>
          </a:xfrm>
        </p:grpSpPr>
        <p:sp>
          <p:nvSpPr>
            <p:cNvPr id="89" name="Google Shape;89;p1"/>
            <p:cNvSpPr/>
            <p:nvPr/>
          </p:nvSpPr>
          <p:spPr>
            <a:xfrm>
              <a:off x="5981104" y="6733348"/>
              <a:ext cx="3162896" cy="136215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981104" y="6632125"/>
              <a:ext cx="3162896" cy="101223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981104" y="6326963"/>
              <a:ext cx="3162896" cy="305162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 flipH="1" rot="10800000">
            <a:off x="-1" y="-9528"/>
            <a:ext cx="9144000" cy="1494312"/>
            <a:chOff x="5981104" y="5375253"/>
            <a:chExt cx="3162896" cy="1494312"/>
          </a:xfrm>
        </p:grpSpPr>
        <p:sp>
          <p:nvSpPr>
            <p:cNvPr id="93" name="Google Shape;93;p1"/>
            <p:cNvSpPr/>
            <p:nvPr/>
          </p:nvSpPr>
          <p:spPr>
            <a:xfrm>
              <a:off x="5981104" y="5924187"/>
              <a:ext cx="3162896" cy="945378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981104" y="5680416"/>
              <a:ext cx="3162896" cy="260845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981104" y="5375253"/>
              <a:ext cx="3162896" cy="305162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-36005" y="260648"/>
            <a:ext cx="9180003" cy="434386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0" lIns="36000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Inbrain Workshop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18004" y="4108747"/>
            <a:ext cx="914400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André Avanzine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andreavanzine@usp.br</a:t>
            </a:r>
            <a:endParaRPr b="1" i="0" sz="24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607" y="-14193"/>
            <a:ext cx="1567620" cy="95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04" y="54205"/>
            <a:ext cx="1512036" cy="88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-1" y="1965296"/>
            <a:ext cx="9144000" cy="209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ITK-Snap</a:t>
            </a:r>
            <a:endParaRPr b="1" i="0" sz="50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1" sz="4000" u="none" cap="none" strike="noStrik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1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82" name="Google Shape;282;p21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21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87" name="Google Shape;287;p21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21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173" y="1788392"/>
            <a:ext cx="5875189" cy="39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/>
          <p:nvPr/>
        </p:nvSpPr>
        <p:spPr>
          <a:xfrm rot="2842711">
            <a:off x="5677722" y="2898007"/>
            <a:ext cx="301106" cy="54094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2060578" y="1128479"/>
            <a:ext cx="50225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we can brush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inside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structure!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99" name="Google Shape;299;p22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2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304" name="Google Shape;304;p22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22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1641905" y="1438457"/>
            <a:ext cx="55050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your segmentation image as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.nii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format...</a:t>
            </a:r>
            <a:endParaRPr/>
          </a:p>
        </p:txBody>
      </p:sp>
      <p:pic>
        <p:nvPicPr>
          <p:cNvPr id="309" name="Google Shape;3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35" y="2239073"/>
            <a:ext cx="4447608" cy="22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2"/>
          <p:cNvSpPr/>
          <p:nvPr/>
        </p:nvSpPr>
        <p:spPr>
          <a:xfrm>
            <a:off x="2794463" y="5104756"/>
            <a:ext cx="319991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and apply to </a:t>
            </a:r>
            <a:r>
              <a:rPr b="1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QSM</a:t>
            </a: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 rot="1321263">
            <a:off x="1491945" y="2255497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/>
          <p:nvPr/>
        </p:nvSpPr>
        <p:spPr>
          <a:xfrm rot="-9750078">
            <a:off x="966575" y="3618032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451" y="2101183"/>
            <a:ext cx="3656129" cy="285178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2"/>
          <p:cNvSpPr/>
          <p:nvPr/>
        </p:nvSpPr>
        <p:spPr>
          <a:xfrm rot="-9750078">
            <a:off x="7712823" y="3416615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/>
          <p:nvPr/>
        </p:nvSpPr>
        <p:spPr>
          <a:xfrm rot="1321263">
            <a:off x="8238816" y="4346114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2"/>
          <p:cNvCxnSpPr/>
          <p:nvPr/>
        </p:nvCxnSpPr>
        <p:spPr>
          <a:xfrm>
            <a:off x="4667534" y="3527073"/>
            <a:ext cx="68238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3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322" name="Google Shape;322;p23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3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326" name="Google Shape;326;p23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327" name="Google Shape;327;p23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3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3"/>
          <p:cNvPicPr preferRelativeResize="0"/>
          <p:nvPr/>
        </p:nvPicPr>
        <p:blipFill rotWithShape="1">
          <a:blip r:embed="rId3">
            <a:alphaModFix/>
          </a:blip>
          <a:srcRect b="234" l="19646" r="0" t="0"/>
          <a:stretch/>
        </p:blipFill>
        <p:spPr>
          <a:xfrm>
            <a:off x="3439439" y="1155479"/>
            <a:ext cx="5350065" cy="51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224" y="1250958"/>
            <a:ext cx="28479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/>
          <p:nvPr/>
        </p:nvSpPr>
        <p:spPr>
          <a:xfrm>
            <a:off x="370897" y="1125163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/>
          <p:nvPr/>
        </p:nvSpPr>
        <p:spPr>
          <a:xfrm rot="9862687">
            <a:off x="1838502" y="2366684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263570" y="4739191"/>
            <a:ext cx="31758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Add Another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at “File”</a:t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 rot="2124726">
            <a:off x="6044262" y="2858151"/>
            <a:ext cx="140419" cy="2947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4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342" name="Google Shape;342;p24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24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347" name="Google Shape;347;p24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4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1655554" y="1242490"/>
            <a:ext cx="6191910" cy="8617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10" l="-1674" r="0" t="-56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319" y="2355773"/>
            <a:ext cx="31813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/>
          <p:nvPr/>
        </p:nvSpPr>
        <p:spPr>
          <a:xfrm>
            <a:off x="842215" y="2001446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 rot="10800000">
            <a:off x="1322162" y="5077722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953586"/>
            <a:ext cx="4346542" cy="1531978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/>
          <p:nvPr/>
        </p:nvSpPr>
        <p:spPr>
          <a:xfrm rot="5158988">
            <a:off x="8840270" y="3786779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24"/>
          <p:cNvCxnSpPr/>
          <p:nvPr/>
        </p:nvCxnSpPr>
        <p:spPr>
          <a:xfrm>
            <a:off x="3916907" y="3873452"/>
            <a:ext cx="51861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8" name="Google Shape;358;p24"/>
          <p:cNvSpPr/>
          <p:nvPr/>
        </p:nvSpPr>
        <p:spPr>
          <a:xfrm>
            <a:off x="5165383" y="4884958"/>
            <a:ext cx="3159776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945" l="-384" r="-2311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5045622" y="4780340"/>
            <a:ext cx="3399298" cy="72985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1655554" y="5724939"/>
            <a:ext cx="72971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must be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due to grey matter regions (Paramagnetic)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5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366" name="Google Shape;366;p25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5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370" name="Google Shape;370;p25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371" name="Google Shape;371;p25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5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793501" y="1130774"/>
            <a:ext cx="7829640" cy="8617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492" l="0" r="-5912" t="-49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76" name="Google Shape;37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3013" y="2465456"/>
            <a:ext cx="4817660" cy="325950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/>
          <p:nvPr/>
        </p:nvSpPr>
        <p:spPr>
          <a:xfrm>
            <a:off x="2209079" y="5842099"/>
            <a:ext cx="49984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1</a:t>
            </a: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Linear correlation between susceptibility and age,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 Left Putamen (PUT), of twenty two ex-vivo subjects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g1dcacda9ebe_3_4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383" name="Google Shape;383;g1dcacda9ebe_3_4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1dcacda9ebe_3_4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1dcacda9ebe_3_4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g1dcacda9ebe_3_4"/>
          <p:cNvSpPr txBox="1"/>
          <p:nvPr>
            <p:ph idx="11" type="ftr"/>
          </p:nvPr>
        </p:nvSpPr>
        <p:spPr>
          <a:xfrm>
            <a:off x="3124200" y="6453336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387" name="Google Shape;387;g1dcacda9ebe_3_4"/>
          <p:cNvSpPr txBox="1"/>
          <p:nvPr>
            <p:ph idx="12" type="sldNum"/>
          </p:nvPr>
        </p:nvSpPr>
        <p:spPr>
          <a:xfrm>
            <a:off x="6553200" y="64533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88" name="Google Shape;388;g1dcacda9ebe_3_4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389" name="Google Shape;389;g1dcacda9ebe_3_4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1dcacda9ebe_3_4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1dcacda9ebe_3_4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2" name="Google Shape;392;g1dcacda9ebe_3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1133" y="-54714"/>
            <a:ext cx="1567619" cy="95646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1dcacda9ebe_3_4"/>
          <p:cNvSpPr txBox="1"/>
          <p:nvPr/>
        </p:nvSpPr>
        <p:spPr>
          <a:xfrm>
            <a:off x="-829076" y="2338927"/>
            <a:ext cx="10801838" cy="2139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ITK-Snap WIKI: </a:t>
            </a:r>
            <a:r>
              <a:rPr b="0" i="0" lang="pt-B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http://itksnap.org/pmwiki/pmwiki.php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-1" y="6561297"/>
            <a:ext cx="9144000" cy="309548"/>
            <a:chOff x="5981104" y="6560015"/>
            <a:chExt cx="3162896" cy="309548"/>
          </a:xfrm>
        </p:grpSpPr>
        <p:sp>
          <p:nvSpPr>
            <p:cNvPr id="106" name="Google Shape;106;p2"/>
            <p:cNvSpPr/>
            <p:nvPr/>
          </p:nvSpPr>
          <p:spPr>
            <a:xfrm>
              <a:off x="5981104" y="6797285"/>
              <a:ext cx="3162896" cy="72278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81104" y="6737847"/>
              <a:ext cx="3162896" cy="74248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81104" y="6560015"/>
              <a:ext cx="3162896" cy="180071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 txBox="1"/>
          <p:nvPr>
            <p:ph idx="11" type="ftr"/>
          </p:nvPr>
        </p:nvSpPr>
        <p:spPr>
          <a:xfrm>
            <a:off x="3124199" y="648245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6596376" y="645522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 flipH="1" rot="10800000">
            <a:off x="-1" y="-9528"/>
            <a:ext cx="9144000" cy="887380"/>
            <a:chOff x="5981104" y="5982185"/>
            <a:chExt cx="3162896" cy="887380"/>
          </a:xfrm>
        </p:grpSpPr>
        <p:sp>
          <p:nvSpPr>
            <p:cNvPr id="112" name="Google Shape;112;p2"/>
            <p:cNvSpPr/>
            <p:nvPr/>
          </p:nvSpPr>
          <p:spPr>
            <a:xfrm>
              <a:off x="5981104" y="6239349"/>
              <a:ext cx="3162896" cy="630216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981104" y="6107980"/>
              <a:ext cx="3162896" cy="131369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81104" y="5982185"/>
              <a:ext cx="3162896" cy="144816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 and utilities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99542" y="1596527"/>
            <a:ext cx="4443414" cy="4193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Free Software;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3D IRM Segmentation: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Manual (QSM);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Intuitive and easy to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/>
              <a:t>learn.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ttp://www.itksnap.org/pmwiki/uploads/Main/Image1.png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948" y="2257162"/>
            <a:ext cx="4886215" cy="4157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K-SNAP Home"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754" y="1246590"/>
            <a:ext cx="2531244" cy="9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1dcacda9ebe_3_38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24" name="Google Shape;124;g1dcacda9ebe_3_38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dcacda9ebe_3_38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dcacda9ebe_3_38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g1dcacda9ebe_3_38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28" name="Google Shape;128;g1dcacda9ebe_3_38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9" name="Google Shape;129;g1dcacda9ebe_3_38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30" name="Google Shape;130;g1dcacda9ebe_3_38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1dcacda9ebe_3_38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dcacda9ebe_3_38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1dcacda9ebe_3_38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dcacda9ebe_3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6" y="1139708"/>
            <a:ext cx="3864846" cy="288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dcacda9ebe_3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5179" y="2580837"/>
            <a:ext cx="4043676" cy="316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dcacda9ebe_3_38"/>
          <p:cNvSpPr/>
          <p:nvPr/>
        </p:nvSpPr>
        <p:spPr>
          <a:xfrm>
            <a:off x="7425833" y="3088571"/>
            <a:ext cx="237812" cy="6572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dcacda9ebe_3_38"/>
          <p:cNvSpPr/>
          <p:nvPr/>
        </p:nvSpPr>
        <p:spPr>
          <a:xfrm rot="8270638">
            <a:off x="2497446" y="1818906"/>
            <a:ext cx="237812" cy="6572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dcacda9ebe_3_38"/>
          <p:cNvSpPr/>
          <p:nvPr/>
        </p:nvSpPr>
        <p:spPr>
          <a:xfrm rot="-8695322">
            <a:off x="7139674" y="5677745"/>
            <a:ext cx="237812" cy="6572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dcacda9ebe_3_38"/>
          <p:cNvSpPr/>
          <p:nvPr/>
        </p:nvSpPr>
        <p:spPr>
          <a:xfrm>
            <a:off x="4706918" y="1327211"/>
            <a:ext cx="433003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Open Main Image at “File”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to open our </a:t>
            </a:r>
            <a:r>
              <a:rPr b="1" lang="pt-BR" sz="2200"/>
              <a:t>T2 </a:t>
            </a:r>
            <a:r>
              <a:rPr b="1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45" name="Google Shape;145;p3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3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49" name="Google Shape;149;p3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0" name="Google Shape;150;p3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51" name="Google Shape;151;p3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3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892" y="983927"/>
            <a:ext cx="5932464" cy="439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/>
          <p:nvPr/>
        </p:nvSpPr>
        <p:spPr>
          <a:xfrm rot="-8695322">
            <a:off x="508826" y="2057467"/>
            <a:ext cx="237812" cy="65722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913892" y="1425922"/>
            <a:ext cx="1174215" cy="174036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3391469" y="5641384"/>
            <a:ext cx="457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Ctrl+J </a:t>
            </a: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adjust contrast!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6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64" name="Google Shape;164;p16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6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6596376" y="645522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69" name="Google Shape;169;p16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70" name="Google Shape;170;p16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6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67" y="1382327"/>
            <a:ext cx="1772562" cy="3317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/>
          <p:nvPr/>
        </p:nvSpPr>
        <p:spPr>
          <a:xfrm rot="-2642173">
            <a:off x="1140599" y="2472619"/>
            <a:ext cx="97147" cy="28155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 rot="8256440">
            <a:off x="1404165" y="3413581"/>
            <a:ext cx="97147" cy="28155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01555" y="5197852"/>
            <a:ext cx="485177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Select axial view 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“Display Layout Inspector”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8019" y="1190855"/>
            <a:ext cx="5096257" cy="38086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6"/>
          <p:cNvCxnSpPr/>
          <p:nvPr/>
        </p:nvCxnSpPr>
        <p:spPr>
          <a:xfrm>
            <a:off x="2593075" y="3041142"/>
            <a:ext cx="66874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7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185" name="Google Shape;185;p17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189" name="Google Shape;189;p17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190" name="Google Shape;190;p17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7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059" y="1806373"/>
            <a:ext cx="3925378" cy="40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/>
          <p:nvPr/>
        </p:nvSpPr>
        <p:spPr>
          <a:xfrm>
            <a:off x="672937" y="956506"/>
            <a:ext cx="779781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segment </a:t>
            </a:r>
            <a:r>
              <a:rPr b="1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Caudate Nucleus head </a:t>
            </a: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(CN)!</a:t>
            </a:r>
            <a:endParaRPr/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032" y="1907855"/>
            <a:ext cx="1762125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/>
          <p:nvPr/>
        </p:nvSpPr>
        <p:spPr>
          <a:xfrm rot="-2642173">
            <a:off x="2125589" y="2424497"/>
            <a:ext cx="97147" cy="28155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252918" y="5415610"/>
            <a:ext cx="500047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Label Editor (Ctrl+L)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at “Main Toolbar”</a:t>
            </a:r>
            <a:endParaRPr/>
          </a:p>
        </p:txBody>
      </p:sp>
      <p:cxnSp>
        <p:nvCxnSpPr>
          <p:cNvPr id="199" name="Google Shape;199;p17"/>
          <p:cNvCxnSpPr/>
          <p:nvPr/>
        </p:nvCxnSpPr>
        <p:spPr>
          <a:xfrm>
            <a:off x="2893325" y="3429000"/>
            <a:ext cx="1241947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17"/>
          <p:cNvSpPr/>
          <p:nvPr/>
        </p:nvSpPr>
        <p:spPr>
          <a:xfrm rot="7398648">
            <a:off x="7174166" y="2612319"/>
            <a:ext cx="97147" cy="28155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5014" y="2497078"/>
            <a:ext cx="5334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/>
          <p:nvPr/>
        </p:nvSpPr>
        <p:spPr>
          <a:xfrm rot="10800000">
            <a:off x="7913011" y="5848079"/>
            <a:ext cx="97147" cy="28155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8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08" name="Google Shape;208;p18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8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13" name="Google Shape;213;p18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8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1817080" y="969181"/>
            <a:ext cx="77978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segment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Caudate Nucleus head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(CN)!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225622" y="3886667"/>
            <a:ext cx="500047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Select your label “CNd”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 “Segmentation Labels”</a:t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259" y="1795976"/>
            <a:ext cx="2406063" cy="206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 rot="-6989473">
            <a:off x="696834" y="2407907"/>
            <a:ext cx="223522" cy="515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8"/>
          <p:cNvCxnSpPr/>
          <p:nvPr/>
        </p:nvCxnSpPr>
        <p:spPr>
          <a:xfrm>
            <a:off x="3766782" y="2829014"/>
            <a:ext cx="1459317" cy="15984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2" name="Google Shape;2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3752" y="1593657"/>
            <a:ext cx="2406062" cy="3622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/>
          <p:nvPr/>
        </p:nvSpPr>
        <p:spPr>
          <a:xfrm rot="-2701668">
            <a:off x="6443561" y="1720337"/>
            <a:ext cx="178775" cy="515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 rot="2910179">
            <a:off x="6586236" y="3744076"/>
            <a:ext cx="178775" cy="515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8"/>
          <p:cNvSpPr/>
          <p:nvPr/>
        </p:nvSpPr>
        <p:spPr>
          <a:xfrm rot="-7504287">
            <a:off x="5364365" y="4881382"/>
            <a:ext cx="178775" cy="51530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5191519" y="5572062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Paintbrush Mode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at “Main Toolbar”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6903462" y="3651272"/>
            <a:ext cx="19127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 brush shape </a:t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4154972" y="5139033"/>
            <a:ext cx="10711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1 or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9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34" name="Google Shape;234;p19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238" name="Google Shape;238;p19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39" name="Google Shape;239;p19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19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1817080" y="969181"/>
            <a:ext cx="77978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segment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Caudate Nucleus head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(CN)!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026372" y="5209456"/>
            <a:ext cx="391153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Zoom (hold &amp; drag)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mouse button</a:t>
            </a: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799" y="4826067"/>
            <a:ext cx="2507459" cy="15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/>
          <p:nvPr/>
        </p:nvSpPr>
        <p:spPr>
          <a:xfrm rot="-7462921">
            <a:off x="6078484" y="5064090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089" y="1697250"/>
            <a:ext cx="4798937" cy="2795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tomia Seccional do Crânio. - ppt carregar | Núcleo caudado, Paralisia  cerebral, Corpo celular" id="248" name="Google Shape;248;p19"/>
          <p:cNvPicPr preferRelativeResize="0"/>
          <p:nvPr/>
        </p:nvPicPr>
        <p:blipFill rotWithShape="1">
          <a:blip r:embed="rId5">
            <a:alphaModFix/>
          </a:blip>
          <a:srcRect b="4654" l="10705" r="13685" t="19155"/>
          <a:stretch/>
        </p:blipFill>
        <p:spPr>
          <a:xfrm>
            <a:off x="5298828" y="1619834"/>
            <a:ext cx="3844988" cy="290583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/>
          <p:nvPr/>
        </p:nvSpPr>
        <p:spPr>
          <a:xfrm>
            <a:off x="6019799" y="2303425"/>
            <a:ext cx="435747" cy="525804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9"/>
          <p:cNvCxnSpPr/>
          <p:nvPr/>
        </p:nvCxnSpPr>
        <p:spPr>
          <a:xfrm>
            <a:off x="7273528" y="1992573"/>
            <a:ext cx="1420028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9"/>
          <p:cNvCxnSpPr/>
          <p:nvPr/>
        </p:nvCxnSpPr>
        <p:spPr>
          <a:xfrm>
            <a:off x="7663176" y="2142699"/>
            <a:ext cx="716515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19"/>
          <p:cNvSpPr/>
          <p:nvPr/>
        </p:nvSpPr>
        <p:spPr>
          <a:xfrm>
            <a:off x="1965241" y="4475063"/>
            <a:ext cx="201689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Axial slice (layer 177)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0"/>
          <p:cNvGrpSpPr/>
          <p:nvPr/>
        </p:nvGrpSpPr>
        <p:grpSpPr>
          <a:xfrm>
            <a:off x="-129" y="6561297"/>
            <a:ext cx="9143944" cy="309570"/>
            <a:chOff x="5981104" y="6560015"/>
            <a:chExt cx="3162900" cy="309570"/>
          </a:xfrm>
        </p:grpSpPr>
        <p:sp>
          <p:nvSpPr>
            <p:cNvPr id="258" name="Google Shape;258;p20"/>
            <p:cNvSpPr/>
            <p:nvPr/>
          </p:nvSpPr>
          <p:spPr>
            <a:xfrm>
              <a:off x="5981104" y="6797285"/>
              <a:ext cx="3162900" cy="72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981104" y="6737847"/>
              <a:ext cx="3162900" cy="741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981104" y="6560015"/>
              <a:ext cx="3162900" cy="1800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0"/>
          <p:cNvSpPr txBox="1"/>
          <p:nvPr>
            <p:ph idx="11" type="ftr"/>
          </p:nvPr>
        </p:nvSpPr>
        <p:spPr>
          <a:xfrm>
            <a:off x="3124199" y="648245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www.inbrainlab.com</a:t>
            </a:r>
            <a:endParaRPr/>
          </a:p>
        </p:txBody>
      </p:sp>
      <p:grpSp>
        <p:nvGrpSpPr>
          <p:cNvPr id="262" name="Google Shape;262;p20"/>
          <p:cNvGrpSpPr/>
          <p:nvPr/>
        </p:nvGrpSpPr>
        <p:grpSpPr>
          <a:xfrm flipH="1" rot="10800000">
            <a:off x="-129" y="-9612"/>
            <a:ext cx="9143944" cy="887464"/>
            <a:chOff x="5981104" y="5982185"/>
            <a:chExt cx="3162900" cy="887464"/>
          </a:xfrm>
        </p:grpSpPr>
        <p:sp>
          <p:nvSpPr>
            <p:cNvPr id="263" name="Google Shape;263;p20"/>
            <p:cNvSpPr/>
            <p:nvPr/>
          </p:nvSpPr>
          <p:spPr>
            <a:xfrm>
              <a:off x="5981104" y="6239349"/>
              <a:ext cx="3162900" cy="630300"/>
            </a:xfrm>
            <a:prstGeom prst="rect">
              <a:avLst/>
            </a:prstGeom>
            <a:solidFill>
              <a:srgbClr val="109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5981104" y="6107980"/>
              <a:ext cx="3162900" cy="131400"/>
            </a:xfrm>
            <a:prstGeom prst="rect">
              <a:avLst/>
            </a:prstGeom>
            <a:solidFill>
              <a:srgbClr val="64C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5981104" y="5982185"/>
              <a:ext cx="3162900" cy="144900"/>
            </a:xfrm>
            <a:prstGeom prst="rect">
              <a:avLst/>
            </a:prstGeom>
            <a:solidFill>
              <a:srgbClr val="FCB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0"/>
          <p:cNvSpPr txBox="1"/>
          <p:nvPr/>
        </p:nvSpPr>
        <p:spPr>
          <a:xfrm>
            <a:off x="99542" y="130224"/>
            <a:ext cx="7563634" cy="6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1809551" y="1111121"/>
            <a:ext cx="524694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also </a:t>
            </a:r>
            <a:r>
              <a:rPr b="1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interpolate</a:t>
            </a: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layers!</a:t>
            </a:r>
            <a:endParaRPr/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516" y="1868917"/>
            <a:ext cx="3056317" cy="58018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0"/>
          <p:cNvSpPr/>
          <p:nvPr/>
        </p:nvSpPr>
        <p:spPr>
          <a:xfrm rot="1708402">
            <a:off x="3419294" y="1856662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159" y="2535413"/>
            <a:ext cx="3505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/>
          <p:nvPr/>
        </p:nvSpPr>
        <p:spPr>
          <a:xfrm rot="1708402">
            <a:off x="1251575" y="4465660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376159" y="5405240"/>
            <a:ext cx="380104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Interpolate Labels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at “Tools”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pic>
        <p:nvPicPr>
          <p:cNvPr id="273" name="Google Shape;27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7970" y="1921999"/>
            <a:ext cx="3158026" cy="40059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0"/>
          <p:cNvCxnSpPr/>
          <p:nvPr/>
        </p:nvCxnSpPr>
        <p:spPr>
          <a:xfrm>
            <a:off x="4067033" y="3657600"/>
            <a:ext cx="1091821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20"/>
          <p:cNvSpPr/>
          <p:nvPr/>
        </p:nvSpPr>
        <p:spPr>
          <a:xfrm rot="-8226140">
            <a:off x="6778944" y="5705892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/>
          <p:nvPr/>
        </p:nvSpPr>
        <p:spPr>
          <a:xfrm rot="8633078">
            <a:off x="7417252" y="3488547"/>
            <a:ext cx="156544" cy="35432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2009-04-13T20:00:51Z</dcterms:created>
  <dc:creator>KCMB</dc:creator>
</cp:coreProperties>
</file>