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96374" autoAdjust="0"/>
  </p:normalViewPr>
  <p:slideViewPr>
    <p:cSldViewPr snapToGrid="0">
      <p:cViewPr varScale="1">
        <p:scale>
          <a:sx n="110" d="100"/>
          <a:sy n="110" d="100"/>
        </p:scale>
        <p:origin x="51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E5B13-7D9E-4C08-A0D9-790C548E5D28}"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EDEC925-6383-45A7-B7D1-F689F1EC1170}">
      <dgm:prSet custT="1"/>
      <dgm:spPr/>
      <dgm:t>
        <a:bodyPr/>
        <a:lstStyle/>
        <a:p>
          <a:pPr>
            <a:defRPr cap="all"/>
          </a:pPr>
          <a:r>
            <a:rPr lang="en-US" sz="1400" b="1" dirty="0"/>
            <a:t>Semantic Barriers </a:t>
          </a:r>
          <a:r>
            <a:rPr lang="en-US" sz="1400" dirty="0"/>
            <a:t>means confusion created due to the words used by the sender and the interpreted meaning of those words by the receiver</a:t>
          </a:r>
          <a:r>
            <a:rPr lang="en-US" sz="1100" dirty="0"/>
            <a:t>.</a:t>
          </a:r>
        </a:p>
      </dgm:t>
    </dgm:pt>
    <dgm:pt modelId="{418B8AFF-DB93-480C-8C61-856863A7B251}" type="parTrans" cxnId="{7A8609C1-6C29-4A18-A9A1-77A29036A5F2}">
      <dgm:prSet/>
      <dgm:spPr/>
      <dgm:t>
        <a:bodyPr/>
        <a:lstStyle/>
        <a:p>
          <a:endParaRPr lang="en-US"/>
        </a:p>
      </dgm:t>
    </dgm:pt>
    <dgm:pt modelId="{19260F34-9C5B-4FD0-A763-1EB284146AE8}" type="sibTrans" cxnId="{7A8609C1-6C29-4A18-A9A1-77A29036A5F2}">
      <dgm:prSet/>
      <dgm:spPr/>
      <dgm:t>
        <a:bodyPr/>
        <a:lstStyle/>
        <a:p>
          <a:endParaRPr lang="en-US"/>
        </a:p>
      </dgm:t>
    </dgm:pt>
    <dgm:pt modelId="{5D374CBF-582E-4EC6-A376-DA24AAB423D7}">
      <dgm:prSet custT="1"/>
      <dgm:spPr/>
      <dgm:t>
        <a:bodyPr/>
        <a:lstStyle/>
        <a:p>
          <a:pPr>
            <a:defRPr cap="all"/>
          </a:pPr>
          <a:r>
            <a:rPr lang="en-US" sz="1400" b="1" dirty="0"/>
            <a:t>Emotional Barriers</a:t>
          </a:r>
          <a:r>
            <a:rPr lang="en-US" sz="1400" dirty="0"/>
            <a:t> can hamper communication. If the sender is angry or the receiver is upset, the message can be conveyed wrongly.</a:t>
          </a:r>
        </a:p>
      </dgm:t>
    </dgm:pt>
    <dgm:pt modelId="{0098FD77-A870-4D8B-B68F-0BB0EE73C09E}" type="parTrans" cxnId="{5973CF53-247B-403F-A7FA-43F6A03BE8E5}">
      <dgm:prSet/>
      <dgm:spPr/>
      <dgm:t>
        <a:bodyPr/>
        <a:lstStyle/>
        <a:p>
          <a:endParaRPr lang="en-US"/>
        </a:p>
      </dgm:t>
    </dgm:pt>
    <dgm:pt modelId="{87290D97-EE34-4B47-B03A-4C832DA1901E}" type="sibTrans" cxnId="{5973CF53-247B-403F-A7FA-43F6A03BE8E5}">
      <dgm:prSet/>
      <dgm:spPr/>
      <dgm:t>
        <a:bodyPr/>
        <a:lstStyle/>
        <a:p>
          <a:endParaRPr lang="en-US"/>
        </a:p>
      </dgm:t>
    </dgm:pt>
    <dgm:pt modelId="{9B760CC3-90D8-44B6-AB4D-CE72ABA5E7D8}">
      <dgm:prSet custT="1"/>
      <dgm:spPr/>
      <dgm:t>
        <a:bodyPr/>
        <a:lstStyle/>
        <a:p>
          <a:pPr>
            <a:defRPr cap="all"/>
          </a:pPr>
          <a:r>
            <a:rPr lang="en-US" sz="1400" b="1" dirty="0"/>
            <a:t>Gender Barriers:- </a:t>
          </a:r>
          <a:r>
            <a:rPr lang="en-US" sz="1400" dirty="0"/>
            <a:t>ASSUMPTION of how men and women communicate often affect our understanding of messages.</a:t>
          </a:r>
        </a:p>
      </dgm:t>
    </dgm:pt>
    <dgm:pt modelId="{B96A497D-090E-49FE-8E6E-C45F49AA56F4}" type="parTrans" cxnId="{BFC88DEE-74FE-400A-98B8-7017FCF54BFC}">
      <dgm:prSet/>
      <dgm:spPr/>
      <dgm:t>
        <a:bodyPr/>
        <a:lstStyle/>
        <a:p>
          <a:endParaRPr lang="en-US"/>
        </a:p>
      </dgm:t>
    </dgm:pt>
    <dgm:pt modelId="{5661899F-2DCE-4772-92EF-23A30E117334}" type="sibTrans" cxnId="{BFC88DEE-74FE-400A-98B8-7017FCF54BFC}">
      <dgm:prSet/>
      <dgm:spPr/>
      <dgm:t>
        <a:bodyPr/>
        <a:lstStyle/>
        <a:p>
          <a:endParaRPr lang="en-US"/>
        </a:p>
      </dgm:t>
    </dgm:pt>
    <dgm:pt modelId="{9D151C8B-A885-42A6-964F-A73A51996B5D}">
      <dgm:prSet custT="1"/>
      <dgm:spPr/>
      <dgm:t>
        <a:bodyPr/>
        <a:lstStyle/>
        <a:p>
          <a:pPr>
            <a:defRPr cap="all"/>
          </a:pPr>
          <a:r>
            <a:rPr lang="en-US" sz="1400" b="1" dirty="0"/>
            <a:t>Visual Perception </a:t>
          </a:r>
          <a:r>
            <a:rPr lang="en-US" sz="1400" dirty="0"/>
            <a:t>relates to our ability to make sense of we see and hear.</a:t>
          </a:r>
        </a:p>
      </dgm:t>
    </dgm:pt>
    <dgm:pt modelId="{2672BE50-67C7-4A3E-ADCD-30B4193115E1}" type="parTrans" cxnId="{9E2CD05F-0A8A-4C47-9C04-03DBF4F7E1D1}">
      <dgm:prSet/>
      <dgm:spPr/>
      <dgm:t>
        <a:bodyPr/>
        <a:lstStyle/>
        <a:p>
          <a:endParaRPr lang="en-US"/>
        </a:p>
      </dgm:t>
    </dgm:pt>
    <dgm:pt modelId="{BC7C334A-D680-44D0-8A98-21D90345F995}" type="sibTrans" cxnId="{9E2CD05F-0A8A-4C47-9C04-03DBF4F7E1D1}">
      <dgm:prSet/>
      <dgm:spPr/>
      <dgm:t>
        <a:bodyPr/>
        <a:lstStyle/>
        <a:p>
          <a:endParaRPr lang="en-US"/>
        </a:p>
      </dgm:t>
    </dgm:pt>
    <dgm:pt modelId="{720BE1E1-9913-4DF9-8E22-062EC6A4A332}">
      <dgm:prSet custT="1"/>
      <dgm:spPr/>
      <dgm:t>
        <a:bodyPr/>
        <a:lstStyle/>
        <a:p>
          <a:pPr>
            <a:defRPr cap="all"/>
          </a:pPr>
          <a:r>
            <a:rPr lang="en-US" sz="1400" b="1" dirty="0"/>
            <a:t>Environmental Barriers</a:t>
          </a:r>
          <a:r>
            <a:rPr lang="en-US" sz="1400" dirty="0"/>
            <a:t> like noise or disturbance hampers communication.</a:t>
          </a:r>
        </a:p>
      </dgm:t>
    </dgm:pt>
    <dgm:pt modelId="{056869D9-F046-4B7D-9D73-AEB7E8BD248B}" type="parTrans" cxnId="{6A794C67-9951-4A9A-8E7B-EE74084B55D7}">
      <dgm:prSet/>
      <dgm:spPr/>
      <dgm:t>
        <a:bodyPr/>
        <a:lstStyle/>
        <a:p>
          <a:endParaRPr lang="en-US"/>
        </a:p>
      </dgm:t>
    </dgm:pt>
    <dgm:pt modelId="{6C463D91-6D65-479F-A8D8-988E1D153276}" type="sibTrans" cxnId="{6A794C67-9951-4A9A-8E7B-EE74084B55D7}">
      <dgm:prSet/>
      <dgm:spPr/>
      <dgm:t>
        <a:bodyPr/>
        <a:lstStyle/>
        <a:p>
          <a:endParaRPr lang="en-US"/>
        </a:p>
      </dgm:t>
    </dgm:pt>
    <dgm:pt modelId="{AF222927-1554-4F08-A6F6-8F12EE3D8886}">
      <dgm:prSet custT="1"/>
      <dgm:spPr/>
      <dgm:t>
        <a:bodyPr/>
        <a:lstStyle/>
        <a:p>
          <a:pPr algn="ctr">
            <a:defRPr cap="all"/>
          </a:pPr>
          <a:r>
            <a:rPr lang="en-US" sz="1400" b="1" dirty="0"/>
            <a:t>Personal Factors </a:t>
          </a:r>
          <a:r>
            <a:rPr lang="en-US" sz="1400" dirty="0"/>
            <a:t>like lack of confidence or habits affect communication.</a:t>
          </a:r>
        </a:p>
      </dgm:t>
    </dgm:pt>
    <dgm:pt modelId="{B7702E16-7A77-47F7-B466-CDF0A59B26FC}" type="parTrans" cxnId="{58F3DFCD-C3E8-47E5-96D0-D7A317F6D0A7}">
      <dgm:prSet/>
      <dgm:spPr/>
      <dgm:t>
        <a:bodyPr/>
        <a:lstStyle/>
        <a:p>
          <a:endParaRPr lang="en-US"/>
        </a:p>
      </dgm:t>
    </dgm:pt>
    <dgm:pt modelId="{50928C06-0A42-4E2C-96BE-2FC3010303DC}" type="sibTrans" cxnId="{58F3DFCD-C3E8-47E5-96D0-D7A317F6D0A7}">
      <dgm:prSet/>
      <dgm:spPr/>
      <dgm:t>
        <a:bodyPr/>
        <a:lstStyle/>
        <a:p>
          <a:endParaRPr lang="en-US"/>
        </a:p>
      </dgm:t>
    </dgm:pt>
    <dgm:pt modelId="{A65E8DC4-2F79-4D69-8CB0-9B4636FC22CB}">
      <dgm:prSet custT="1"/>
      <dgm:spPr/>
      <dgm:t>
        <a:bodyPr/>
        <a:lstStyle/>
        <a:p>
          <a:pPr>
            <a:defRPr cap="all"/>
          </a:pPr>
          <a:r>
            <a:rPr lang="en-US" sz="1400" b="1" dirty="0"/>
            <a:t>Cultural Barriers </a:t>
          </a:r>
          <a:r>
            <a:rPr lang="en-US" sz="1400" dirty="0"/>
            <a:t>occur when we are unaware about the norms followed in various cultures.</a:t>
          </a:r>
        </a:p>
      </dgm:t>
    </dgm:pt>
    <dgm:pt modelId="{3DDB13F0-137E-4721-BDE7-4720C616C8BB}" type="parTrans" cxnId="{4332D447-2F4A-4A02-A07F-E389B60830F6}">
      <dgm:prSet/>
      <dgm:spPr/>
      <dgm:t>
        <a:bodyPr/>
        <a:lstStyle/>
        <a:p>
          <a:endParaRPr lang="en-US"/>
        </a:p>
      </dgm:t>
    </dgm:pt>
    <dgm:pt modelId="{C1D340F1-0AE6-4319-ADC0-5E920CBD5C9E}" type="sibTrans" cxnId="{4332D447-2F4A-4A02-A07F-E389B60830F6}">
      <dgm:prSet/>
      <dgm:spPr/>
      <dgm:t>
        <a:bodyPr/>
        <a:lstStyle/>
        <a:p>
          <a:endParaRPr lang="en-US"/>
        </a:p>
      </dgm:t>
    </dgm:pt>
    <dgm:pt modelId="{240762CD-399E-4F95-A3B3-B4E00B5073C7}" type="pres">
      <dgm:prSet presAssocID="{434E5B13-7D9E-4C08-A0D9-790C548E5D28}" presName="root" presStyleCnt="0">
        <dgm:presLayoutVars>
          <dgm:dir/>
          <dgm:resizeHandles val="exact"/>
        </dgm:presLayoutVars>
      </dgm:prSet>
      <dgm:spPr/>
    </dgm:pt>
    <dgm:pt modelId="{8767A6EA-7D38-4F43-82FE-DB0D7459E082}" type="pres">
      <dgm:prSet presAssocID="{1EDEC925-6383-45A7-B7D1-F689F1EC1170}" presName="compNode" presStyleCnt="0"/>
      <dgm:spPr/>
    </dgm:pt>
    <dgm:pt modelId="{FE24FBBC-4DF5-4274-9715-2FC3AFE11728}" type="pres">
      <dgm:prSet presAssocID="{1EDEC925-6383-45A7-B7D1-F689F1EC1170}" presName="iconBgRect" presStyleLbl="bgShp" presStyleIdx="0" presStyleCnt="7"/>
      <dgm:spPr>
        <a:prstGeom prst="round2DiagRect">
          <a:avLst>
            <a:gd name="adj1" fmla="val 29727"/>
            <a:gd name="adj2" fmla="val 0"/>
          </a:avLst>
        </a:prstGeom>
      </dgm:spPr>
    </dgm:pt>
    <dgm:pt modelId="{91E2DCE9-4980-4C06-B099-C5975044BD7C}" type="pres">
      <dgm:prSet presAssocID="{1EDEC925-6383-45A7-B7D1-F689F1EC117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ngue"/>
        </a:ext>
      </dgm:extLst>
    </dgm:pt>
    <dgm:pt modelId="{9F27511D-EBBE-4447-B75F-4AC36E905F7B}" type="pres">
      <dgm:prSet presAssocID="{1EDEC925-6383-45A7-B7D1-F689F1EC1170}" presName="spaceRect" presStyleCnt="0"/>
      <dgm:spPr/>
    </dgm:pt>
    <dgm:pt modelId="{C12A8FCE-7B3D-433A-A83A-E49A25627686}" type="pres">
      <dgm:prSet presAssocID="{1EDEC925-6383-45A7-B7D1-F689F1EC1170}" presName="textRect" presStyleLbl="revTx" presStyleIdx="0" presStyleCnt="7">
        <dgm:presLayoutVars>
          <dgm:chMax val="1"/>
          <dgm:chPref val="1"/>
        </dgm:presLayoutVars>
      </dgm:prSet>
      <dgm:spPr/>
    </dgm:pt>
    <dgm:pt modelId="{683B8E80-C18E-4887-A29E-A668602C9205}" type="pres">
      <dgm:prSet presAssocID="{19260F34-9C5B-4FD0-A763-1EB284146AE8}" presName="sibTrans" presStyleCnt="0"/>
      <dgm:spPr/>
    </dgm:pt>
    <dgm:pt modelId="{40DC6621-602D-48FF-8DE5-DA8FECBA6CD2}" type="pres">
      <dgm:prSet presAssocID="{5D374CBF-582E-4EC6-A376-DA24AAB423D7}" presName="compNode" presStyleCnt="0"/>
      <dgm:spPr/>
    </dgm:pt>
    <dgm:pt modelId="{DFE623EA-E5E8-42B1-AC3E-B0C9A4A4EF39}" type="pres">
      <dgm:prSet presAssocID="{5D374CBF-582E-4EC6-A376-DA24AAB423D7}" presName="iconBgRect" presStyleLbl="bgShp" presStyleIdx="1" presStyleCnt="7"/>
      <dgm:spPr>
        <a:prstGeom prst="round2DiagRect">
          <a:avLst>
            <a:gd name="adj1" fmla="val 29727"/>
            <a:gd name="adj2" fmla="val 0"/>
          </a:avLst>
        </a:prstGeom>
      </dgm:spPr>
    </dgm:pt>
    <dgm:pt modelId="{207D53FC-B470-47E7-B8FF-A2DDCA781DB1}" type="pres">
      <dgm:prSet presAssocID="{5D374CBF-582E-4EC6-A376-DA24AAB423D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57F31189-48B8-4DE7-9618-A4F648988D81}" type="pres">
      <dgm:prSet presAssocID="{5D374CBF-582E-4EC6-A376-DA24AAB423D7}" presName="spaceRect" presStyleCnt="0"/>
      <dgm:spPr/>
    </dgm:pt>
    <dgm:pt modelId="{B0B37297-879B-405E-ACE9-539CBBF3DDD2}" type="pres">
      <dgm:prSet presAssocID="{5D374CBF-582E-4EC6-A376-DA24AAB423D7}" presName="textRect" presStyleLbl="revTx" presStyleIdx="1" presStyleCnt="7">
        <dgm:presLayoutVars>
          <dgm:chMax val="1"/>
          <dgm:chPref val="1"/>
        </dgm:presLayoutVars>
      </dgm:prSet>
      <dgm:spPr/>
    </dgm:pt>
    <dgm:pt modelId="{6DC9ADC7-B779-4CB4-8E77-5A545C33020A}" type="pres">
      <dgm:prSet presAssocID="{87290D97-EE34-4B47-B03A-4C832DA1901E}" presName="sibTrans" presStyleCnt="0"/>
      <dgm:spPr/>
    </dgm:pt>
    <dgm:pt modelId="{A1868C51-B2B0-4227-A012-5A3D7E545850}" type="pres">
      <dgm:prSet presAssocID="{9B760CC3-90D8-44B6-AB4D-CE72ABA5E7D8}" presName="compNode" presStyleCnt="0"/>
      <dgm:spPr/>
    </dgm:pt>
    <dgm:pt modelId="{9EC1CE61-2173-4743-9C0D-A230D8CBD570}" type="pres">
      <dgm:prSet presAssocID="{9B760CC3-90D8-44B6-AB4D-CE72ABA5E7D8}" presName="iconBgRect" presStyleLbl="bgShp" presStyleIdx="2" presStyleCnt="7"/>
      <dgm:spPr>
        <a:prstGeom prst="round2DiagRect">
          <a:avLst>
            <a:gd name="adj1" fmla="val 29727"/>
            <a:gd name="adj2" fmla="val 0"/>
          </a:avLst>
        </a:prstGeom>
      </dgm:spPr>
    </dgm:pt>
    <dgm:pt modelId="{06D04AA2-6BC5-4CCB-90BA-025D8A8FA02B}" type="pres">
      <dgm:prSet presAssocID="{9B760CC3-90D8-44B6-AB4D-CE72ABA5E7D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76C4B830-49D1-4225-81AC-AD751F633127}" type="pres">
      <dgm:prSet presAssocID="{9B760CC3-90D8-44B6-AB4D-CE72ABA5E7D8}" presName="spaceRect" presStyleCnt="0"/>
      <dgm:spPr/>
    </dgm:pt>
    <dgm:pt modelId="{BBFC26F1-CB77-40DE-9AE8-0ED80BFE8048}" type="pres">
      <dgm:prSet presAssocID="{9B760CC3-90D8-44B6-AB4D-CE72ABA5E7D8}" presName="textRect" presStyleLbl="revTx" presStyleIdx="2" presStyleCnt="7">
        <dgm:presLayoutVars>
          <dgm:chMax val="1"/>
          <dgm:chPref val="1"/>
        </dgm:presLayoutVars>
      </dgm:prSet>
      <dgm:spPr/>
    </dgm:pt>
    <dgm:pt modelId="{B41A1A2A-0A08-47C2-B585-82E840DA4CFD}" type="pres">
      <dgm:prSet presAssocID="{5661899F-2DCE-4772-92EF-23A30E117334}" presName="sibTrans" presStyleCnt="0"/>
      <dgm:spPr/>
    </dgm:pt>
    <dgm:pt modelId="{88E1C43C-1BC4-477A-B606-41CE1F057E2B}" type="pres">
      <dgm:prSet presAssocID="{9D151C8B-A885-42A6-964F-A73A51996B5D}" presName="compNode" presStyleCnt="0"/>
      <dgm:spPr/>
    </dgm:pt>
    <dgm:pt modelId="{2B4C0BEC-32B3-4F67-823E-A8378AA2133C}" type="pres">
      <dgm:prSet presAssocID="{9D151C8B-A885-42A6-964F-A73A51996B5D}" presName="iconBgRect" presStyleLbl="bgShp" presStyleIdx="3" presStyleCnt="7"/>
      <dgm:spPr>
        <a:prstGeom prst="round2DiagRect">
          <a:avLst>
            <a:gd name="adj1" fmla="val 29727"/>
            <a:gd name="adj2" fmla="val 0"/>
          </a:avLst>
        </a:prstGeom>
      </dgm:spPr>
    </dgm:pt>
    <dgm:pt modelId="{D96B7E6F-FC08-407E-A287-7B7C96E8C5D0}" type="pres">
      <dgm:prSet presAssocID="{9D151C8B-A885-42A6-964F-A73A51996B5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yes"/>
        </a:ext>
      </dgm:extLst>
    </dgm:pt>
    <dgm:pt modelId="{25E2DB74-9E9D-4D1E-8A19-879C0635F1B1}" type="pres">
      <dgm:prSet presAssocID="{9D151C8B-A885-42A6-964F-A73A51996B5D}" presName="spaceRect" presStyleCnt="0"/>
      <dgm:spPr/>
    </dgm:pt>
    <dgm:pt modelId="{3C91C0AE-C719-47B7-A210-58B1E04BFDAD}" type="pres">
      <dgm:prSet presAssocID="{9D151C8B-A885-42A6-964F-A73A51996B5D}" presName="textRect" presStyleLbl="revTx" presStyleIdx="3" presStyleCnt="7">
        <dgm:presLayoutVars>
          <dgm:chMax val="1"/>
          <dgm:chPref val="1"/>
        </dgm:presLayoutVars>
      </dgm:prSet>
      <dgm:spPr/>
    </dgm:pt>
    <dgm:pt modelId="{4E1D253A-FCB8-47A1-936F-42F8D368C69D}" type="pres">
      <dgm:prSet presAssocID="{BC7C334A-D680-44D0-8A98-21D90345F995}" presName="sibTrans" presStyleCnt="0"/>
      <dgm:spPr/>
    </dgm:pt>
    <dgm:pt modelId="{88CAB254-6D8D-43DB-81E6-C4C091704116}" type="pres">
      <dgm:prSet presAssocID="{720BE1E1-9913-4DF9-8E22-062EC6A4A332}" presName="compNode" presStyleCnt="0"/>
      <dgm:spPr/>
    </dgm:pt>
    <dgm:pt modelId="{94026F08-FC11-4DFA-B539-53DED4DD3921}" type="pres">
      <dgm:prSet presAssocID="{720BE1E1-9913-4DF9-8E22-062EC6A4A332}" presName="iconBgRect" presStyleLbl="bgShp" presStyleIdx="4" presStyleCnt="7"/>
      <dgm:spPr>
        <a:prstGeom prst="round2DiagRect">
          <a:avLst>
            <a:gd name="adj1" fmla="val 29727"/>
            <a:gd name="adj2" fmla="val 0"/>
          </a:avLst>
        </a:prstGeom>
      </dgm:spPr>
    </dgm:pt>
    <dgm:pt modelId="{CC6E7B72-348F-4B50-9C86-0ABEF24A94B1}" type="pres">
      <dgm:prSet presAssocID="{720BE1E1-9913-4DF9-8E22-062EC6A4A33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af"/>
        </a:ext>
      </dgm:extLst>
    </dgm:pt>
    <dgm:pt modelId="{5F98E281-D351-48FF-ADE5-DA52BE68F054}" type="pres">
      <dgm:prSet presAssocID="{720BE1E1-9913-4DF9-8E22-062EC6A4A332}" presName="spaceRect" presStyleCnt="0"/>
      <dgm:spPr/>
    </dgm:pt>
    <dgm:pt modelId="{8175E8AE-E168-462E-80A7-ADB426CB3BA8}" type="pres">
      <dgm:prSet presAssocID="{720BE1E1-9913-4DF9-8E22-062EC6A4A332}" presName="textRect" presStyleLbl="revTx" presStyleIdx="4" presStyleCnt="7">
        <dgm:presLayoutVars>
          <dgm:chMax val="1"/>
          <dgm:chPref val="1"/>
        </dgm:presLayoutVars>
      </dgm:prSet>
      <dgm:spPr/>
    </dgm:pt>
    <dgm:pt modelId="{FB8FD6A5-6707-4EB0-8E73-E3B0E24CB9C9}" type="pres">
      <dgm:prSet presAssocID="{6C463D91-6D65-479F-A8D8-988E1D153276}" presName="sibTrans" presStyleCnt="0"/>
      <dgm:spPr/>
    </dgm:pt>
    <dgm:pt modelId="{978EAA63-F9A9-46E4-9C77-C06E6E9965A9}" type="pres">
      <dgm:prSet presAssocID="{AF222927-1554-4F08-A6F6-8F12EE3D8886}" presName="compNode" presStyleCnt="0"/>
      <dgm:spPr/>
    </dgm:pt>
    <dgm:pt modelId="{3C3A8036-7CDF-403C-9837-D670F75FA0B9}" type="pres">
      <dgm:prSet presAssocID="{AF222927-1554-4F08-A6F6-8F12EE3D8886}" presName="iconBgRect" presStyleLbl="bgShp" presStyleIdx="5" presStyleCnt="7"/>
      <dgm:spPr>
        <a:prstGeom prst="round2DiagRect">
          <a:avLst>
            <a:gd name="adj1" fmla="val 29727"/>
            <a:gd name="adj2" fmla="val 0"/>
          </a:avLst>
        </a:prstGeom>
      </dgm:spPr>
    </dgm:pt>
    <dgm:pt modelId="{50067AA5-60B8-4E65-ABDC-5DCAA4A99055}" type="pres">
      <dgm:prSet presAssocID="{AF222927-1554-4F08-A6F6-8F12EE3D888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at"/>
        </a:ext>
      </dgm:extLst>
    </dgm:pt>
    <dgm:pt modelId="{5659046E-C89A-4317-B8E7-A3019712DD18}" type="pres">
      <dgm:prSet presAssocID="{AF222927-1554-4F08-A6F6-8F12EE3D8886}" presName="spaceRect" presStyleCnt="0"/>
      <dgm:spPr/>
    </dgm:pt>
    <dgm:pt modelId="{A7324A8C-73CA-4527-944F-12F363D33748}" type="pres">
      <dgm:prSet presAssocID="{AF222927-1554-4F08-A6F6-8F12EE3D8886}" presName="textRect" presStyleLbl="revTx" presStyleIdx="5" presStyleCnt="7">
        <dgm:presLayoutVars>
          <dgm:chMax val="1"/>
          <dgm:chPref val="1"/>
        </dgm:presLayoutVars>
      </dgm:prSet>
      <dgm:spPr/>
    </dgm:pt>
    <dgm:pt modelId="{A248E74A-C495-4280-905B-318B71AD0EEE}" type="pres">
      <dgm:prSet presAssocID="{50928C06-0A42-4E2C-96BE-2FC3010303DC}" presName="sibTrans" presStyleCnt="0"/>
      <dgm:spPr/>
    </dgm:pt>
    <dgm:pt modelId="{0F3803F4-2E8F-4F4B-AE24-3B0FE4D2955A}" type="pres">
      <dgm:prSet presAssocID="{A65E8DC4-2F79-4D69-8CB0-9B4636FC22CB}" presName="compNode" presStyleCnt="0"/>
      <dgm:spPr/>
    </dgm:pt>
    <dgm:pt modelId="{E75B90F6-D797-4FE1-AB8D-0D609FFC3F5B}" type="pres">
      <dgm:prSet presAssocID="{A65E8DC4-2F79-4D69-8CB0-9B4636FC22CB}" presName="iconBgRect" presStyleLbl="bgShp" presStyleIdx="6" presStyleCnt="7"/>
      <dgm:spPr>
        <a:prstGeom prst="round2DiagRect">
          <a:avLst>
            <a:gd name="adj1" fmla="val 29727"/>
            <a:gd name="adj2" fmla="val 0"/>
          </a:avLst>
        </a:prstGeom>
      </dgm:spPr>
    </dgm:pt>
    <dgm:pt modelId="{59A57B4E-758D-4E42-AC66-C93388BA3E44}" type="pres">
      <dgm:prSet presAssocID="{A65E8DC4-2F79-4D69-8CB0-9B4636FC22C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artialArts"/>
        </a:ext>
      </dgm:extLst>
    </dgm:pt>
    <dgm:pt modelId="{2D50AE68-19C7-4CBE-83B0-3002BD577BEF}" type="pres">
      <dgm:prSet presAssocID="{A65E8DC4-2F79-4D69-8CB0-9B4636FC22CB}" presName="spaceRect" presStyleCnt="0"/>
      <dgm:spPr/>
    </dgm:pt>
    <dgm:pt modelId="{40D445D6-F665-441E-8D19-1A650E760ABB}" type="pres">
      <dgm:prSet presAssocID="{A65E8DC4-2F79-4D69-8CB0-9B4636FC22CB}" presName="textRect" presStyleLbl="revTx" presStyleIdx="6" presStyleCnt="7">
        <dgm:presLayoutVars>
          <dgm:chMax val="1"/>
          <dgm:chPref val="1"/>
        </dgm:presLayoutVars>
      </dgm:prSet>
      <dgm:spPr/>
    </dgm:pt>
  </dgm:ptLst>
  <dgm:cxnLst>
    <dgm:cxn modelId="{7DC46B24-DC6F-4DF4-829D-CEB546B5F6F1}" type="presOf" srcId="{AF222927-1554-4F08-A6F6-8F12EE3D8886}" destId="{A7324A8C-73CA-4527-944F-12F363D33748}" srcOrd="0" destOrd="0" presId="urn:microsoft.com/office/officeart/2018/5/layout/IconLeafLabelList"/>
    <dgm:cxn modelId="{98E4563B-ED3B-4028-86CB-FF69D9B12B49}" type="presOf" srcId="{9D151C8B-A885-42A6-964F-A73A51996B5D}" destId="{3C91C0AE-C719-47B7-A210-58B1E04BFDAD}" srcOrd="0" destOrd="0" presId="urn:microsoft.com/office/officeart/2018/5/layout/IconLeafLabelList"/>
    <dgm:cxn modelId="{9E2CD05F-0A8A-4C47-9C04-03DBF4F7E1D1}" srcId="{434E5B13-7D9E-4C08-A0D9-790C548E5D28}" destId="{9D151C8B-A885-42A6-964F-A73A51996B5D}" srcOrd="3" destOrd="0" parTransId="{2672BE50-67C7-4A3E-ADCD-30B4193115E1}" sibTransId="{BC7C334A-D680-44D0-8A98-21D90345F995}"/>
    <dgm:cxn modelId="{6A794C67-9951-4A9A-8E7B-EE74084B55D7}" srcId="{434E5B13-7D9E-4C08-A0D9-790C548E5D28}" destId="{720BE1E1-9913-4DF9-8E22-062EC6A4A332}" srcOrd="4" destOrd="0" parTransId="{056869D9-F046-4B7D-9D73-AEB7E8BD248B}" sibTransId="{6C463D91-6D65-479F-A8D8-988E1D153276}"/>
    <dgm:cxn modelId="{4332D447-2F4A-4A02-A07F-E389B60830F6}" srcId="{434E5B13-7D9E-4C08-A0D9-790C548E5D28}" destId="{A65E8DC4-2F79-4D69-8CB0-9B4636FC22CB}" srcOrd="6" destOrd="0" parTransId="{3DDB13F0-137E-4721-BDE7-4720C616C8BB}" sibTransId="{C1D340F1-0AE6-4319-ADC0-5E920CBD5C9E}"/>
    <dgm:cxn modelId="{ACC9DB72-2A70-474D-B67E-16C01B24BED5}" type="presOf" srcId="{720BE1E1-9913-4DF9-8E22-062EC6A4A332}" destId="{8175E8AE-E168-462E-80A7-ADB426CB3BA8}" srcOrd="0" destOrd="0" presId="urn:microsoft.com/office/officeart/2018/5/layout/IconLeafLabelList"/>
    <dgm:cxn modelId="{5973CF53-247B-403F-A7FA-43F6A03BE8E5}" srcId="{434E5B13-7D9E-4C08-A0D9-790C548E5D28}" destId="{5D374CBF-582E-4EC6-A376-DA24AAB423D7}" srcOrd="1" destOrd="0" parTransId="{0098FD77-A870-4D8B-B68F-0BB0EE73C09E}" sibTransId="{87290D97-EE34-4B47-B03A-4C832DA1901E}"/>
    <dgm:cxn modelId="{3B71EE56-7651-4B3E-87A9-EA53FB37FFCD}" type="presOf" srcId="{1EDEC925-6383-45A7-B7D1-F689F1EC1170}" destId="{C12A8FCE-7B3D-433A-A83A-E49A25627686}" srcOrd="0" destOrd="0" presId="urn:microsoft.com/office/officeart/2018/5/layout/IconLeafLabelList"/>
    <dgm:cxn modelId="{109D6481-74E6-4E6B-AE4D-DF46AC14D809}" type="presOf" srcId="{5D374CBF-582E-4EC6-A376-DA24AAB423D7}" destId="{B0B37297-879B-405E-ACE9-539CBBF3DDD2}" srcOrd="0" destOrd="0" presId="urn:microsoft.com/office/officeart/2018/5/layout/IconLeafLabelList"/>
    <dgm:cxn modelId="{89E1E784-B367-4964-A828-32236DB09D87}" type="presOf" srcId="{9B760CC3-90D8-44B6-AB4D-CE72ABA5E7D8}" destId="{BBFC26F1-CB77-40DE-9AE8-0ED80BFE8048}" srcOrd="0" destOrd="0" presId="urn:microsoft.com/office/officeart/2018/5/layout/IconLeafLabelList"/>
    <dgm:cxn modelId="{68C7EDA5-ADDF-4ED8-96BD-31BD4196553A}" type="presOf" srcId="{434E5B13-7D9E-4C08-A0D9-790C548E5D28}" destId="{240762CD-399E-4F95-A3B3-B4E00B5073C7}" srcOrd="0" destOrd="0" presId="urn:microsoft.com/office/officeart/2018/5/layout/IconLeafLabelList"/>
    <dgm:cxn modelId="{7A8609C1-6C29-4A18-A9A1-77A29036A5F2}" srcId="{434E5B13-7D9E-4C08-A0D9-790C548E5D28}" destId="{1EDEC925-6383-45A7-B7D1-F689F1EC1170}" srcOrd="0" destOrd="0" parTransId="{418B8AFF-DB93-480C-8C61-856863A7B251}" sibTransId="{19260F34-9C5B-4FD0-A763-1EB284146AE8}"/>
    <dgm:cxn modelId="{110CA1CA-EBF3-43C6-B554-DDDE8C00D7B3}" type="presOf" srcId="{A65E8DC4-2F79-4D69-8CB0-9B4636FC22CB}" destId="{40D445D6-F665-441E-8D19-1A650E760ABB}" srcOrd="0" destOrd="0" presId="urn:microsoft.com/office/officeart/2018/5/layout/IconLeafLabelList"/>
    <dgm:cxn modelId="{58F3DFCD-C3E8-47E5-96D0-D7A317F6D0A7}" srcId="{434E5B13-7D9E-4C08-A0D9-790C548E5D28}" destId="{AF222927-1554-4F08-A6F6-8F12EE3D8886}" srcOrd="5" destOrd="0" parTransId="{B7702E16-7A77-47F7-B466-CDF0A59B26FC}" sibTransId="{50928C06-0A42-4E2C-96BE-2FC3010303DC}"/>
    <dgm:cxn modelId="{BFC88DEE-74FE-400A-98B8-7017FCF54BFC}" srcId="{434E5B13-7D9E-4C08-A0D9-790C548E5D28}" destId="{9B760CC3-90D8-44B6-AB4D-CE72ABA5E7D8}" srcOrd="2" destOrd="0" parTransId="{B96A497D-090E-49FE-8E6E-C45F49AA56F4}" sibTransId="{5661899F-2DCE-4772-92EF-23A30E117334}"/>
    <dgm:cxn modelId="{3EAE9D15-BCF2-4D87-AB58-D556487E8156}" type="presParOf" srcId="{240762CD-399E-4F95-A3B3-B4E00B5073C7}" destId="{8767A6EA-7D38-4F43-82FE-DB0D7459E082}" srcOrd="0" destOrd="0" presId="urn:microsoft.com/office/officeart/2018/5/layout/IconLeafLabelList"/>
    <dgm:cxn modelId="{7A1D83CA-A5E0-427A-93CA-74F2C7B27701}" type="presParOf" srcId="{8767A6EA-7D38-4F43-82FE-DB0D7459E082}" destId="{FE24FBBC-4DF5-4274-9715-2FC3AFE11728}" srcOrd="0" destOrd="0" presId="urn:microsoft.com/office/officeart/2018/5/layout/IconLeafLabelList"/>
    <dgm:cxn modelId="{3D343B5E-D046-465E-968C-E12A4012060A}" type="presParOf" srcId="{8767A6EA-7D38-4F43-82FE-DB0D7459E082}" destId="{91E2DCE9-4980-4C06-B099-C5975044BD7C}" srcOrd="1" destOrd="0" presId="urn:microsoft.com/office/officeart/2018/5/layout/IconLeafLabelList"/>
    <dgm:cxn modelId="{146B650B-0C93-40C3-A30C-9627BB240C12}" type="presParOf" srcId="{8767A6EA-7D38-4F43-82FE-DB0D7459E082}" destId="{9F27511D-EBBE-4447-B75F-4AC36E905F7B}" srcOrd="2" destOrd="0" presId="urn:microsoft.com/office/officeart/2018/5/layout/IconLeafLabelList"/>
    <dgm:cxn modelId="{03AD2699-A91A-43B3-ADD5-E6F66004952F}" type="presParOf" srcId="{8767A6EA-7D38-4F43-82FE-DB0D7459E082}" destId="{C12A8FCE-7B3D-433A-A83A-E49A25627686}" srcOrd="3" destOrd="0" presId="urn:microsoft.com/office/officeart/2018/5/layout/IconLeafLabelList"/>
    <dgm:cxn modelId="{DE4D2DF1-66EB-445B-A4E7-DAA1D34FBD43}" type="presParOf" srcId="{240762CD-399E-4F95-A3B3-B4E00B5073C7}" destId="{683B8E80-C18E-4887-A29E-A668602C9205}" srcOrd="1" destOrd="0" presId="urn:microsoft.com/office/officeart/2018/5/layout/IconLeafLabelList"/>
    <dgm:cxn modelId="{EF65D8DE-666B-4DBD-BAA7-121F7EED8FEF}" type="presParOf" srcId="{240762CD-399E-4F95-A3B3-B4E00B5073C7}" destId="{40DC6621-602D-48FF-8DE5-DA8FECBA6CD2}" srcOrd="2" destOrd="0" presId="urn:microsoft.com/office/officeart/2018/5/layout/IconLeafLabelList"/>
    <dgm:cxn modelId="{B3A8E614-C3BA-4721-B61F-5B0B667DF21A}" type="presParOf" srcId="{40DC6621-602D-48FF-8DE5-DA8FECBA6CD2}" destId="{DFE623EA-E5E8-42B1-AC3E-B0C9A4A4EF39}" srcOrd="0" destOrd="0" presId="urn:microsoft.com/office/officeart/2018/5/layout/IconLeafLabelList"/>
    <dgm:cxn modelId="{57FE0850-3684-43C7-9A74-A7EFD2C5A8B5}" type="presParOf" srcId="{40DC6621-602D-48FF-8DE5-DA8FECBA6CD2}" destId="{207D53FC-B470-47E7-B8FF-A2DDCA781DB1}" srcOrd="1" destOrd="0" presId="urn:microsoft.com/office/officeart/2018/5/layout/IconLeafLabelList"/>
    <dgm:cxn modelId="{AE7AA042-0AC1-4CF6-A125-DC4C17B0EE35}" type="presParOf" srcId="{40DC6621-602D-48FF-8DE5-DA8FECBA6CD2}" destId="{57F31189-48B8-4DE7-9618-A4F648988D81}" srcOrd="2" destOrd="0" presId="urn:microsoft.com/office/officeart/2018/5/layout/IconLeafLabelList"/>
    <dgm:cxn modelId="{B24ED680-F447-40E7-8F09-9BF47439012A}" type="presParOf" srcId="{40DC6621-602D-48FF-8DE5-DA8FECBA6CD2}" destId="{B0B37297-879B-405E-ACE9-539CBBF3DDD2}" srcOrd="3" destOrd="0" presId="urn:microsoft.com/office/officeart/2018/5/layout/IconLeafLabelList"/>
    <dgm:cxn modelId="{867CDE91-87B6-4512-845E-329820041383}" type="presParOf" srcId="{240762CD-399E-4F95-A3B3-B4E00B5073C7}" destId="{6DC9ADC7-B779-4CB4-8E77-5A545C33020A}" srcOrd="3" destOrd="0" presId="urn:microsoft.com/office/officeart/2018/5/layout/IconLeafLabelList"/>
    <dgm:cxn modelId="{7A0506F9-5AA7-4D22-93D5-E4241D22C5E4}" type="presParOf" srcId="{240762CD-399E-4F95-A3B3-B4E00B5073C7}" destId="{A1868C51-B2B0-4227-A012-5A3D7E545850}" srcOrd="4" destOrd="0" presId="urn:microsoft.com/office/officeart/2018/5/layout/IconLeafLabelList"/>
    <dgm:cxn modelId="{768B388D-734F-461B-9D9E-8F94857DDA67}" type="presParOf" srcId="{A1868C51-B2B0-4227-A012-5A3D7E545850}" destId="{9EC1CE61-2173-4743-9C0D-A230D8CBD570}" srcOrd="0" destOrd="0" presId="urn:microsoft.com/office/officeart/2018/5/layout/IconLeafLabelList"/>
    <dgm:cxn modelId="{11BACDA3-7870-46FB-A450-10E2678CE017}" type="presParOf" srcId="{A1868C51-B2B0-4227-A012-5A3D7E545850}" destId="{06D04AA2-6BC5-4CCB-90BA-025D8A8FA02B}" srcOrd="1" destOrd="0" presId="urn:microsoft.com/office/officeart/2018/5/layout/IconLeafLabelList"/>
    <dgm:cxn modelId="{0452BAF5-AF61-450B-B2A6-CDB75085AC78}" type="presParOf" srcId="{A1868C51-B2B0-4227-A012-5A3D7E545850}" destId="{76C4B830-49D1-4225-81AC-AD751F633127}" srcOrd="2" destOrd="0" presId="urn:microsoft.com/office/officeart/2018/5/layout/IconLeafLabelList"/>
    <dgm:cxn modelId="{A2B6378E-8831-4B17-B868-28B0B17D153A}" type="presParOf" srcId="{A1868C51-B2B0-4227-A012-5A3D7E545850}" destId="{BBFC26F1-CB77-40DE-9AE8-0ED80BFE8048}" srcOrd="3" destOrd="0" presId="urn:microsoft.com/office/officeart/2018/5/layout/IconLeafLabelList"/>
    <dgm:cxn modelId="{747425C0-80D8-4915-AEA1-37D1F424A9A6}" type="presParOf" srcId="{240762CD-399E-4F95-A3B3-B4E00B5073C7}" destId="{B41A1A2A-0A08-47C2-B585-82E840DA4CFD}" srcOrd="5" destOrd="0" presId="urn:microsoft.com/office/officeart/2018/5/layout/IconLeafLabelList"/>
    <dgm:cxn modelId="{F224DA74-BD8F-49F8-BC52-5B18B771CA08}" type="presParOf" srcId="{240762CD-399E-4F95-A3B3-B4E00B5073C7}" destId="{88E1C43C-1BC4-477A-B606-41CE1F057E2B}" srcOrd="6" destOrd="0" presId="urn:microsoft.com/office/officeart/2018/5/layout/IconLeafLabelList"/>
    <dgm:cxn modelId="{BC829FC2-5300-4F2B-BB44-52C61F77B4E2}" type="presParOf" srcId="{88E1C43C-1BC4-477A-B606-41CE1F057E2B}" destId="{2B4C0BEC-32B3-4F67-823E-A8378AA2133C}" srcOrd="0" destOrd="0" presId="urn:microsoft.com/office/officeart/2018/5/layout/IconLeafLabelList"/>
    <dgm:cxn modelId="{29C9BD11-E87A-42D1-8173-BCCF4B22E121}" type="presParOf" srcId="{88E1C43C-1BC4-477A-B606-41CE1F057E2B}" destId="{D96B7E6F-FC08-407E-A287-7B7C96E8C5D0}" srcOrd="1" destOrd="0" presId="urn:microsoft.com/office/officeart/2018/5/layout/IconLeafLabelList"/>
    <dgm:cxn modelId="{9B677FEB-96A8-485A-A58D-166728ED6755}" type="presParOf" srcId="{88E1C43C-1BC4-477A-B606-41CE1F057E2B}" destId="{25E2DB74-9E9D-4D1E-8A19-879C0635F1B1}" srcOrd="2" destOrd="0" presId="urn:microsoft.com/office/officeart/2018/5/layout/IconLeafLabelList"/>
    <dgm:cxn modelId="{0FA47D2A-172F-4392-88C3-B7380B28C3B1}" type="presParOf" srcId="{88E1C43C-1BC4-477A-B606-41CE1F057E2B}" destId="{3C91C0AE-C719-47B7-A210-58B1E04BFDAD}" srcOrd="3" destOrd="0" presId="urn:microsoft.com/office/officeart/2018/5/layout/IconLeafLabelList"/>
    <dgm:cxn modelId="{D77502E6-7650-48B6-9B0B-7611C3529D48}" type="presParOf" srcId="{240762CD-399E-4F95-A3B3-B4E00B5073C7}" destId="{4E1D253A-FCB8-47A1-936F-42F8D368C69D}" srcOrd="7" destOrd="0" presId="urn:microsoft.com/office/officeart/2018/5/layout/IconLeafLabelList"/>
    <dgm:cxn modelId="{03E4D87C-E2E5-4368-9D7E-CC8F3DE2B0EB}" type="presParOf" srcId="{240762CD-399E-4F95-A3B3-B4E00B5073C7}" destId="{88CAB254-6D8D-43DB-81E6-C4C091704116}" srcOrd="8" destOrd="0" presId="urn:microsoft.com/office/officeart/2018/5/layout/IconLeafLabelList"/>
    <dgm:cxn modelId="{FEA9A2A9-3771-4D8F-A384-7FF11F2CF0EB}" type="presParOf" srcId="{88CAB254-6D8D-43DB-81E6-C4C091704116}" destId="{94026F08-FC11-4DFA-B539-53DED4DD3921}" srcOrd="0" destOrd="0" presId="urn:microsoft.com/office/officeart/2018/5/layout/IconLeafLabelList"/>
    <dgm:cxn modelId="{3DC705E9-B6A7-428B-A5B6-8296BB85AD67}" type="presParOf" srcId="{88CAB254-6D8D-43DB-81E6-C4C091704116}" destId="{CC6E7B72-348F-4B50-9C86-0ABEF24A94B1}" srcOrd="1" destOrd="0" presId="urn:microsoft.com/office/officeart/2018/5/layout/IconLeafLabelList"/>
    <dgm:cxn modelId="{F5FDAD6A-43ED-4C71-AE28-EE3F806E14D0}" type="presParOf" srcId="{88CAB254-6D8D-43DB-81E6-C4C091704116}" destId="{5F98E281-D351-48FF-ADE5-DA52BE68F054}" srcOrd="2" destOrd="0" presId="urn:microsoft.com/office/officeart/2018/5/layout/IconLeafLabelList"/>
    <dgm:cxn modelId="{4DE523C2-E8AE-4040-A886-BCBB9E31AB11}" type="presParOf" srcId="{88CAB254-6D8D-43DB-81E6-C4C091704116}" destId="{8175E8AE-E168-462E-80A7-ADB426CB3BA8}" srcOrd="3" destOrd="0" presId="urn:microsoft.com/office/officeart/2018/5/layout/IconLeafLabelList"/>
    <dgm:cxn modelId="{F082ECD7-B60B-4297-9ABD-90AFAC0C2E43}" type="presParOf" srcId="{240762CD-399E-4F95-A3B3-B4E00B5073C7}" destId="{FB8FD6A5-6707-4EB0-8E73-E3B0E24CB9C9}" srcOrd="9" destOrd="0" presId="urn:microsoft.com/office/officeart/2018/5/layout/IconLeafLabelList"/>
    <dgm:cxn modelId="{97A5860F-4955-421F-81C1-67277DA514D8}" type="presParOf" srcId="{240762CD-399E-4F95-A3B3-B4E00B5073C7}" destId="{978EAA63-F9A9-46E4-9C77-C06E6E9965A9}" srcOrd="10" destOrd="0" presId="urn:microsoft.com/office/officeart/2018/5/layout/IconLeafLabelList"/>
    <dgm:cxn modelId="{E63D70F1-EBEE-4E3D-91E2-10705DC21982}" type="presParOf" srcId="{978EAA63-F9A9-46E4-9C77-C06E6E9965A9}" destId="{3C3A8036-7CDF-403C-9837-D670F75FA0B9}" srcOrd="0" destOrd="0" presId="urn:microsoft.com/office/officeart/2018/5/layout/IconLeafLabelList"/>
    <dgm:cxn modelId="{C1661885-D74D-4074-84B7-BDE03417660F}" type="presParOf" srcId="{978EAA63-F9A9-46E4-9C77-C06E6E9965A9}" destId="{50067AA5-60B8-4E65-ABDC-5DCAA4A99055}" srcOrd="1" destOrd="0" presId="urn:microsoft.com/office/officeart/2018/5/layout/IconLeafLabelList"/>
    <dgm:cxn modelId="{A38D1BE7-F4D4-4579-A851-6C81E2AA4C41}" type="presParOf" srcId="{978EAA63-F9A9-46E4-9C77-C06E6E9965A9}" destId="{5659046E-C89A-4317-B8E7-A3019712DD18}" srcOrd="2" destOrd="0" presId="urn:microsoft.com/office/officeart/2018/5/layout/IconLeafLabelList"/>
    <dgm:cxn modelId="{C0F15ACC-B258-4507-AFAF-FBA8A49C55AE}" type="presParOf" srcId="{978EAA63-F9A9-46E4-9C77-C06E6E9965A9}" destId="{A7324A8C-73CA-4527-944F-12F363D33748}" srcOrd="3" destOrd="0" presId="urn:microsoft.com/office/officeart/2018/5/layout/IconLeafLabelList"/>
    <dgm:cxn modelId="{FDA388BB-E8DC-4020-853F-2C721F7E06D5}" type="presParOf" srcId="{240762CD-399E-4F95-A3B3-B4E00B5073C7}" destId="{A248E74A-C495-4280-905B-318B71AD0EEE}" srcOrd="11" destOrd="0" presId="urn:microsoft.com/office/officeart/2018/5/layout/IconLeafLabelList"/>
    <dgm:cxn modelId="{BC9060FF-8E2A-4BC3-AD32-B8739B0264BE}" type="presParOf" srcId="{240762CD-399E-4F95-A3B3-B4E00B5073C7}" destId="{0F3803F4-2E8F-4F4B-AE24-3B0FE4D2955A}" srcOrd="12" destOrd="0" presId="urn:microsoft.com/office/officeart/2018/5/layout/IconLeafLabelList"/>
    <dgm:cxn modelId="{D515C47B-0444-42E7-8A30-ADE727EE4B61}" type="presParOf" srcId="{0F3803F4-2E8F-4F4B-AE24-3B0FE4D2955A}" destId="{E75B90F6-D797-4FE1-AB8D-0D609FFC3F5B}" srcOrd="0" destOrd="0" presId="urn:microsoft.com/office/officeart/2018/5/layout/IconLeafLabelList"/>
    <dgm:cxn modelId="{C135FC16-0EC4-4D75-8888-A47A4E0396D0}" type="presParOf" srcId="{0F3803F4-2E8F-4F4B-AE24-3B0FE4D2955A}" destId="{59A57B4E-758D-4E42-AC66-C93388BA3E44}" srcOrd="1" destOrd="0" presId="urn:microsoft.com/office/officeart/2018/5/layout/IconLeafLabelList"/>
    <dgm:cxn modelId="{AD22EFE6-CA47-457F-803D-AA21BE54AB1A}" type="presParOf" srcId="{0F3803F4-2E8F-4F4B-AE24-3B0FE4D2955A}" destId="{2D50AE68-19C7-4CBE-83B0-3002BD577BEF}" srcOrd="2" destOrd="0" presId="urn:microsoft.com/office/officeart/2018/5/layout/IconLeafLabelList"/>
    <dgm:cxn modelId="{ADC963C1-86D4-42A5-B82D-AE72D2826B14}" type="presParOf" srcId="{0F3803F4-2E8F-4F4B-AE24-3B0FE4D2955A}" destId="{40D445D6-F665-441E-8D19-1A650E760AB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4FBBC-4DF5-4274-9715-2FC3AFE11728}">
      <dsp:nvSpPr>
        <dsp:cNvPr id="0" name=""/>
        <dsp:cNvSpPr/>
      </dsp:nvSpPr>
      <dsp:spPr>
        <a:xfrm>
          <a:off x="240304" y="602366"/>
          <a:ext cx="750585" cy="75058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2DCE9-4980-4C06-B099-C5975044BD7C}">
      <dsp:nvSpPr>
        <dsp:cNvPr id="0" name=""/>
        <dsp:cNvSpPr/>
      </dsp:nvSpPr>
      <dsp:spPr>
        <a:xfrm>
          <a:off x="400265" y="762327"/>
          <a:ext cx="430664" cy="4306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2A8FCE-7B3D-433A-A83A-E49A25627686}">
      <dsp:nvSpPr>
        <dsp:cNvPr id="0" name=""/>
        <dsp:cNvSpPr/>
      </dsp:nvSpPr>
      <dsp:spPr>
        <a:xfrm>
          <a:off x="363" y="1586741"/>
          <a:ext cx="1230468" cy="95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Semantic Barriers </a:t>
          </a:r>
          <a:r>
            <a:rPr lang="en-US" sz="1400" kern="1200" dirty="0"/>
            <a:t>means confusion created due to the words used by the sender and the interpreted meaning of those words by the receiver</a:t>
          </a:r>
          <a:r>
            <a:rPr lang="en-US" sz="1100" kern="1200" dirty="0"/>
            <a:t>.</a:t>
          </a:r>
        </a:p>
      </dsp:txBody>
      <dsp:txXfrm>
        <a:off x="363" y="1586741"/>
        <a:ext cx="1230468" cy="953613"/>
      </dsp:txXfrm>
    </dsp:sp>
    <dsp:sp modelId="{DFE623EA-E5E8-42B1-AC3E-B0C9A4A4EF39}">
      <dsp:nvSpPr>
        <dsp:cNvPr id="0" name=""/>
        <dsp:cNvSpPr/>
      </dsp:nvSpPr>
      <dsp:spPr>
        <a:xfrm>
          <a:off x="1686105" y="602366"/>
          <a:ext cx="750585" cy="75058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7D53FC-B470-47E7-B8FF-A2DDCA781DB1}">
      <dsp:nvSpPr>
        <dsp:cNvPr id="0" name=""/>
        <dsp:cNvSpPr/>
      </dsp:nvSpPr>
      <dsp:spPr>
        <a:xfrm>
          <a:off x="1846066" y="762327"/>
          <a:ext cx="430664" cy="4306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B37297-879B-405E-ACE9-539CBBF3DDD2}">
      <dsp:nvSpPr>
        <dsp:cNvPr id="0" name=""/>
        <dsp:cNvSpPr/>
      </dsp:nvSpPr>
      <dsp:spPr>
        <a:xfrm>
          <a:off x="1446164" y="1586741"/>
          <a:ext cx="1230468" cy="95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Emotional Barriers</a:t>
          </a:r>
          <a:r>
            <a:rPr lang="en-US" sz="1400" kern="1200" dirty="0"/>
            <a:t> can hamper communication. If the sender is angry or the receiver is upset, the message can be conveyed wrongly.</a:t>
          </a:r>
        </a:p>
      </dsp:txBody>
      <dsp:txXfrm>
        <a:off x="1446164" y="1586741"/>
        <a:ext cx="1230468" cy="953613"/>
      </dsp:txXfrm>
    </dsp:sp>
    <dsp:sp modelId="{9EC1CE61-2173-4743-9C0D-A230D8CBD570}">
      <dsp:nvSpPr>
        <dsp:cNvPr id="0" name=""/>
        <dsp:cNvSpPr/>
      </dsp:nvSpPr>
      <dsp:spPr>
        <a:xfrm>
          <a:off x="3131906" y="602366"/>
          <a:ext cx="750585" cy="75058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04AA2-6BC5-4CCB-90BA-025D8A8FA02B}">
      <dsp:nvSpPr>
        <dsp:cNvPr id="0" name=""/>
        <dsp:cNvSpPr/>
      </dsp:nvSpPr>
      <dsp:spPr>
        <a:xfrm>
          <a:off x="3291867" y="762327"/>
          <a:ext cx="430664" cy="4306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FC26F1-CB77-40DE-9AE8-0ED80BFE8048}">
      <dsp:nvSpPr>
        <dsp:cNvPr id="0" name=""/>
        <dsp:cNvSpPr/>
      </dsp:nvSpPr>
      <dsp:spPr>
        <a:xfrm>
          <a:off x="2891964" y="1586741"/>
          <a:ext cx="1230468" cy="95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Gender Barriers:- </a:t>
          </a:r>
          <a:r>
            <a:rPr lang="en-US" sz="1400" kern="1200" dirty="0"/>
            <a:t>ASSUMPTION of how men and women communicate often affect our understanding of messages.</a:t>
          </a:r>
        </a:p>
      </dsp:txBody>
      <dsp:txXfrm>
        <a:off x="2891964" y="1586741"/>
        <a:ext cx="1230468" cy="953613"/>
      </dsp:txXfrm>
    </dsp:sp>
    <dsp:sp modelId="{2B4C0BEC-32B3-4F67-823E-A8378AA2133C}">
      <dsp:nvSpPr>
        <dsp:cNvPr id="0" name=""/>
        <dsp:cNvSpPr/>
      </dsp:nvSpPr>
      <dsp:spPr>
        <a:xfrm>
          <a:off x="4577707" y="602366"/>
          <a:ext cx="750585" cy="75058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6B7E6F-FC08-407E-A287-7B7C96E8C5D0}">
      <dsp:nvSpPr>
        <dsp:cNvPr id="0" name=""/>
        <dsp:cNvSpPr/>
      </dsp:nvSpPr>
      <dsp:spPr>
        <a:xfrm>
          <a:off x="4737667" y="762327"/>
          <a:ext cx="430664" cy="4306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91C0AE-C719-47B7-A210-58B1E04BFDAD}">
      <dsp:nvSpPr>
        <dsp:cNvPr id="0" name=""/>
        <dsp:cNvSpPr/>
      </dsp:nvSpPr>
      <dsp:spPr>
        <a:xfrm>
          <a:off x="4337765" y="1586741"/>
          <a:ext cx="1230468" cy="95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Visual Perception </a:t>
          </a:r>
          <a:r>
            <a:rPr lang="en-US" sz="1400" kern="1200" dirty="0"/>
            <a:t>relates to our ability to make sense of we see and hear.</a:t>
          </a:r>
        </a:p>
      </dsp:txBody>
      <dsp:txXfrm>
        <a:off x="4337765" y="1586741"/>
        <a:ext cx="1230468" cy="953613"/>
      </dsp:txXfrm>
    </dsp:sp>
    <dsp:sp modelId="{94026F08-FC11-4DFA-B539-53DED4DD3921}">
      <dsp:nvSpPr>
        <dsp:cNvPr id="0" name=""/>
        <dsp:cNvSpPr/>
      </dsp:nvSpPr>
      <dsp:spPr>
        <a:xfrm>
          <a:off x="6023507" y="602366"/>
          <a:ext cx="750585" cy="75058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E7B72-348F-4B50-9C86-0ABEF24A94B1}">
      <dsp:nvSpPr>
        <dsp:cNvPr id="0" name=""/>
        <dsp:cNvSpPr/>
      </dsp:nvSpPr>
      <dsp:spPr>
        <a:xfrm>
          <a:off x="6183468" y="762327"/>
          <a:ext cx="430664" cy="4306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75E8AE-E168-462E-80A7-ADB426CB3BA8}">
      <dsp:nvSpPr>
        <dsp:cNvPr id="0" name=""/>
        <dsp:cNvSpPr/>
      </dsp:nvSpPr>
      <dsp:spPr>
        <a:xfrm>
          <a:off x="5783566" y="1586741"/>
          <a:ext cx="1230468" cy="95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Environmental Barriers</a:t>
          </a:r>
          <a:r>
            <a:rPr lang="en-US" sz="1400" kern="1200" dirty="0"/>
            <a:t> like noise or disturbance hampers communication.</a:t>
          </a:r>
        </a:p>
      </dsp:txBody>
      <dsp:txXfrm>
        <a:off x="5783566" y="1586741"/>
        <a:ext cx="1230468" cy="953613"/>
      </dsp:txXfrm>
    </dsp:sp>
    <dsp:sp modelId="{3C3A8036-7CDF-403C-9837-D670F75FA0B9}">
      <dsp:nvSpPr>
        <dsp:cNvPr id="0" name=""/>
        <dsp:cNvSpPr/>
      </dsp:nvSpPr>
      <dsp:spPr>
        <a:xfrm>
          <a:off x="7469308" y="602366"/>
          <a:ext cx="750585" cy="75058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67AA5-60B8-4E65-ABDC-5DCAA4A99055}">
      <dsp:nvSpPr>
        <dsp:cNvPr id="0" name=""/>
        <dsp:cNvSpPr/>
      </dsp:nvSpPr>
      <dsp:spPr>
        <a:xfrm>
          <a:off x="7629269" y="762327"/>
          <a:ext cx="430664" cy="43066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324A8C-73CA-4527-944F-12F363D33748}">
      <dsp:nvSpPr>
        <dsp:cNvPr id="0" name=""/>
        <dsp:cNvSpPr/>
      </dsp:nvSpPr>
      <dsp:spPr>
        <a:xfrm>
          <a:off x="7229367" y="1586741"/>
          <a:ext cx="1230468" cy="95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Personal Factors </a:t>
          </a:r>
          <a:r>
            <a:rPr lang="en-US" sz="1400" kern="1200" dirty="0"/>
            <a:t>like lack of confidence or habits affect communication.</a:t>
          </a:r>
        </a:p>
      </dsp:txBody>
      <dsp:txXfrm>
        <a:off x="7229367" y="1586741"/>
        <a:ext cx="1230468" cy="953613"/>
      </dsp:txXfrm>
    </dsp:sp>
    <dsp:sp modelId="{E75B90F6-D797-4FE1-AB8D-0D609FFC3F5B}">
      <dsp:nvSpPr>
        <dsp:cNvPr id="0" name=""/>
        <dsp:cNvSpPr/>
      </dsp:nvSpPr>
      <dsp:spPr>
        <a:xfrm>
          <a:off x="8915109" y="602366"/>
          <a:ext cx="750585" cy="75058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A57B4E-758D-4E42-AC66-C93388BA3E44}">
      <dsp:nvSpPr>
        <dsp:cNvPr id="0" name=""/>
        <dsp:cNvSpPr/>
      </dsp:nvSpPr>
      <dsp:spPr>
        <a:xfrm>
          <a:off x="9075070" y="762327"/>
          <a:ext cx="430664" cy="43066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D445D6-F665-441E-8D19-1A650E760ABB}">
      <dsp:nvSpPr>
        <dsp:cNvPr id="0" name=""/>
        <dsp:cNvSpPr/>
      </dsp:nvSpPr>
      <dsp:spPr>
        <a:xfrm>
          <a:off x="8675167" y="1586741"/>
          <a:ext cx="1230468" cy="95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Cultural Barriers </a:t>
          </a:r>
          <a:r>
            <a:rPr lang="en-US" sz="1400" kern="1200" dirty="0"/>
            <a:t>occur when we are unaware about the norms followed in various cultures.</a:t>
          </a:r>
        </a:p>
      </dsp:txBody>
      <dsp:txXfrm>
        <a:off x="8675167" y="1586741"/>
        <a:ext cx="1230468" cy="953613"/>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2507B-9103-47A9-8F55-C6E3B9A82032}" type="datetimeFigureOut">
              <a:rPr lang="en-US" smtClean="0"/>
              <a:t>6/28/2020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62EBF-D067-427B-B728-06C2738D0830}" type="slidenum">
              <a:rPr lang="en-US" smtClean="0"/>
              <a:t>‹#›</a:t>
            </a:fld>
            <a:endParaRPr lang="en-US"/>
          </a:p>
        </p:txBody>
      </p:sp>
    </p:spTree>
    <p:extLst>
      <p:ext uri="{BB962C8B-B14F-4D97-AF65-F5344CB8AC3E}">
        <p14:creationId xmlns:p14="http://schemas.microsoft.com/office/powerpoint/2010/main" val="2577441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Everyone!</a:t>
            </a:r>
          </a:p>
          <a:p>
            <a:r>
              <a:rPr lang="en-US" dirty="0"/>
              <a:t>My name is Aniket Dixit, and I am from class 9</a:t>
            </a:r>
            <a:r>
              <a:rPr lang="en-US" baseline="30000" dirty="0"/>
              <a:t>th</a:t>
            </a:r>
            <a:r>
              <a:rPr lang="en-US" dirty="0"/>
              <a:t> A.</a:t>
            </a:r>
          </a:p>
          <a:p>
            <a:r>
              <a:rPr lang="en-US" dirty="0"/>
              <a:t>So, today’s topic is “Communication Skills”.</a:t>
            </a:r>
          </a:p>
          <a:p>
            <a:r>
              <a:rPr lang="en-US" dirty="0"/>
              <a:t>In this chapter, I will be telling you-</a:t>
            </a:r>
          </a:p>
          <a:p>
            <a:r>
              <a:rPr lang="en-US" dirty="0"/>
              <a:t>1- What is Communication</a:t>
            </a:r>
          </a:p>
          <a:p>
            <a:r>
              <a:rPr lang="en-US" dirty="0"/>
              <a:t>2- Barriers of communication</a:t>
            </a:r>
          </a:p>
          <a:p>
            <a:r>
              <a:rPr lang="en-US" dirty="0"/>
              <a:t>3- Different types of Communications and their Advantages and Disadvantages</a:t>
            </a:r>
          </a:p>
          <a:p>
            <a:r>
              <a:rPr lang="en-US" dirty="0"/>
              <a:t>So, lets start!</a:t>
            </a:r>
          </a:p>
        </p:txBody>
      </p:sp>
      <p:sp>
        <p:nvSpPr>
          <p:cNvPr id="4" name="Slide Number Placeholder 3"/>
          <p:cNvSpPr>
            <a:spLocks noGrp="1"/>
          </p:cNvSpPr>
          <p:nvPr>
            <p:ph type="sldNum" sz="quarter" idx="5"/>
          </p:nvPr>
        </p:nvSpPr>
        <p:spPr/>
        <p:txBody>
          <a:bodyPr/>
          <a:lstStyle/>
          <a:p>
            <a:fld id="{C5162EBF-D067-427B-B728-06C2738D0830}" type="slidenum">
              <a:rPr lang="en-US" smtClean="0"/>
              <a:t>1</a:t>
            </a:fld>
            <a:endParaRPr lang="en-US"/>
          </a:p>
        </p:txBody>
      </p:sp>
    </p:spTree>
    <p:extLst>
      <p:ext uri="{BB962C8B-B14F-4D97-AF65-F5344CB8AC3E}">
        <p14:creationId xmlns:p14="http://schemas.microsoft.com/office/powerpoint/2010/main" val="1959125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p:txBody>
      </p:sp>
      <p:sp>
        <p:nvSpPr>
          <p:cNvPr id="4" name="Slide Number Placeholder 3"/>
          <p:cNvSpPr>
            <a:spLocks noGrp="1"/>
          </p:cNvSpPr>
          <p:nvPr>
            <p:ph type="sldNum" sz="quarter" idx="5"/>
          </p:nvPr>
        </p:nvSpPr>
        <p:spPr/>
        <p:txBody>
          <a:bodyPr/>
          <a:lstStyle/>
          <a:p>
            <a:fld id="{C5162EBF-D067-427B-B728-06C2738D0830}" type="slidenum">
              <a:rPr lang="en-US" smtClean="0"/>
              <a:t>10</a:t>
            </a:fld>
            <a:endParaRPr lang="en-US"/>
          </a:p>
        </p:txBody>
      </p:sp>
    </p:spTree>
    <p:extLst>
      <p:ext uri="{BB962C8B-B14F-4D97-AF65-F5344CB8AC3E}">
        <p14:creationId xmlns:p14="http://schemas.microsoft.com/office/powerpoint/2010/main" val="93900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a:p>
            <a:r>
              <a:rPr lang="en-US" dirty="0"/>
              <a:t>This means that the communication is happening in writing b/w the sender and the receiver. </a:t>
            </a:r>
          </a:p>
          <a:p>
            <a:r>
              <a:rPr lang="en-US" dirty="0"/>
              <a:t>For e.g.- In schools, if the school staff wants to tell something to their students, they write a notice and put it on the School Notice Board.</a:t>
            </a:r>
          </a:p>
        </p:txBody>
      </p:sp>
      <p:sp>
        <p:nvSpPr>
          <p:cNvPr id="4" name="Slide Number Placeholder 3"/>
          <p:cNvSpPr>
            <a:spLocks noGrp="1"/>
          </p:cNvSpPr>
          <p:nvPr>
            <p:ph type="sldNum" sz="quarter" idx="5"/>
          </p:nvPr>
        </p:nvSpPr>
        <p:spPr/>
        <p:txBody>
          <a:bodyPr/>
          <a:lstStyle/>
          <a:p>
            <a:fld id="{C5162EBF-D067-427B-B728-06C2738D0830}" type="slidenum">
              <a:rPr lang="en-US" smtClean="0"/>
              <a:t>11</a:t>
            </a:fld>
            <a:endParaRPr lang="en-US"/>
          </a:p>
        </p:txBody>
      </p:sp>
    </p:spTree>
    <p:extLst>
      <p:ext uri="{BB962C8B-B14F-4D97-AF65-F5344CB8AC3E}">
        <p14:creationId xmlns:p14="http://schemas.microsoft.com/office/powerpoint/2010/main" val="1908605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p:txBody>
      </p:sp>
      <p:sp>
        <p:nvSpPr>
          <p:cNvPr id="4" name="Slide Number Placeholder 3"/>
          <p:cNvSpPr>
            <a:spLocks noGrp="1"/>
          </p:cNvSpPr>
          <p:nvPr>
            <p:ph type="sldNum" sz="quarter" idx="5"/>
          </p:nvPr>
        </p:nvSpPr>
        <p:spPr/>
        <p:txBody>
          <a:bodyPr/>
          <a:lstStyle/>
          <a:p>
            <a:fld id="{C5162EBF-D067-427B-B728-06C2738D0830}" type="slidenum">
              <a:rPr lang="en-US" smtClean="0"/>
              <a:t>12</a:t>
            </a:fld>
            <a:endParaRPr lang="en-US"/>
          </a:p>
        </p:txBody>
      </p:sp>
    </p:spTree>
    <p:extLst>
      <p:ext uri="{BB962C8B-B14F-4D97-AF65-F5344CB8AC3E}">
        <p14:creationId xmlns:p14="http://schemas.microsoft.com/office/powerpoint/2010/main" val="1941011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162EBF-D067-427B-B728-06C2738D0830}" type="slidenum">
              <a:rPr lang="en-US" smtClean="0"/>
              <a:t>13</a:t>
            </a:fld>
            <a:endParaRPr lang="en-US"/>
          </a:p>
        </p:txBody>
      </p:sp>
    </p:spTree>
    <p:extLst>
      <p:ext uri="{BB962C8B-B14F-4D97-AF65-F5344CB8AC3E}">
        <p14:creationId xmlns:p14="http://schemas.microsoft.com/office/powerpoint/2010/main" val="303013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Communication?</a:t>
            </a:r>
          </a:p>
          <a:p>
            <a:r>
              <a:rPr lang="en-US" dirty="0"/>
              <a:t>(!Read the para)</a:t>
            </a:r>
          </a:p>
          <a:p>
            <a:r>
              <a:rPr lang="en-US" dirty="0"/>
              <a:t>So, as we have read, Communication basically means “Sharing of Information” b/w two people, places or groups.</a:t>
            </a:r>
          </a:p>
        </p:txBody>
      </p:sp>
      <p:sp>
        <p:nvSpPr>
          <p:cNvPr id="4" name="Slide Number Placeholder 3"/>
          <p:cNvSpPr>
            <a:spLocks noGrp="1"/>
          </p:cNvSpPr>
          <p:nvPr>
            <p:ph type="sldNum" sz="quarter" idx="5"/>
          </p:nvPr>
        </p:nvSpPr>
        <p:spPr/>
        <p:txBody>
          <a:bodyPr/>
          <a:lstStyle/>
          <a:p>
            <a:fld id="{C5162EBF-D067-427B-B728-06C2738D0830}" type="slidenum">
              <a:rPr lang="en-US" smtClean="0"/>
              <a:t>2</a:t>
            </a:fld>
            <a:endParaRPr lang="en-US"/>
          </a:p>
        </p:txBody>
      </p:sp>
    </p:spTree>
    <p:extLst>
      <p:ext uri="{BB962C8B-B14F-4D97-AF65-F5344CB8AC3E}">
        <p14:creationId xmlns:p14="http://schemas.microsoft.com/office/powerpoint/2010/main" val="1426052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p:txBody>
      </p:sp>
      <p:sp>
        <p:nvSpPr>
          <p:cNvPr id="4" name="Slide Number Placeholder 3"/>
          <p:cNvSpPr>
            <a:spLocks noGrp="1"/>
          </p:cNvSpPr>
          <p:nvPr>
            <p:ph type="sldNum" sz="quarter" idx="5"/>
          </p:nvPr>
        </p:nvSpPr>
        <p:spPr/>
        <p:txBody>
          <a:bodyPr/>
          <a:lstStyle/>
          <a:p>
            <a:fld id="{C5162EBF-D067-427B-B728-06C2738D0830}" type="slidenum">
              <a:rPr lang="en-US" smtClean="0"/>
              <a:t>3</a:t>
            </a:fld>
            <a:endParaRPr lang="en-US"/>
          </a:p>
        </p:txBody>
      </p:sp>
    </p:spTree>
    <p:extLst>
      <p:ext uri="{BB962C8B-B14F-4D97-AF65-F5344CB8AC3E}">
        <p14:creationId xmlns:p14="http://schemas.microsoft.com/office/powerpoint/2010/main" val="4079431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p:txBody>
      </p:sp>
      <p:sp>
        <p:nvSpPr>
          <p:cNvPr id="4" name="Slide Number Placeholder 3"/>
          <p:cNvSpPr>
            <a:spLocks noGrp="1"/>
          </p:cNvSpPr>
          <p:nvPr>
            <p:ph type="sldNum" sz="quarter" idx="5"/>
          </p:nvPr>
        </p:nvSpPr>
        <p:spPr/>
        <p:txBody>
          <a:bodyPr/>
          <a:lstStyle/>
          <a:p>
            <a:fld id="{C5162EBF-D067-427B-B728-06C2738D0830}" type="slidenum">
              <a:rPr lang="en-US" smtClean="0"/>
              <a:t>4</a:t>
            </a:fld>
            <a:endParaRPr lang="en-US"/>
          </a:p>
        </p:txBody>
      </p:sp>
    </p:spTree>
    <p:extLst>
      <p:ext uri="{BB962C8B-B14F-4D97-AF65-F5344CB8AC3E}">
        <p14:creationId xmlns:p14="http://schemas.microsoft.com/office/powerpoint/2010/main" val="1168502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a:p>
            <a:r>
              <a:rPr lang="en-US" dirty="0"/>
              <a:t>This basically means that the sender is speaking, and the receiver is listening and they both are sharing information.</a:t>
            </a:r>
          </a:p>
        </p:txBody>
      </p:sp>
      <p:sp>
        <p:nvSpPr>
          <p:cNvPr id="4" name="Slide Number Placeholder 3"/>
          <p:cNvSpPr>
            <a:spLocks noGrp="1"/>
          </p:cNvSpPr>
          <p:nvPr>
            <p:ph type="sldNum" sz="quarter" idx="5"/>
          </p:nvPr>
        </p:nvSpPr>
        <p:spPr/>
        <p:txBody>
          <a:bodyPr/>
          <a:lstStyle/>
          <a:p>
            <a:fld id="{C5162EBF-D067-427B-B728-06C2738D0830}" type="slidenum">
              <a:rPr lang="en-US" smtClean="0"/>
              <a:t>5</a:t>
            </a:fld>
            <a:endParaRPr lang="en-US"/>
          </a:p>
        </p:txBody>
      </p:sp>
    </p:spTree>
    <p:extLst>
      <p:ext uri="{BB962C8B-B14F-4D97-AF65-F5344CB8AC3E}">
        <p14:creationId xmlns:p14="http://schemas.microsoft.com/office/powerpoint/2010/main" val="30771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a:p>
            <a:endParaRPr lang="en-US" dirty="0"/>
          </a:p>
        </p:txBody>
      </p:sp>
      <p:sp>
        <p:nvSpPr>
          <p:cNvPr id="4" name="Slide Number Placeholder 3"/>
          <p:cNvSpPr>
            <a:spLocks noGrp="1"/>
          </p:cNvSpPr>
          <p:nvPr>
            <p:ph type="sldNum" sz="quarter" idx="5"/>
          </p:nvPr>
        </p:nvSpPr>
        <p:spPr/>
        <p:txBody>
          <a:bodyPr/>
          <a:lstStyle/>
          <a:p>
            <a:fld id="{C5162EBF-D067-427B-B728-06C2738D0830}" type="slidenum">
              <a:rPr lang="en-US" smtClean="0"/>
              <a:t>6</a:t>
            </a:fld>
            <a:endParaRPr lang="en-US"/>
          </a:p>
        </p:txBody>
      </p:sp>
    </p:spTree>
    <p:extLst>
      <p:ext uri="{BB962C8B-B14F-4D97-AF65-F5344CB8AC3E}">
        <p14:creationId xmlns:p14="http://schemas.microsoft.com/office/powerpoint/2010/main" val="4034448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a:p>
            <a:r>
              <a:rPr lang="en-US" dirty="0"/>
              <a:t>It basically means that the sender and receiver are exchanging by using gestures, body language and facial expressions.</a:t>
            </a:r>
          </a:p>
        </p:txBody>
      </p:sp>
      <p:sp>
        <p:nvSpPr>
          <p:cNvPr id="4" name="Slide Number Placeholder 3"/>
          <p:cNvSpPr>
            <a:spLocks noGrp="1"/>
          </p:cNvSpPr>
          <p:nvPr>
            <p:ph type="sldNum" sz="quarter" idx="5"/>
          </p:nvPr>
        </p:nvSpPr>
        <p:spPr/>
        <p:txBody>
          <a:bodyPr/>
          <a:lstStyle/>
          <a:p>
            <a:fld id="{C5162EBF-D067-427B-B728-06C2738D0830}" type="slidenum">
              <a:rPr lang="en-US" smtClean="0"/>
              <a:t>7</a:t>
            </a:fld>
            <a:endParaRPr lang="en-US"/>
          </a:p>
        </p:txBody>
      </p:sp>
    </p:spTree>
    <p:extLst>
      <p:ext uri="{BB962C8B-B14F-4D97-AF65-F5344CB8AC3E}">
        <p14:creationId xmlns:p14="http://schemas.microsoft.com/office/powerpoint/2010/main" val="3063442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p:txBody>
      </p:sp>
      <p:sp>
        <p:nvSpPr>
          <p:cNvPr id="4" name="Slide Number Placeholder 3"/>
          <p:cNvSpPr>
            <a:spLocks noGrp="1"/>
          </p:cNvSpPr>
          <p:nvPr>
            <p:ph type="sldNum" sz="quarter" idx="5"/>
          </p:nvPr>
        </p:nvSpPr>
        <p:spPr/>
        <p:txBody>
          <a:bodyPr/>
          <a:lstStyle/>
          <a:p>
            <a:fld id="{C5162EBF-D067-427B-B728-06C2738D0830}" type="slidenum">
              <a:rPr lang="en-US" smtClean="0"/>
              <a:t>8</a:t>
            </a:fld>
            <a:endParaRPr lang="en-US"/>
          </a:p>
        </p:txBody>
      </p:sp>
    </p:spTree>
    <p:extLst>
      <p:ext uri="{BB962C8B-B14F-4D97-AF65-F5344CB8AC3E}">
        <p14:creationId xmlns:p14="http://schemas.microsoft.com/office/powerpoint/2010/main" val="3960387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a:p>
            <a:r>
              <a:rPr lang="en-US" dirty="0"/>
              <a:t>This means to show videos and photos to grab the attention of the receiver.</a:t>
            </a:r>
          </a:p>
        </p:txBody>
      </p:sp>
      <p:sp>
        <p:nvSpPr>
          <p:cNvPr id="4" name="Slide Number Placeholder 3"/>
          <p:cNvSpPr>
            <a:spLocks noGrp="1"/>
          </p:cNvSpPr>
          <p:nvPr>
            <p:ph type="sldNum" sz="quarter" idx="5"/>
          </p:nvPr>
        </p:nvSpPr>
        <p:spPr/>
        <p:txBody>
          <a:bodyPr/>
          <a:lstStyle/>
          <a:p>
            <a:fld id="{C5162EBF-D067-427B-B728-06C2738D0830}" type="slidenum">
              <a:rPr lang="en-US" smtClean="0"/>
              <a:t>9</a:t>
            </a:fld>
            <a:endParaRPr lang="en-US"/>
          </a:p>
        </p:txBody>
      </p:sp>
    </p:spTree>
    <p:extLst>
      <p:ext uri="{BB962C8B-B14F-4D97-AF65-F5344CB8AC3E}">
        <p14:creationId xmlns:p14="http://schemas.microsoft.com/office/powerpoint/2010/main" val="425366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5E9EE32-0E97-49BF-BAEC-459BE2EB8569}" type="datetimeFigureOut">
              <a:rPr lang="en-US" smtClean="0"/>
              <a:t>6/28/2020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1979739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E9EE32-0E97-49BF-BAEC-459BE2EB8569}"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1214216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E9EE32-0E97-49BF-BAEC-459BE2EB8569}"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2783364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E9EE32-0E97-49BF-BAEC-459BE2EB8569}"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F0188-34D9-4BD7-9536-B30C03D075E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344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E9EE32-0E97-49BF-BAEC-459BE2EB8569}"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2313041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5E9EE32-0E97-49BF-BAEC-459BE2EB8569}" type="datetimeFigureOut">
              <a:rPr lang="en-US" smtClean="0"/>
              <a:t>6/28/2020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769105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5E9EE32-0E97-49BF-BAEC-459BE2EB8569}" type="datetimeFigureOut">
              <a:rPr lang="en-US" smtClean="0"/>
              <a:t>6/28/2020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542307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9EE32-0E97-49BF-BAEC-459BE2EB8569}"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381551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9EE32-0E97-49BF-BAEC-459BE2EB8569}"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126352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9EE32-0E97-49BF-BAEC-459BE2EB8569}"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339477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E9EE32-0E97-49BF-BAEC-459BE2EB8569}"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1804367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E9EE32-0E97-49BF-BAEC-459BE2EB8569}"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246914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E9EE32-0E97-49BF-BAEC-459BE2EB8569}" type="datetimeFigureOut">
              <a:rPr lang="en-US" smtClean="0"/>
              <a:t>6/28/2020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295538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E9EE32-0E97-49BF-BAEC-459BE2EB8569}" type="datetimeFigureOut">
              <a:rPr lang="en-US" smtClean="0"/>
              <a:t>6/28/2020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204087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9EE32-0E97-49BF-BAEC-459BE2EB8569}" type="datetimeFigureOut">
              <a:rPr lang="en-US" smtClean="0"/>
              <a:t>6/28/2020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257713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E9EE32-0E97-49BF-BAEC-459BE2EB8569}"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199278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E9EE32-0E97-49BF-BAEC-459BE2EB8569}"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348851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E9EE32-0E97-49BF-BAEC-459BE2EB8569}" type="datetimeFigureOut">
              <a:rPr lang="en-US" smtClean="0"/>
              <a:t>6/28/2020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8F0188-34D9-4BD7-9536-B30C03D075EB}" type="slidenum">
              <a:rPr lang="en-US" smtClean="0"/>
              <a:t>‹#›</a:t>
            </a:fld>
            <a:endParaRPr lang="en-US"/>
          </a:p>
        </p:txBody>
      </p:sp>
    </p:spTree>
    <p:extLst>
      <p:ext uri="{BB962C8B-B14F-4D97-AF65-F5344CB8AC3E}">
        <p14:creationId xmlns:p14="http://schemas.microsoft.com/office/powerpoint/2010/main" val="325962856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www.thebluediamondgallery.com/wooden-tile/t/thank-you.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7069-5222-4016-BD1A-8BF242267FBB}"/>
              </a:ext>
            </a:extLst>
          </p:cNvPr>
          <p:cNvSpPr>
            <a:spLocks noGrp="1"/>
          </p:cNvSpPr>
          <p:nvPr>
            <p:ph type="ctrTitle"/>
          </p:nvPr>
        </p:nvSpPr>
        <p:spPr>
          <a:xfrm>
            <a:off x="1876424" y="4141693"/>
            <a:ext cx="8791575" cy="1301673"/>
          </a:xfrm>
        </p:spPr>
        <p:txBody>
          <a:bodyPr>
            <a:normAutofit/>
          </a:bodyPr>
          <a:lstStyle/>
          <a:p>
            <a:r>
              <a:rPr lang="en-US" dirty="0"/>
              <a:t>Communication Skills</a:t>
            </a:r>
          </a:p>
        </p:txBody>
      </p:sp>
      <p:sp>
        <p:nvSpPr>
          <p:cNvPr id="3" name="Subtitle 2">
            <a:extLst>
              <a:ext uri="{FF2B5EF4-FFF2-40B4-BE49-F238E27FC236}">
                <a16:creationId xmlns:a16="http://schemas.microsoft.com/office/drawing/2014/main" id="{CA95A4BE-F3C0-4544-82D3-A68418BB58E4}"/>
              </a:ext>
            </a:extLst>
          </p:cNvPr>
          <p:cNvSpPr>
            <a:spLocks noGrp="1"/>
          </p:cNvSpPr>
          <p:nvPr>
            <p:ph type="subTitle" idx="1"/>
          </p:nvPr>
        </p:nvSpPr>
        <p:spPr>
          <a:xfrm>
            <a:off x="1876424" y="5443368"/>
            <a:ext cx="8791575" cy="865991"/>
          </a:xfrm>
        </p:spPr>
        <p:txBody>
          <a:bodyPr>
            <a:normAutofit/>
          </a:bodyPr>
          <a:lstStyle/>
          <a:p>
            <a:pPr>
              <a:lnSpc>
                <a:spcPct val="110000"/>
              </a:lnSpc>
            </a:pPr>
            <a:r>
              <a:rPr lang="en-US" sz="1900" dirty="0"/>
              <a:t>Holiday Homework</a:t>
            </a:r>
          </a:p>
          <a:p>
            <a:pPr>
              <a:lnSpc>
                <a:spcPct val="110000"/>
              </a:lnSpc>
            </a:pPr>
            <a:r>
              <a:rPr lang="en-US" sz="1900" dirty="0"/>
              <a:t>By:- Aniket Dixit Class IX-A</a:t>
            </a:r>
          </a:p>
        </p:txBody>
      </p:sp>
      <p:pic>
        <p:nvPicPr>
          <p:cNvPr id="5" name="Picture 4" descr="A screenshot of a cell phone&#10;&#10;Description generated with high confidence">
            <a:extLst>
              <a:ext uri="{FF2B5EF4-FFF2-40B4-BE49-F238E27FC236}">
                <a16:creationId xmlns:a16="http://schemas.microsoft.com/office/drawing/2014/main" id="{4B97EAF2-6E13-4D03-B6FD-887047999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8403" y="1108038"/>
            <a:ext cx="5787616" cy="28938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4913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7E2A-1351-441F-8535-926FB5EB6D1A}"/>
              </a:ext>
            </a:extLst>
          </p:cNvPr>
          <p:cNvSpPr>
            <a:spLocks noGrp="1"/>
          </p:cNvSpPr>
          <p:nvPr>
            <p:ph type="title"/>
          </p:nvPr>
        </p:nvSpPr>
        <p:spPr/>
        <p:txBody>
          <a:bodyPr>
            <a:normAutofit/>
          </a:bodyPr>
          <a:lstStyle/>
          <a:p>
            <a:r>
              <a:rPr lang="en-US" dirty="0"/>
              <a:t>Advantages and Disadvantages of Visualizations</a:t>
            </a:r>
          </a:p>
        </p:txBody>
      </p:sp>
      <p:sp>
        <p:nvSpPr>
          <p:cNvPr id="3" name="Content Placeholder 2">
            <a:extLst>
              <a:ext uri="{FF2B5EF4-FFF2-40B4-BE49-F238E27FC236}">
                <a16:creationId xmlns:a16="http://schemas.microsoft.com/office/drawing/2014/main" id="{E8AC2955-BDA2-4E47-B078-F35B01447075}"/>
              </a:ext>
            </a:extLst>
          </p:cNvPr>
          <p:cNvSpPr>
            <a:spLocks noGrp="1"/>
          </p:cNvSpPr>
          <p:nvPr>
            <p:ph idx="1"/>
          </p:nvPr>
        </p:nvSpPr>
        <p:spPr>
          <a:xfrm>
            <a:off x="6336727" y="2249487"/>
            <a:ext cx="4710683" cy="4294188"/>
          </a:xfrm>
        </p:spPr>
        <p:txBody>
          <a:bodyPr>
            <a:normAutofit fontScale="40000" lnSpcReduction="20000"/>
          </a:bodyPr>
          <a:lstStyle/>
          <a:p>
            <a:pPr marL="0" indent="0">
              <a:lnSpc>
                <a:spcPct val="110000"/>
              </a:lnSpc>
              <a:buNone/>
            </a:pPr>
            <a:r>
              <a:rPr lang="en-US" sz="4900" b="1" dirty="0"/>
              <a:t>Advantages:-</a:t>
            </a:r>
          </a:p>
          <a:p>
            <a:pPr>
              <a:lnSpc>
                <a:spcPct val="110000"/>
              </a:lnSpc>
            </a:pPr>
            <a:r>
              <a:rPr lang="en-US" sz="4900" dirty="0"/>
              <a:t>Gets the attention of the participants</a:t>
            </a:r>
          </a:p>
          <a:p>
            <a:pPr>
              <a:lnSpc>
                <a:spcPct val="110000"/>
              </a:lnSpc>
            </a:pPr>
            <a:r>
              <a:rPr lang="en-US" sz="4900" dirty="0"/>
              <a:t>Easy to follow</a:t>
            </a:r>
          </a:p>
          <a:p>
            <a:pPr>
              <a:lnSpc>
                <a:spcPct val="110000"/>
              </a:lnSpc>
            </a:pPr>
            <a:r>
              <a:rPr lang="en-US" sz="4900" dirty="0"/>
              <a:t>Simple Presentation</a:t>
            </a:r>
          </a:p>
          <a:p>
            <a:pPr>
              <a:lnSpc>
                <a:spcPct val="110000"/>
              </a:lnSpc>
            </a:pPr>
            <a:r>
              <a:rPr lang="en-US" sz="4900" dirty="0"/>
              <a:t>Easier to remember</a:t>
            </a:r>
          </a:p>
          <a:p>
            <a:pPr marL="0" indent="0">
              <a:lnSpc>
                <a:spcPct val="110000"/>
              </a:lnSpc>
              <a:buNone/>
            </a:pPr>
            <a:r>
              <a:rPr lang="en-US" sz="4900" b="1" dirty="0"/>
              <a:t>Disadvantages:-</a:t>
            </a:r>
          </a:p>
          <a:p>
            <a:pPr>
              <a:lnSpc>
                <a:spcPct val="110000"/>
              </a:lnSpc>
            </a:pPr>
            <a:r>
              <a:rPr lang="en-US" sz="4900" dirty="0"/>
              <a:t>Costly</a:t>
            </a:r>
          </a:p>
          <a:p>
            <a:pPr>
              <a:lnSpc>
                <a:spcPct val="110000"/>
              </a:lnSpc>
            </a:pPr>
            <a:r>
              <a:rPr lang="en-US" sz="4900" dirty="0"/>
              <a:t>Learner experiences difficulty</a:t>
            </a:r>
          </a:p>
          <a:p>
            <a:pPr>
              <a:lnSpc>
                <a:spcPct val="110000"/>
              </a:lnSpc>
            </a:pPr>
            <a:r>
              <a:rPr lang="en-US" sz="4900" dirty="0"/>
              <a:t>It is easier to loose focus</a:t>
            </a:r>
          </a:p>
          <a:p>
            <a:pPr>
              <a:lnSpc>
                <a:spcPct val="110000"/>
              </a:lnSpc>
            </a:pPr>
            <a:r>
              <a:rPr lang="en-US" sz="4900" dirty="0"/>
              <a:t>Requires well designed material</a:t>
            </a:r>
            <a:endParaRPr lang="en-US" sz="1300" dirty="0"/>
          </a:p>
        </p:txBody>
      </p:sp>
      <p:pic>
        <p:nvPicPr>
          <p:cNvPr id="5" name="Picture 4">
            <a:extLst>
              <a:ext uri="{FF2B5EF4-FFF2-40B4-BE49-F238E27FC236}">
                <a16:creationId xmlns:a16="http://schemas.microsoft.com/office/drawing/2014/main" id="{3B83E330-FFD7-417A-BD18-8CBE8785B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2764080"/>
            <a:ext cx="4689234" cy="252046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259267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6FD0-4DFE-41A9-85A7-CCB76562016F}"/>
              </a:ext>
            </a:extLst>
          </p:cNvPr>
          <p:cNvSpPr>
            <a:spLocks noGrp="1"/>
          </p:cNvSpPr>
          <p:nvPr>
            <p:ph type="title"/>
          </p:nvPr>
        </p:nvSpPr>
        <p:spPr/>
        <p:txBody>
          <a:bodyPr>
            <a:normAutofit/>
          </a:bodyPr>
          <a:lstStyle/>
          <a:p>
            <a:pPr algn="ctr"/>
            <a:r>
              <a:rPr lang="en-US" dirty="0"/>
              <a:t>Written Communication</a:t>
            </a:r>
          </a:p>
        </p:txBody>
      </p:sp>
      <p:sp>
        <p:nvSpPr>
          <p:cNvPr id="3" name="Content Placeholder 2">
            <a:extLst>
              <a:ext uri="{FF2B5EF4-FFF2-40B4-BE49-F238E27FC236}">
                <a16:creationId xmlns:a16="http://schemas.microsoft.com/office/drawing/2014/main" id="{59E05A9E-C64C-4A22-B5FB-0BF6259BC893}"/>
              </a:ext>
            </a:extLst>
          </p:cNvPr>
          <p:cNvSpPr>
            <a:spLocks noGrp="1"/>
          </p:cNvSpPr>
          <p:nvPr>
            <p:ph idx="1"/>
          </p:nvPr>
        </p:nvSpPr>
        <p:spPr>
          <a:xfrm>
            <a:off x="5034579" y="2249487"/>
            <a:ext cx="6012832" cy="3541714"/>
          </a:xfrm>
        </p:spPr>
        <p:txBody>
          <a:bodyPr>
            <a:normAutofit/>
          </a:bodyPr>
          <a:lstStyle/>
          <a:p>
            <a:pPr marL="0" indent="0">
              <a:buNone/>
            </a:pPr>
            <a:r>
              <a:rPr lang="en-US" dirty="0"/>
              <a:t>Written Communication means the sending of messages, orders or instructions in writing through letters, circulars, manuals, reports,  bulletins, etc. It is a formal method of communication and is less flexible.</a:t>
            </a:r>
          </a:p>
        </p:txBody>
      </p:sp>
      <p:pic>
        <p:nvPicPr>
          <p:cNvPr id="5" name="Picture 4" descr="A close up of a piece of paper&#10;&#10;Description generated with high confidence">
            <a:extLst>
              <a:ext uri="{FF2B5EF4-FFF2-40B4-BE49-F238E27FC236}">
                <a16:creationId xmlns:a16="http://schemas.microsoft.com/office/drawing/2014/main" id="{FC3D948B-3A1B-4979-BCDB-21E68C04F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3045825"/>
            <a:ext cx="3494597" cy="195697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44368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CC20-D6DC-46B1-984A-74DB143BDFD9}"/>
              </a:ext>
            </a:extLst>
          </p:cNvPr>
          <p:cNvSpPr>
            <a:spLocks noGrp="1"/>
          </p:cNvSpPr>
          <p:nvPr>
            <p:ph type="title"/>
          </p:nvPr>
        </p:nvSpPr>
        <p:spPr/>
        <p:txBody>
          <a:bodyPr>
            <a:normAutofit/>
          </a:bodyPr>
          <a:lstStyle/>
          <a:p>
            <a:r>
              <a:rPr lang="en-US" dirty="0"/>
              <a:t>Advantages and Disadvantages of written communication</a:t>
            </a:r>
          </a:p>
        </p:txBody>
      </p:sp>
      <p:sp>
        <p:nvSpPr>
          <p:cNvPr id="3" name="Content Placeholder 2">
            <a:extLst>
              <a:ext uri="{FF2B5EF4-FFF2-40B4-BE49-F238E27FC236}">
                <a16:creationId xmlns:a16="http://schemas.microsoft.com/office/drawing/2014/main" id="{77C57D41-562A-4041-9586-72EB2BDCD03D}"/>
              </a:ext>
            </a:extLst>
          </p:cNvPr>
          <p:cNvSpPr>
            <a:spLocks noGrp="1"/>
          </p:cNvSpPr>
          <p:nvPr>
            <p:ph idx="1"/>
          </p:nvPr>
        </p:nvSpPr>
        <p:spPr>
          <a:xfrm>
            <a:off x="6336727" y="2249487"/>
            <a:ext cx="4710683" cy="3875088"/>
          </a:xfrm>
        </p:spPr>
        <p:txBody>
          <a:bodyPr>
            <a:normAutofit fontScale="92500" lnSpcReduction="20000"/>
          </a:bodyPr>
          <a:lstStyle/>
          <a:p>
            <a:pPr marL="0" indent="0">
              <a:lnSpc>
                <a:spcPct val="110000"/>
              </a:lnSpc>
              <a:buNone/>
            </a:pPr>
            <a:r>
              <a:rPr lang="en-US" sz="2000" b="1" dirty="0"/>
              <a:t>Advantages:- </a:t>
            </a:r>
          </a:p>
          <a:p>
            <a:pPr>
              <a:lnSpc>
                <a:spcPct val="110000"/>
              </a:lnSpc>
            </a:pPr>
            <a:r>
              <a:rPr lang="en-US" sz="2000" dirty="0"/>
              <a:t>It is a permanent record, ideal for official and legal matters</a:t>
            </a:r>
          </a:p>
          <a:p>
            <a:pPr>
              <a:lnSpc>
                <a:spcPct val="110000"/>
              </a:lnSpc>
            </a:pPr>
            <a:r>
              <a:rPr lang="en-US" sz="2000" dirty="0"/>
              <a:t>Presents complicated matter accurately</a:t>
            </a:r>
          </a:p>
          <a:p>
            <a:pPr>
              <a:lnSpc>
                <a:spcPct val="110000"/>
              </a:lnSpc>
            </a:pPr>
            <a:r>
              <a:rPr lang="en-US" sz="2000" dirty="0"/>
              <a:t>It can be referred to any time for clarification</a:t>
            </a:r>
          </a:p>
          <a:p>
            <a:pPr marL="0" indent="0">
              <a:lnSpc>
                <a:spcPct val="110000"/>
              </a:lnSpc>
              <a:buNone/>
            </a:pPr>
            <a:r>
              <a:rPr lang="en-US" sz="2000" b="1" dirty="0"/>
              <a:t>Disadvantages:-</a:t>
            </a:r>
          </a:p>
          <a:p>
            <a:pPr>
              <a:lnSpc>
                <a:spcPct val="110000"/>
              </a:lnSpc>
            </a:pPr>
            <a:r>
              <a:rPr lang="en-US" sz="2000" dirty="0"/>
              <a:t>It is time consuming</a:t>
            </a:r>
          </a:p>
          <a:p>
            <a:pPr>
              <a:lnSpc>
                <a:spcPct val="110000"/>
              </a:lnSpc>
            </a:pPr>
            <a:r>
              <a:rPr lang="en-US" sz="2000" dirty="0"/>
              <a:t>It is costly as it uses paper and printing</a:t>
            </a:r>
          </a:p>
          <a:p>
            <a:pPr>
              <a:lnSpc>
                <a:spcPct val="110000"/>
              </a:lnSpc>
            </a:pPr>
            <a:r>
              <a:rPr lang="en-US" sz="2000" dirty="0"/>
              <a:t>It causes delay in taking decisions</a:t>
            </a:r>
          </a:p>
        </p:txBody>
      </p:sp>
      <p:pic>
        <p:nvPicPr>
          <p:cNvPr id="7" name="Picture 6">
            <a:extLst>
              <a:ext uri="{FF2B5EF4-FFF2-40B4-BE49-F238E27FC236}">
                <a16:creationId xmlns:a16="http://schemas.microsoft.com/office/drawing/2014/main" id="{591228D5-2622-4536-9B5C-7B8234BE5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2764080"/>
            <a:ext cx="4689234" cy="252046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50558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piece of paper&#10;&#10;Description generated with high confidence">
            <a:extLst>
              <a:ext uri="{FF2B5EF4-FFF2-40B4-BE49-F238E27FC236}">
                <a16:creationId xmlns:a16="http://schemas.microsoft.com/office/drawing/2014/main" id="{5978FB6B-5C5F-4DB4-9D68-17DA7F4BC72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F59806A3-B056-4576-BBB3-92F37D9DECE0}"/>
              </a:ext>
            </a:extLst>
          </p:cNvPr>
          <p:cNvSpPr txBox="1"/>
          <p:nvPr/>
        </p:nvSpPr>
        <p:spPr>
          <a:xfrm>
            <a:off x="0" y="6858000"/>
            <a:ext cx="12192000" cy="230832"/>
          </a:xfrm>
          <a:prstGeom prst="rect">
            <a:avLst/>
          </a:prstGeom>
          <a:noFill/>
        </p:spPr>
        <p:txBody>
          <a:bodyPr wrap="square" rtlCol="0">
            <a:spAutoFit/>
          </a:bodyPr>
          <a:lstStyle/>
          <a:p>
            <a:r>
              <a:rPr lang="en-US" sz="900">
                <a:hlinkClick r:id="rId4" tooltip="http://www.thebluediamondgallery.com/wooden-tile/t/thank-you.html"/>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339124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C286D-81B1-4710-AC5A-F4951EC3A157}"/>
              </a:ext>
            </a:extLst>
          </p:cNvPr>
          <p:cNvSpPr>
            <a:spLocks noGrp="1"/>
          </p:cNvSpPr>
          <p:nvPr>
            <p:ph type="title"/>
          </p:nvPr>
        </p:nvSpPr>
        <p:spPr/>
        <p:txBody>
          <a:bodyPr>
            <a:normAutofit/>
          </a:bodyPr>
          <a:lstStyle/>
          <a:p>
            <a:pPr algn="ctr"/>
            <a:r>
              <a:rPr lang="en-US" dirty="0"/>
              <a:t>What is Communication?</a:t>
            </a:r>
          </a:p>
        </p:txBody>
      </p:sp>
      <p:sp>
        <p:nvSpPr>
          <p:cNvPr id="3" name="Content Placeholder 2">
            <a:extLst>
              <a:ext uri="{FF2B5EF4-FFF2-40B4-BE49-F238E27FC236}">
                <a16:creationId xmlns:a16="http://schemas.microsoft.com/office/drawing/2014/main" id="{98A7AEB7-EA8A-4135-99EE-986D6CB86D59}"/>
              </a:ext>
            </a:extLst>
          </p:cNvPr>
          <p:cNvSpPr>
            <a:spLocks noGrp="1"/>
          </p:cNvSpPr>
          <p:nvPr>
            <p:ph idx="1"/>
          </p:nvPr>
        </p:nvSpPr>
        <p:spPr>
          <a:xfrm>
            <a:off x="1141412" y="2249487"/>
            <a:ext cx="4844521" cy="3541714"/>
          </a:xfrm>
        </p:spPr>
        <p:txBody>
          <a:bodyPr anchor="ctr">
            <a:normAutofit/>
          </a:bodyPr>
          <a:lstStyle/>
          <a:p>
            <a:pPr marL="0" indent="0">
              <a:buNone/>
            </a:pPr>
            <a:r>
              <a:rPr lang="en-US" dirty="0"/>
              <a:t>Communication is simply the act of transferring information from one place, person or group to another.</a:t>
            </a:r>
          </a:p>
        </p:txBody>
      </p:sp>
      <p:pic>
        <p:nvPicPr>
          <p:cNvPr id="5" name="Picture 4" descr="A picture containing drawing&#10;&#10;Description generated with very high confidence">
            <a:extLst>
              <a:ext uri="{FF2B5EF4-FFF2-40B4-BE49-F238E27FC236}">
                <a16:creationId xmlns:a16="http://schemas.microsoft.com/office/drawing/2014/main" id="{8374D677-B025-4ADE-93AB-0824184A74A1}"/>
              </a:ext>
            </a:extLst>
          </p:cNvPr>
          <p:cNvPicPr>
            <a:picLocks noChangeAspect="1"/>
          </p:cNvPicPr>
          <p:nvPr/>
        </p:nvPicPr>
        <p:blipFill rotWithShape="1">
          <a:blip r:embed="rId3">
            <a:extLst>
              <a:ext uri="{28A0092B-C50C-407E-A947-70E740481C1C}">
                <a14:useLocalDpi xmlns:a14="http://schemas.microsoft.com/office/drawing/2010/main" val="0"/>
              </a:ext>
            </a:extLst>
          </a:blip>
          <a:srcRect l="5309" r="9160" b="-1"/>
          <a:stretch/>
        </p:blipFill>
        <p:spPr>
          <a:xfrm>
            <a:off x="6681584" y="2488390"/>
            <a:ext cx="3880669" cy="25408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749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D460-C49D-4F41-B0DC-4D964586554B}"/>
              </a:ext>
            </a:extLst>
          </p:cNvPr>
          <p:cNvSpPr>
            <a:spLocks noGrp="1"/>
          </p:cNvSpPr>
          <p:nvPr>
            <p:ph type="title"/>
          </p:nvPr>
        </p:nvSpPr>
        <p:spPr/>
        <p:txBody>
          <a:bodyPr>
            <a:normAutofit/>
          </a:bodyPr>
          <a:lstStyle/>
          <a:p>
            <a:r>
              <a:rPr lang="en-US" dirty="0"/>
              <a:t>Barriers In Communication</a:t>
            </a:r>
            <a:endParaRPr lang="en-US"/>
          </a:p>
        </p:txBody>
      </p:sp>
      <p:graphicFrame>
        <p:nvGraphicFramePr>
          <p:cNvPr id="6" name="Content Placeholder 2">
            <a:extLst>
              <a:ext uri="{FF2B5EF4-FFF2-40B4-BE49-F238E27FC236}">
                <a16:creationId xmlns:a16="http://schemas.microsoft.com/office/drawing/2014/main" id="{BEEFEC04-47CB-4FFC-9291-DA425800E9CA}"/>
              </a:ext>
            </a:extLst>
          </p:cNvPr>
          <p:cNvGraphicFramePr>
            <a:graphicFrameLocks noGrp="1"/>
          </p:cNvGraphicFramePr>
          <p:nvPr>
            <p:ph idx="1"/>
            <p:extLst>
              <p:ext uri="{D42A27DB-BD31-4B8C-83A1-F6EECF244321}">
                <p14:modId xmlns:p14="http://schemas.microsoft.com/office/powerpoint/2010/main" val="2504522908"/>
              </p:ext>
            </p:extLst>
          </p:nvPr>
        </p:nvGraphicFramePr>
        <p:xfrm>
          <a:off x="1141413" y="1772868"/>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910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291F-0EC8-48F5-93F4-53751AE6434D}"/>
              </a:ext>
            </a:extLst>
          </p:cNvPr>
          <p:cNvSpPr>
            <a:spLocks noGrp="1"/>
          </p:cNvSpPr>
          <p:nvPr>
            <p:ph type="title"/>
          </p:nvPr>
        </p:nvSpPr>
        <p:spPr/>
        <p:txBody>
          <a:bodyPr>
            <a:normAutofit/>
          </a:bodyPr>
          <a:lstStyle/>
          <a:p>
            <a:r>
              <a:rPr lang="en-US" dirty="0"/>
              <a:t>Types of communication	</a:t>
            </a:r>
          </a:p>
        </p:txBody>
      </p:sp>
      <p:sp>
        <p:nvSpPr>
          <p:cNvPr id="3" name="Content Placeholder 2">
            <a:extLst>
              <a:ext uri="{FF2B5EF4-FFF2-40B4-BE49-F238E27FC236}">
                <a16:creationId xmlns:a16="http://schemas.microsoft.com/office/drawing/2014/main" id="{BD52B242-2651-4F40-B4EE-54FCEA87E61B}"/>
              </a:ext>
            </a:extLst>
          </p:cNvPr>
          <p:cNvSpPr>
            <a:spLocks noGrp="1"/>
          </p:cNvSpPr>
          <p:nvPr>
            <p:ph idx="1"/>
          </p:nvPr>
        </p:nvSpPr>
        <p:spPr>
          <a:xfrm>
            <a:off x="5034579" y="2249487"/>
            <a:ext cx="6012832" cy="3541714"/>
          </a:xfrm>
        </p:spPr>
        <p:txBody>
          <a:bodyPr>
            <a:normAutofit/>
          </a:bodyPr>
          <a:lstStyle/>
          <a:p>
            <a:pPr marL="0" indent="0">
              <a:buNone/>
            </a:pPr>
            <a:r>
              <a:rPr lang="en-US" dirty="0"/>
              <a:t>There are four types of communication, they are:-</a:t>
            </a:r>
          </a:p>
          <a:p>
            <a:r>
              <a:rPr lang="en-US" dirty="0"/>
              <a:t>Verbal Communication</a:t>
            </a:r>
          </a:p>
          <a:p>
            <a:r>
              <a:rPr lang="en-US" dirty="0"/>
              <a:t>Non-Verbal Communication</a:t>
            </a:r>
          </a:p>
          <a:p>
            <a:r>
              <a:rPr lang="en-US" dirty="0"/>
              <a:t>Visualizations</a:t>
            </a:r>
          </a:p>
          <a:p>
            <a:r>
              <a:rPr lang="en-US" dirty="0"/>
              <a:t>Written Communication</a:t>
            </a:r>
          </a:p>
        </p:txBody>
      </p:sp>
      <p:pic>
        <p:nvPicPr>
          <p:cNvPr id="5" name="Picture 4" descr="A close up of a sign&#10;&#10;Description generated with high confidence">
            <a:extLst>
              <a:ext uri="{FF2B5EF4-FFF2-40B4-BE49-F238E27FC236}">
                <a16:creationId xmlns:a16="http://schemas.microsoft.com/office/drawing/2014/main" id="{E0F6E056-2772-4741-BD99-F90D03DE7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3067046"/>
            <a:ext cx="3494597" cy="191453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61479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0C79-A178-4305-9C38-88BC9FE570F5}"/>
              </a:ext>
            </a:extLst>
          </p:cNvPr>
          <p:cNvSpPr>
            <a:spLocks noGrp="1"/>
          </p:cNvSpPr>
          <p:nvPr>
            <p:ph type="title"/>
          </p:nvPr>
        </p:nvSpPr>
        <p:spPr/>
        <p:txBody>
          <a:bodyPr>
            <a:normAutofit/>
          </a:bodyPr>
          <a:lstStyle/>
          <a:p>
            <a:pPr algn="ctr"/>
            <a:r>
              <a:rPr lang="en-US" dirty="0"/>
              <a:t>Verbal Communication</a:t>
            </a:r>
            <a:endParaRPr lang="en-US"/>
          </a:p>
        </p:txBody>
      </p:sp>
      <p:sp>
        <p:nvSpPr>
          <p:cNvPr id="3" name="Content Placeholder 2">
            <a:extLst>
              <a:ext uri="{FF2B5EF4-FFF2-40B4-BE49-F238E27FC236}">
                <a16:creationId xmlns:a16="http://schemas.microsoft.com/office/drawing/2014/main" id="{497CFD90-80AB-4889-9C30-DFE002E88406}"/>
              </a:ext>
            </a:extLst>
          </p:cNvPr>
          <p:cNvSpPr>
            <a:spLocks noGrp="1"/>
          </p:cNvSpPr>
          <p:nvPr>
            <p:ph idx="1"/>
          </p:nvPr>
        </p:nvSpPr>
        <p:spPr>
          <a:xfrm>
            <a:off x="1141412" y="2249487"/>
            <a:ext cx="4844521" cy="3541714"/>
          </a:xfrm>
        </p:spPr>
        <p:txBody>
          <a:bodyPr anchor="ctr">
            <a:normAutofit/>
          </a:bodyPr>
          <a:lstStyle/>
          <a:p>
            <a:pPr marL="0" indent="0">
              <a:buNone/>
            </a:pPr>
            <a:r>
              <a:rPr lang="en-US" dirty="0"/>
              <a:t>Verbal communication is the use of sounds and words to express yourself. An example of verbal communication is saying “No” when someone asks you to do something you don't want to do.</a:t>
            </a:r>
          </a:p>
        </p:txBody>
      </p:sp>
      <p:pic>
        <p:nvPicPr>
          <p:cNvPr id="7" name="Picture 6" descr="A close up of a person&#10;&#10;Description generated with high confidence">
            <a:extLst>
              <a:ext uri="{FF2B5EF4-FFF2-40B4-BE49-F238E27FC236}">
                <a16:creationId xmlns:a16="http://schemas.microsoft.com/office/drawing/2014/main" id="{33B5B835-CBCE-4ACB-B3BB-3F9F67E01612}"/>
              </a:ext>
            </a:extLst>
          </p:cNvPr>
          <p:cNvPicPr>
            <a:picLocks noChangeAspect="1"/>
          </p:cNvPicPr>
          <p:nvPr/>
        </p:nvPicPr>
        <p:blipFill rotWithShape="1">
          <a:blip r:embed="rId3">
            <a:extLst>
              <a:ext uri="{28A0092B-C50C-407E-A947-70E740481C1C}">
                <a14:useLocalDpi xmlns:a14="http://schemas.microsoft.com/office/drawing/2010/main" val="0"/>
              </a:ext>
            </a:extLst>
          </a:blip>
          <a:srcRect r="-1" b="12587"/>
          <a:stretch/>
        </p:blipFill>
        <p:spPr>
          <a:xfrm>
            <a:off x="6392336" y="2497720"/>
            <a:ext cx="4023112" cy="2634117"/>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62915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F8C0-FDA6-4730-97FC-2A3DB75FD882}"/>
              </a:ext>
            </a:extLst>
          </p:cNvPr>
          <p:cNvSpPr>
            <a:spLocks noGrp="1"/>
          </p:cNvSpPr>
          <p:nvPr>
            <p:ph type="title"/>
          </p:nvPr>
        </p:nvSpPr>
        <p:spPr/>
        <p:txBody>
          <a:bodyPr>
            <a:normAutofit/>
          </a:bodyPr>
          <a:lstStyle/>
          <a:p>
            <a:r>
              <a:rPr lang="en-US" dirty="0"/>
              <a:t>Advantages and disadvantages of Verbal communication</a:t>
            </a:r>
          </a:p>
        </p:txBody>
      </p:sp>
      <p:sp>
        <p:nvSpPr>
          <p:cNvPr id="3" name="Content Placeholder 2">
            <a:extLst>
              <a:ext uri="{FF2B5EF4-FFF2-40B4-BE49-F238E27FC236}">
                <a16:creationId xmlns:a16="http://schemas.microsoft.com/office/drawing/2014/main" id="{7A605C5E-03D4-4B7C-AA3B-02774A7FF39F}"/>
              </a:ext>
            </a:extLst>
          </p:cNvPr>
          <p:cNvSpPr>
            <a:spLocks noGrp="1"/>
          </p:cNvSpPr>
          <p:nvPr>
            <p:ph idx="1"/>
          </p:nvPr>
        </p:nvSpPr>
        <p:spPr>
          <a:xfrm>
            <a:off x="6336727" y="2249487"/>
            <a:ext cx="4710683" cy="3541714"/>
          </a:xfrm>
        </p:spPr>
        <p:txBody>
          <a:bodyPr>
            <a:normAutofit fontScale="25000" lnSpcReduction="20000"/>
          </a:bodyPr>
          <a:lstStyle/>
          <a:p>
            <a:pPr marL="0" indent="0">
              <a:lnSpc>
                <a:spcPct val="110000"/>
              </a:lnSpc>
              <a:buNone/>
            </a:pPr>
            <a:r>
              <a:rPr lang="en-US" sz="7200" b="1" dirty="0"/>
              <a:t>Advantages:-</a:t>
            </a:r>
          </a:p>
          <a:p>
            <a:pPr>
              <a:lnSpc>
                <a:spcPct val="110000"/>
              </a:lnSpc>
            </a:pPr>
            <a:r>
              <a:rPr lang="en-US" sz="7200" dirty="0"/>
              <a:t>First of all, it’s convenient</a:t>
            </a:r>
          </a:p>
          <a:p>
            <a:pPr>
              <a:lnSpc>
                <a:spcPct val="110000"/>
              </a:lnSpc>
            </a:pPr>
            <a:r>
              <a:rPr lang="en-US" sz="7200" dirty="0"/>
              <a:t>Easy to prepare</a:t>
            </a:r>
          </a:p>
          <a:p>
            <a:pPr>
              <a:lnSpc>
                <a:spcPct val="110000"/>
              </a:lnSpc>
            </a:pPr>
            <a:r>
              <a:rPr lang="en-US" sz="7200" dirty="0"/>
              <a:t>It saves your Money and time</a:t>
            </a:r>
          </a:p>
          <a:p>
            <a:pPr>
              <a:lnSpc>
                <a:spcPct val="110000"/>
              </a:lnSpc>
            </a:pPr>
            <a:r>
              <a:rPr lang="en-US" sz="7200" dirty="0"/>
              <a:t>Message will have clarity</a:t>
            </a:r>
          </a:p>
          <a:p>
            <a:pPr marL="0" indent="0">
              <a:lnSpc>
                <a:spcPct val="110000"/>
              </a:lnSpc>
              <a:buNone/>
            </a:pPr>
            <a:r>
              <a:rPr lang="en-US" sz="7200" b="1" dirty="0"/>
              <a:t>Disadvantages:-</a:t>
            </a:r>
          </a:p>
          <a:p>
            <a:pPr>
              <a:lnSpc>
                <a:spcPct val="110000"/>
              </a:lnSpc>
            </a:pPr>
            <a:r>
              <a:rPr lang="en-US" sz="7200" dirty="0"/>
              <a:t>Chances that receiver won’t be able to understand what you say</a:t>
            </a:r>
          </a:p>
          <a:p>
            <a:pPr>
              <a:lnSpc>
                <a:spcPct val="110000"/>
              </a:lnSpc>
            </a:pPr>
            <a:r>
              <a:rPr lang="en-US" sz="7200" dirty="0"/>
              <a:t>It is not convenient for long messages</a:t>
            </a:r>
          </a:p>
          <a:p>
            <a:pPr>
              <a:lnSpc>
                <a:spcPct val="110000"/>
              </a:lnSpc>
            </a:pPr>
            <a:r>
              <a:rPr lang="en-US" sz="7200" dirty="0"/>
              <a:t>Irrelevant Information</a:t>
            </a:r>
          </a:p>
          <a:p>
            <a:pPr>
              <a:lnSpc>
                <a:spcPct val="110000"/>
              </a:lnSpc>
            </a:pPr>
            <a:r>
              <a:rPr lang="en-US" sz="7200" dirty="0"/>
              <a:t>You can also crate a misunderstandin</a:t>
            </a:r>
            <a:r>
              <a:rPr lang="en-US" sz="8000" dirty="0"/>
              <a:t>g</a:t>
            </a:r>
          </a:p>
          <a:p>
            <a:pPr>
              <a:lnSpc>
                <a:spcPct val="110000"/>
              </a:lnSpc>
            </a:pPr>
            <a:endParaRPr lang="en-US" sz="1300" b="1" dirty="0"/>
          </a:p>
        </p:txBody>
      </p:sp>
      <p:pic>
        <p:nvPicPr>
          <p:cNvPr id="5" name="Picture 4">
            <a:extLst>
              <a:ext uri="{FF2B5EF4-FFF2-40B4-BE49-F238E27FC236}">
                <a16:creationId xmlns:a16="http://schemas.microsoft.com/office/drawing/2014/main" id="{E8EBB6DF-CA7E-40DA-80EF-3A98CFCCA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2764080"/>
            <a:ext cx="4689234" cy="252046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118603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535D-8B4C-4554-8364-F063B81F3EBA}"/>
              </a:ext>
            </a:extLst>
          </p:cNvPr>
          <p:cNvSpPr>
            <a:spLocks noGrp="1"/>
          </p:cNvSpPr>
          <p:nvPr>
            <p:ph type="title"/>
          </p:nvPr>
        </p:nvSpPr>
        <p:spPr/>
        <p:txBody>
          <a:bodyPr>
            <a:normAutofit/>
          </a:bodyPr>
          <a:lstStyle/>
          <a:p>
            <a:pPr algn="ctr"/>
            <a:r>
              <a:rPr lang="en-US" dirty="0"/>
              <a:t>Non-Verbal communication</a:t>
            </a:r>
            <a:endParaRPr lang="en-US"/>
          </a:p>
        </p:txBody>
      </p:sp>
      <p:sp>
        <p:nvSpPr>
          <p:cNvPr id="3" name="Content Placeholder 2">
            <a:extLst>
              <a:ext uri="{FF2B5EF4-FFF2-40B4-BE49-F238E27FC236}">
                <a16:creationId xmlns:a16="http://schemas.microsoft.com/office/drawing/2014/main" id="{E9564CF6-2FA7-4D62-B67D-AC2925A74FD0}"/>
              </a:ext>
            </a:extLst>
          </p:cNvPr>
          <p:cNvSpPr>
            <a:spLocks noGrp="1"/>
          </p:cNvSpPr>
          <p:nvPr>
            <p:ph idx="1"/>
          </p:nvPr>
        </p:nvSpPr>
        <p:spPr>
          <a:xfrm>
            <a:off x="1141412" y="2249487"/>
            <a:ext cx="4844521" cy="3541714"/>
          </a:xfrm>
        </p:spPr>
        <p:txBody>
          <a:bodyPr anchor="ctr">
            <a:normAutofit/>
          </a:bodyPr>
          <a:lstStyle/>
          <a:p>
            <a:pPr marL="0" indent="0">
              <a:buNone/>
            </a:pPr>
            <a:r>
              <a:rPr lang="en-US" dirty="0"/>
              <a:t>Non-verbal communication refers to gestures, facial expressions, tone of voice, eye contact, body language, posture, and other ways people can communicate without using language.</a:t>
            </a:r>
          </a:p>
        </p:txBody>
      </p:sp>
      <p:pic>
        <p:nvPicPr>
          <p:cNvPr id="5" name="Picture 4" descr="A person posing for the camera&#10;&#10;Description generated with very high confidence">
            <a:extLst>
              <a:ext uri="{FF2B5EF4-FFF2-40B4-BE49-F238E27FC236}">
                <a16:creationId xmlns:a16="http://schemas.microsoft.com/office/drawing/2014/main" id="{1204ACAD-9231-47CD-81D2-CAC5B86B3CAB}"/>
              </a:ext>
            </a:extLst>
          </p:cNvPr>
          <p:cNvPicPr>
            <a:picLocks noChangeAspect="1"/>
          </p:cNvPicPr>
          <p:nvPr/>
        </p:nvPicPr>
        <p:blipFill rotWithShape="1">
          <a:blip r:embed="rId3">
            <a:extLst>
              <a:ext uri="{28A0092B-C50C-407E-A947-70E740481C1C}">
                <a14:useLocalDpi xmlns:a14="http://schemas.microsoft.com/office/drawing/2010/main" val="0"/>
              </a:ext>
            </a:extLst>
          </a:blip>
          <a:srcRect l="21892" r="22682"/>
          <a:stretch/>
        </p:blipFill>
        <p:spPr>
          <a:xfrm>
            <a:off x="6934200" y="2852504"/>
            <a:ext cx="3648075" cy="2388563"/>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26745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1EAF-1CA9-4E80-BD3B-4194B4CAC6B3}"/>
              </a:ext>
            </a:extLst>
          </p:cNvPr>
          <p:cNvSpPr>
            <a:spLocks noGrp="1"/>
          </p:cNvSpPr>
          <p:nvPr>
            <p:ph type="title"/>
          </p:nvPr>
        </p:nvSpPr>
        <p:spPr/>
        <p:txBody>
          <a:bodyPr>
            <a:normAutofit/>
          </a:bodyPr>
          <a:lstStyle/>
          <a:p>
            <a:r>
              <a:rPr lang="en-US" dirty="0"/>
              <a:t>Advantages and Disadvantages of Non-Verbal communication</a:t>
            </a:r>
          </a:p>
        </p:txBody>
      </p:sp>
      <p:sp>
        <p:nvSpPr>
          <p:cNvPr id="3" name="Content Placeholder 2">
            <a:extLst>
              <a:ext uri="{FF2B5EF4-FFF2-40B4-BE49-F238E27FC236}">
                <a16:creationId xmlns:a16="http://schemas.microsoft.com/office/drawing/2014/main" id="{425E0297-17B6-492D-90A0-9262CE46EE1C}"/>
              </a:ext>
            </a:extLst>
          </p:cNvPr>
          <p:cNvSpPr>
            <a:spLocks noGrp="1"/>
          </p:cNvSpPr>
          <p:nvPr>
            <p:ph idx="1"/>
          </p:nvPr>
        </p:nvSpPr>
        <p:spPr>
          <a:xfrm>
            <a:off x="6336727" y="2249487"/>
            <a:ext cx="4710683" cy="3541714"/>
          </a:xfrm>
        </p:spPr>
        <p:txBody>
          <a:bodyPr>
            <a:normAutofit/>
          </a:bodyPr>
          <a:lstStyle/>
          <a:p>
            <a:pPr marL="0" indent="0">
              <a:lnSpc>
                <a:spcPct val="110000"/>
              </a:lnSpc>
              <a:buNone/>
            </a:pPr>
            <a:r>
              <a:rPr lang="en-US" sz="2000" b="1" dirty="0"/>
              <a:t>Advantages:-</a:t>
            </a:r>
          </a:p>
          <a:p>
            <a:pPr>
              <a:lnSpc>
                <a:spcPct val="110000"/>
              </a:lnSpc>
            </a:pPr>
            <a:r>
              <a:rPr lang="en-US" sz="2000" dirty="0"/>
              <a:t>It is easy to present</a:t>
            </a:r>
          </a:p>
          <a:p>
            <a:pPr>
              <a:lnSpc>
                <a:spcPct val="110000"/>
              </a:lnSpc>
            </a:pPr>
            <a:r>
              <a:rPr lang="en-US" sz="2000" dirty="0"/>
              <a:t>It can substitute a verbal language</a:t>
            </a:r>
          </a:p>
          <a:p>
            <a:pPr>
              <a:lnSpc>
                <a:spcPct val="110000"/>
              </a:lnSpc>
            </a:pPr>
            <a:r>
              <a:rPr lang="en-US" sz="2000" dirty="0"/>
              <a:t>It is quicker and reduces waste of time</a:t>
            </a:r>
          </a:p>
          <a:p>
            <a:pPr marL="0" indent="0">
              <a:lnSpc>
                <a:spcPct val="110000"/>
              </a:lnSpc>
              <a:buNone/>
            </a:pPr>
            <a:r>
              <a:rPr lang="en-US" sz="2000" b="1" dirty="0"/>
              <a:t>Disadvantages:-</a:t>
            </a:r>
          </a:p>
          <a:p>
            <a:pPr>
              <a:lnSpc>
                <a:spcPct val="110000"/>
              </a:lnSpc>
            </a:pPr>
            <a:r>
              <a:rPr lang="en-US" sz="2000" dirty="0"/>
              <a:t>Conveying of long messages is difficult</a:t>
            </a:r>
          </a:p>
          <a:p>
            <a:pPr>
              <a:lnSpc>
                <a:spcPct val="110000"/>
              </a:lnSpc>
            </a:pPr>
            <a:r>
              <a:rPr lang="en-US" sz="2000" dirty="0"/>
              <a:t>There are high chances of misunderstanding</a:t>
            </a:r>
          </a:p>
          <a:p>
            <a:pPr marL="0" indent="0">
              <a:lnSpc>
                <a:spcPct val="110000"/>
              </a:lnSpc>
              <a:buNone/>
            </a:pPr>
            <a:endParaRPr lang="en-US" sz="2000" dirty="0"/>
          </a:p>
        </p:txBody>
      </p:sp>
      <p:pic>
        <p:nvPicPr>
          <p:cNvPr id="7" name="Picture 6">
            <a:extLst>
              <a:ext uri="{FF2B5EF4-FFF2-40B4-BE49-F238E27FC236}">
                <a16:creationId xmlns:a16="http://schemas.microsoft.com/office/drawing/2014/main" id="{28192D36-0FA4-421B-B894-78B05D271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2764080"/>
            <a:ext cx="4689234" cy="252046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59976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5AE3-9E01-446F-9A45-448BDDEC692D}"/>
              </a:ext>
            </a:extLst>
          </p:cNvPr>
          <p:cNvSpPr>
            <a:spLocks noGrp="1"/>
          </p:cNvSpPr>
          <p:nvPr>
            <p:ph type="title"/>
          </p:nvPr>
        </p:nvSpPr>
        <p:spPr/>
        <p:txBody>
          <a:bodyPr>
            <a:normAutofit/>
          </a:bodyPr>
          <a:lstStyle/>
          <a:p>
            <a:pPr algn="ctr"/>
            <a:r>
              <a:rPr lang="en-US" dirty="0"/>
              <a:t>Visualizations</a:t>
            </a:r>
          </a:p>
        </p:txBody>
      </p:sp>
      <p:sp>
        <p:nvSpPr>
          <p:cNvPr id="3" name="Content Placeholder 2">
            <a:extLst>
              <a:ext uri="{FF2B5EF4-FFF2-40B4-BE49-F238E27FC236}">
                <a16:creationId xmlns:a16="http://schemas.microsoft.com/office/drawing/2014/main" id="{596EE4BB-ED81-4F92-A90B-BDDD9F8365DE}"/>
              </a:ext>
            </a:extLst>
          </p:cNvPr>
          <p:cNvSpPr>
            <a:spLocks noGrp="1"/>
          </p:cNvSpPr>
          <p:nvPr>
            <p:ph idx="1"/>
          </p:nvPr>
        </p:nvSpPr>
        <p:spPr>
          <a:xfrm>
            <a:off x="6336727" y="2249487"/>
            <a:ext cx="4710683" cy="3541714"/>
          </a:xfrm>
        </p:spPr>
        <p:txBody>
          <a:bodyPr>
            <a:normAutofit/>
          </a:bodyPr>
          <a:lstStyle/>
          <a:p>
            <a:pPr marL="0" indent="0">
              <a:lnSpc>
                <a:spcPct val="110000"/>
              </a:lnSpc>
              <a:buNone/>
            </a:pPr>
            <a:r>
              <a:rPr lang="en-US"/>
              <a:t>By definition, visualizations is the practice of graphically representing information to efficiently, effectively create meaning. There are many types of content in the realm of visualizations, with examples including infographics, interactive content, motion graphics, and more.</a:t>
            </a:r>
          </a:p>
        </p:txBody>
      </p:sp>
      <p:pic>
        <p:nvPicPr>
          <p:cNvPr id="5" name="Picture 4" descr="A close up of a sign&#10;&#10;Description generated with high confidence">
            <a:extLst>
              <a:ext uri="{FF2B5EF4-FFF2-40B4-BE49-F238E27FC236}">
                <a16:creationId xmlns:a16="http://schemas.microsoft.com/office/drawing/2014/main" id="{CB65EB48-55B7-4468-881C-A5866DA76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2950873"/>
            <a:ext cx="4689234" cy="214687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276121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156</TotalTime>
  <Words>785</Words>
  <Application>Microsoft Office PowerPoint</Application>
  <PresentationFormat>Widescreen</PresentationFormat>
  <Paragraphs>106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Tw Cen MT</vt:lpstr>
      <vt:lpstr>Circuit</vt:lpstr>
      <vt:lpstr>Communication Skills</vt:lpstr>
      <vt:lpstr>What is Communication?</vt:lpstr>
      <vt:lpstr>Barriers In Communication</vt:lpstr>
      <vt:lpstr>Types of communication </vt:lpstr>
      <vt:lpstr>Verbal Communication</vt:lpstr>
      <vt:lpstr>Advantages and disadvantages of Verbal communication</vt:lpstr>
      <vt:lpstr>Non-Verbal communication</vt:lpstr>
      <vt:lpstr>Advantages and Disadvantages of Non-Verbal communication</vt:lpstr>
      <vt:lpstr>Visualizations</vt:lpstr>
      <vt:lpstr>Advantages and Disadvantages of Visualizations</vt:lpstr>
      <vt:lpstr>Written Communication</vt:lpstr>
      <vt:lpstr>Advantages and Disadvantages of written communication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dc:title>
  <dc:creator>Amit Dixit</dc:creator>
  <cp:lastModifiedBy>Amit Dixit</cp:lastModifiedBy>
  <cp:revision>26</cp:revision>
  <dcterms:created xsi:type="dcterms:W3CDTF">2020-06-13T09:23:11Z</dcterms:created>
  <dcterms:modified xsi:type="dcterms:W3CDTF">2020-06-28T12:24:12Z</dcterms:modified>
</cp:coreProperties>
</file>