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4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7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462A23-FEF2-47F5-B53D-296150E1201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E53E9D-80C2-4DAB-B922-D6BB8BD3DB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1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edom_fighter" TargetMode="External"/><Relationship Id="rId2" Type="http://schemas.openxmlformats.org/officeDocument/2006/relationships/hyperlink" Target="https://en.wikipedia.org/wiki/Social_reformer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hyperlink" Target="https://en.wikipedia.org/wiki/Indian_independence_mov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4 famous women empowerment celebrities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:- Aniket Dixit, Yughander Yadav, Ekjot Singh of Class 7</a:t>
            </a:r>
            <a:r>
              <a:rPr lang="en-US" baseline="30000" dirty="0" smtClean="0"/>
              <a:t>th</a:t>
            </a:r>
            <a:r>
              <a:rPr lang="en-US" dirty="0" smtClean="0"/>
              <a:t>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91" y="1174976"/>
            <a:ext cx="9525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>
        <p14:vortex dir="r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Kamaladevi Chattopadhyay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Kamaladevi </a:t>
            </a:r>
            <a:r>
              <a:rPr lang="en-US" b="1" dirty="0"/>
              <a:t>Chattopadhyay</a:t>
            </a:r>
            <a:r>
              <a:rPr lang="en-US"/>
              <a:t> </a:t>
            </a:r>
            <a:r>
              <a:rPr lang="en-US" smtClean="0"/>
              <a:t>(Born 3 </a:t>
            </a:r>
            <a:r>
              <a:rPr lang="en-US" dirty="0"/>
              <a:t>April 1903 – 29 October 1988) was an Indian </a:t>
            </a:r>
            <a:r>
              <a:rPr lang="en-US" dirty="0" smtClean="0">
                <a:hlinkClick r:id="rId2" tooltip="Social reformer"/>
              </a:rPr>
              <a:t>social reformer</a:t>
            </a:r>
            <a:r>
              <a:rPr lang="en-US" dirty="0"/>
              <a:t> and </a:t>
            </a:r>
            <a:r>
              <a:rPr lang="en-US" dirty="0">
                <a:hlinkClick r:id="rId3" tooltip="Freedom fighter"/>
              </a:rPr>
              <a:t>freedom fighter</a:t>
            </a:r>
            <a:r>
              <a:rPr lang="en-US" dirty="0"/>
              <a:t>. She was most remembered for her contribution to the </a:t>
            </a:r>
            <a:r>
              <a:rPr lang="en-US" dirty="0">
                <a:hlinkClick r:id="rId4" tooltip="Indian independence movement"/>
              </a:rPr>
              <a:t>Indian independence movement</a:t>
            </a:r>
            <a:r>
              <a:rPr lang="en-US" dirty="0"/>
              <a:t>; for being the driving force behind the renaissance of Indian handicrafts, hand looms, and theater in independent India; and for upliftment of the socio-economic standard of Indian women by pioneering the co-operation.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29" y="3409405"/>
            <a:ext cx="2189390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4 famous women empowerment celebrities</vt:lpstr>
      <vt:lpstr>Kamaladevi Chattopadhyay </vt:lpstr>
    </vt:vector>
  </TitlesOfParts>
  <Company>Impetus Infotech India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famous women empowerment celebrities</dc:title>
  <dc:creator>Amit Dixit</dc:creator>
  <cp:lastModifiedBy>Amit Dixit</cp:lastModifiedBy>
  <cp:revision>7</cp:revision>
  <dcterms:created xsi:type="dcterms:W3CDTF">2018-10-10T10:16:07Z</dcterms:created>
  <dcterms:modified xsi:type="dcterms:W3CDTF">2018-10-10T11:38:18Z</dcterms:modified>
</cp:coreProperties>
</file>