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F6E-11C2-4DED-91A5-9B96402DDCBB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7115-84EF-4FB5-BFB8-59BE182B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3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F6E-11C2-4DED-91A5-9B96402DDCBB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7115-84EF-4FB5-BFB8-59BE182B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F6E-11C2-4DED-91A5-9B96402DDCBB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7115-84EF-4FB5-BFB8-59BE182B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6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F6E-11C2-4DED-91A5-9B96402DDCBB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7115-84EF-4FB5-BFB8-59BE182B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F6E-11C2-4DED-91A5-9B96402DDCBB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7115-84EF-4FB5-BFB8-59BE182B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0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F6E-11C2-4DED-91A5-9B96402DDCBB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7115-84EF-4FB5-BFB8-59BE182B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89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F6E-11C2-4DED-91A5-9B96402DDCBB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7115-84EF-4FB5-BFB8-59BE182B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76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F6E-11C2-4DED-91A5-9B96402DDCBB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7115-84EF-4FB5-BFB8-59BE182B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7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F6E-11C2-4DED-91A5-9B96402DDCBB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7115-84EF-4FB5-BFB8-59BE182B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0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F6E-11C2-4DED-91A5-9B96402DDCBB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7115-84EF-4FB5-BFB8-59BE182B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6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F6E-11C2-4DED-91A5-9B96402DDCBB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7115-84EF-4FB5-BFB8-59BE182B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2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9DF6E-11C2-4DED-91A5-9B96402DDCBB}" type="datetimeFigureOut">
              <a:rPr lang="en-IN" smtClean="0"/>
              <a:t>13-02-2016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7115-84EF-4FB5-BFB8-59BE182B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8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00" y="0"/>
            <a:ext cx="9144000" cy="2387600"/>
          </a:xfrm>
        </p:spPr>
        <p:txBody>
          <a:bodyPr/>
          <a:lstStyle/>
          <a:p>
            <a:r>
              <a:rPr lang="en-IN" dirty="0" smtClean="0"/>
              <a:t>Fighting! Yo </a:t>
            </a:r>
            <a:r>
              <a:rPr lang="en-IN" dirty="0" err="1" smtClean="0"/>
              <a:t>yo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2870200"/>
          </a:xfrm>
        </p:spPr>
        <p:txBody>
          <a:bodyPr/>
          <a:lstStyle/>
          <a:p>
            <a:r>
              <a:rPr lang="en-IN" dirty="0" smtClean="0"/>
              <a:t>Rules</a:t>
            </a:r>
          </a:p>
          <a:p>
            <a:r>
              <a:rPr lang="en-IN" dirty="0" smtClean="0"/>
              <a:t>Don’t shout </a:t>
            </a:r>
          </a:p>
          <a:p>
            <a:r>
              <a:rPr lang="en-IN" dirty="0" smtClean="0"/>
              <a:t>Don’t run</a:t>
            </a:r>
          </a:p>
          <a:p>
            <a:r>
              <a:rPr lang="en-IN" dirty="0" smtClean="0"/>
              <a:t>No entry without ticket</a:t>
            </a:r>
          </a:p>
          <a:p>
            <a:r>
              <a:rPr lang="en-IN" dirty="0" smtClean="0"/>
              <a:t>Don’t click photo</a:t>
            </a:r>
          </a:p>
          <a:p>
            <a:r>
              <a:rPr lang="en-IN" dirty="0" smtClean="0"/>
              <a:t>Enjoy the match</a:t>
            </a:r>
            <a:endParaRPr lang="en-IN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49"/>
    </mc:Choice>
    <mc:Fallback>
      <p:transition spd="slow" advTm="7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You won!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49400" y="3492500"/>
            <a:ext cx="8128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8216900" y="3556000"/>
            <a:ext cx="209550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470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65"/>
    </mc:Choice>
    <mc:Fallback>
      <p:transition spd="slow" advTm="13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4.81481E-6 L -5.83333E-6 -4.81481E-6 L 0.07708 0.00185 C 0.11471 0.00185 0.1082 0.00278 0.12955 -0.00185 C 0.13176 -0.00324 0.13385 -0.00694 0.13606 -0.00579 C 0.14036 -0.00324 0.14986 0.00208 0.15416 0.00579 C 0.17825 0.02454 0.15455 0.00648 0.17135 0.02292 C 0.17304 0.02454 0.17499 0.025 0.17669 0.02662 C 0.17903 0.02894 0.18059 0.0331 0.1832 0.03426 C 0.18463 0.03495 0.18606 0.03542 0.18749 0.03611 C 0.18853 0.03681 0.18958 0.0375 0.19062 0.03796 C 0.19244 0.03889 0.19426 0.03935 0.19596 0.04005 C 0.19882 0.03866 0.20208 0.03889 0.20455 0.03611 C 0.20781 0.03287 0.20924 0.02431 0.21106 0.01898 C 0.21158 0.01713 0.21249 0.01528 0.21314 0.0132 C 0.21392 0.01088 0.21432 0.0081 0.21523 0.00579 C 0.21614 0.00347 0.21744 0.00185 0.21848 -4.81481E-6 C 0.22044 -0.01018 0.21848 -0.00324 0.22499 -0.01343 C 0.22603 -0.01505 0.22695 -0.01736 0.22812 -0.01898 C 0.22916 -0.0206 0.2302 -0.02176 0.23137 -0.02292 C 0.23359 -0.02477 0.23788 -0.02593 0.23997 -0.02662 C 0.24921 -0.02546 0.25859 -0.02523 0.26783 -0.02292 C 0.269 -0.02268 0.26978 -0.02014 0.27096 -0.01898 C 0.272 -0.01829 0.27317 -0.01782 0.27421 -0.01713 C 0.27994 -0.00903 0.28593 -0.00023 0.29244 0.00579 C 0.29531 0.0081 0.29856 0.00972 0.30103 0.0132 C 0.30273 0.01574 0.30468 0.01806 0.30637 0.02083 C 0.30728 0.02245 0.30754 0.02523 0.30846 0.02662 C 0.30937 0.02778 0.31054 0.02824 0.31171 0.02847 C 0.32057 0.03125 0.32942 0.03495 0.33853 0.03611 L 0.35247 0.03796 C 0.35637 0.03866 0.36653 0.04097 0.3707 0.0419 C 0.37317 0.04236 0.37564 0.04306 0.37812 0.04375 C 0.38554 0.04607 0.37955 0.04491 0.38567 0.04769 C 0.38736 0.04838 0.38919 0.04884 0.39101 0.04954 C 0.39244 0.0507 0.39387 0.05208 0.39531 0.05324 C 0.40051 0.05741 0.40507 0.05625 0.41132 0.05718 C 0.42031 0.05579 0.42968 0.05833 0.43814 0.05324 C 0.44544 0.04907 0.43658 0.05417 0.44882 0.04769 C 0.45364 0.04514 0.45312 0.04445 0.45963 0.0419 C 0.4621 0.04097 0.46458 0.04097 0.46705 0.04005 C 0.47213 0.03773 0.47695 0.03357 0.48202 0.03241 C 0.48489 0.03171 0.48788 0.03148 0.49062 0.03032 C 0.49817 0.02778 0.51314 0.02083 0.51314 0.02083 C 0.52044 0.01435 0.53007 0.00394 0.53879 -4.81481E-6 C 0.54101 -0.00093 0.54309 -0.00139 0.54531 -0.00185 C 0.56718 -0.02778 0.54374 -0.00139 0.61497 -0.01157 C 0.63359 -0.01412 0.65208 -0.01944 0.6707 -0.02292 C 0.68736 -0.02593 0.70429 -0.02755 0.72096 -0.03055 C 0.79544 -0.04329 0.74648 -0.0368 0.8164 -0.04768 C 0.86575 -0.05532 0.85182 -0.05 0.90208 -0.06481 C 0.93033 -0.07315 0.90142 -0.06412 0.9246 -0.07245 C 0.92669 -0.07315 0.9332 -0.07477 0.93098 -0.0743 C 0.89023 -0.06759 0.87903 -0.06481 0.83567 -0.05139 C 0.81848 -0.0463 0.80129 -0.04051 0.78424 -0.03426 C 0.73476 -0.01643 0.72629 -0.01204 0.67499 0.01898 C 0.65728 0.02963 0.64023 0.04352 0.62239 0.05324 C 0.59296 0.06945 0.59465 0.06366 0.57096 0.07037 C 0.5677 0.0713 0.56458 0.07315 0.56132 0.07431 C 0.55924 0.075 0.55702 0.07546 0.55494 0.07616 C 0.55533 0.07107 0.55572 0.06597 0.55598 0.06088 C 0.55676 0.04769 0.55715 0.03426 0.5582 0.02083 C 0.56067 -0.01088 0.56366 -0.04259 0.56666 -0.0743 C 0.56861 -0.09468 0.57109 -0.11505 0.57317 -0.13518 C 0.57473 -0.15023 0.57343 -0.14213 0.57525 -0.15231 C 0.57786 -0.1419 0.57942 -0.13704 0.58059 -0.12569 C 0.5815 -0.11759 0.58202 -0.10926 0.58281 -0.10093 C 0.58346 -0.09398 0.58424 -0.08704 0.58489 -0.08009 C 0.58528 -0.07176 0.58567 -0.06343 0.58606 -0.05532 C 0.58632 -0.04838 0.58736 -0.0412 0.5871 -0.03426 C 0.58671 -0.02523 0.58489 -0.01643 0.58385 -0.00764 C 0.57955 -0.00833 0.57525 -0.00833 0.57096 -0.00949 C 0.56601 -0.01088 0.56145 -0.01458 0.55702 -0.01898 C 0.55481 -0.0213 0.55286 -0.0243 0.55064 -0.02662 C 0.54465 -0.0331 0.53853 -0.03935 0.53241 -0.04583 C 0.53059 -0.04768 0.52877 -0.0493 0.52708 -0.05139 C 0.52603 -0.05278 0.52265 -0.05579 0.52382 -0.05532 C 0.53072 -0.05301 0.53723 -0.04722 0.54426 -0.04583 C 0.59114 -0.03518 0.62226 -0.03218 0.6664 -0.0287 L 0.69309 -0.02662 L 0.73814 -0.02477 C 0.74244 -0.02546 0.747 -0.02384 0.75103 -0.02662 C 0.75221 -0.02755 0.74973 -0.03079 0.74882 -0.03241 C 0.74687 -0.03634 0.74465 -0.04028 0.74244 -0.04375 C 0.73997 -0.04792 0.73723 -0.05093 0.73489 -0.05532 C 0.73215 -0.06065 0.7302 -0.06713 0.72747 -0.07245 C 0.71692 -0.09305 0.71887 -0.09005 0.71132 -0.09907 C 0.71041 -0.08843 0.70963 -0.08194 0.70924 -0.0706 C 0.70872 -0.05648 0.70898 -0.04259 0.7082 -0.0287 C 0.70794 -0.02454 0.7065 -0.02106 0.70598 -0.01713 C 0.70403 -0.00301 0.70624 -0.00579 0.70169 0.00949 C 0.69921 0.01759 0.69205 0.03195 0.68879 0.03796 C 0.6871 0.04144 0.68515 0.04421 0.68346 0.04769 C 0.68202 0.0507 0.68098 0.0544 0.67916 0.05718 C 0.6776 0.05949 0.67564 0.06088 0.67382 0.06273 C 0.66731 0.0706 0.67213 0.06713 0.6664 0.07037 C 0.66379 0.06991 0.6608 0.0713 0.65885 0.06852 C 0.65702 0.06597 0.65754 0.06088 0.65676 0.05718 C 0.65286 0.04005 0.65221 0.0382 0.64596 0.02292 C 0.63853 0.0044 0.64335 0.0206 0.63098 -0.00579 C 0.62564 -0.01713 0.62642 -0.01759 0.61926 -0.02477 C 0.61497 -0.02893 0.61106 -0.03472 0.60637 -0.03634 C 0.59817 -0.03866 0.60208 -0.03727 0.59452 -0.04005 C 0.58814 -0.03935 0.58163 -0.04028 0.57525 -0.03819 C 0.57408 -0.03773 0.57408 -0.0338 0.57317 -0.03241 C 0.57187 -0.03055 0.57031 -0.02986 0.56887 -0.0287 C 0.56744 -0.02616 0.56614 -0.02315 0.56458 -0.02106 C 0.55156 -0.00301 0.56874 -0.03611 0.54739 0.00185 C 0.52955 0.03357 0.54635 0.00509 0.52708 0.03426 C 0.52096 0.04352 0.5164 0.05741 0.50885 0.06273 C 0.50702 0.06412 0.5052 0.06505 0.50351 0.06667 C 0.50234 0.06759 0.49895 0.07037 0.50025 0.07037 C 0.5039 0.07037 0.50741 0.06782 0.51106 0.06667 C 0.5207 0.05833 0.53046 0.05093 0.53997 0.0419 C 0.56653 0.01644 0.59192 -0.01319 0.61926 -0.03634 C 0.64661 -0.05926 0.67577 -0.08241 0.70169 -0.11042 C 0.71002 -0.11944 0.71718 -0.13148 0.72525 -0.14097 C 0.73189 -0.14861 0.73892 -0.15463 0.7457 -0.16204 C 0.74895 -0.16551 0.75221 -0.16944 0.75533 -0.17338 C 0.77317 -0.19606 0.75234 -0.17106 0.76379 -0.18472 C 0.75312 -0.19236 0.75794 -0.1912 0.73919 -0.18102 C 0.72577 -0.17384 0.70846 -0.15648 0.69739 -0.14491 C 0.68007 -0.12639 0.66406 -0.1037 0.64596 -0.08773 C 0.62161 -0.06597 0.63424 -0.07616 0.60533 -0.05532 C 0.56939 -0.02917 0.63254 -0.07569 0.59452 -0.04583 C 0.59322 -0.04468 0.59166 -0.04444 0.59023 -0.04375 C 0.57708 -0.05856 0.57656 -0.05995 0.55702 -0.0743 C 0.55273 -0.07755 0.54869 -0.08218 0.54426 -0.0838 C 0.53228 -0.08843 0.51978 -0.08866 0.50781 -0.09329 L 0.4789 -0.10486 C 0.47499 -0.10625 0.47109 -0.10787 0.46705 -0.10856 C 0.46106 -0.10972 0.45494 -0.10995 0.44882 -0.11042 C 0.45351 -0.10231 0.45833 -0.09282 0.46497 -0.08958 C 0.46991 -0.08704 0.47499 -0.08495 0.47994 -0.08194 C 0.48202 -0.08079 0.48424 -0.0794 0.48632 -0.07824 C 0.4914 -0.07546 0.49648 -0.07338 0.50129 -0.0706 C 0.50598 -0.06782 0.51432 -0.06343 0.51952 -0.05903 C 0.52174 -0.05741 0.52382 -0.05509 0.52603 -0.05347 C 0.52812 -0.05185 0.53033 -0.05116 0.53241 -0.04954 C 0.5427 -0.04097 0.53684 -0.04259 0.54739 -0.03634 C 0.55234 -0.03333 0.55754 -0.03148 0.56249 -0.0287 C 0.56458 -0.02731 0.56666 -0.02569 0.56887 -0.02477 C 0.57135 -0.02384 0.57395 -0.02384 0.57629 -0.02292 C 0.5789 -0.02199 0.58137 -0.02014 0.58385 -0.01898 L 0.59348 -0.01528 C 0.59452 -0.01412 0.59557 -0.01227 0.59674 -0.01157 C 0.59843 -0.01042 0.60025 -0.01042 0.60208 -0.00949 C 0.60429 -0.00856 0.60637 -0.00694 0.60846 -0.00579 C 0.60963 -0.00509 0.6108 -0.00486 0.61171 -0.00393 C 0.61406 -0.00116 0.61653 0.00208 0.61926 0.0037 C 0.622 0.00532 0.62499 0.00602 0.62773 0.00764 C 0.63033 0.00903 0.63267 0.01157 0.63528 0.0132 C 0.64127 0.01713 0.64322 0.01713 0.64921 0.01898 C 0.65103 0.02037 0.65273 0.02176 0.65455 0.02292 C 0.65637 0.02384 0.66171 0.02431 0.65989 0.02477 C 0.65208 0.02639 0.64426 0.02593 0.63632 0.02662 C 0.62304 0.03009 0.61835 0.03009 0.60533 0.03796 C 0.597 0.04306 0.58906 0.05023 0.58059 0.05509 C 0.55546 0.07037 0.53046 0.0875 0.50455 0.09907 L 0.41887 0.13704 C 0.37421 0.15602 0.37851 0.15232 0.33528 0.16759 C 0.30833 0.17708 0.29778 0.18495 0.26666 0.18657 L 0.23137 0.18866 L 0.12317 0.18657 C 0.122 0.18657 0.12109 0.18519 0.11991 0.18472 C 0.11822 0.18403 0.1164 0.18357 0.11458 0.18287 C 0.11314 0.18218 0.11171 0.18148 0.11028 0.18102 C 0.10781 0.18009 0.1052 0.17986 0.10273 0.17894 C 0.10025 0.17801 0.09791 0.17593 0.09531 0.17523 C 0.0914 0.17407 0.08749 0.17384 0.08346 0.17338 C 0.08176 0.17269 0.07955 0.17338 0.07812 0.1713 C 0.07616 0.16852 0.07616 0.16204 0.07382 0.15995 L 0.07174 0.1581 " pathEditMode="relative" ptsTypes="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45833E-6 7.40741E-6 L -6.45833E-6 7.40741E-6 C -0.06329 0.00626 0.01965 -0.00347 -0.03542 0.00764 C -0.04259 0.00903 -0.04975 0.0088 -0.05691 0.0095 C -0.06251 0.0088 -0.06837 0.00926 -0.07397 0.00764 C -0.07527 0.00718 -0.07605 0.00463 -0.07722 0.00371 C -0.0793 0.00255 -0.08152 0.00232 -0.0836 0.00186 C -0.11537 -0.00509 -0.07774 0.00417 -0.10183 -0.00185 C -0.10209 -0.00208 -0.11472 -0.00925 -0.1168 -0.01134 C -0.12475 -0.0199 -0.12201 -0.02268 -0.1297 -0.03611 C -0.13074 -0.03819 -0.13204 -0.03981 -0.13295 -0.04189 C -0.13686 -0.05138 -0.13712 -0.05648 -0.13933 -0.06851 C -0.14115 -0.078 -0.14024 -0.07222 -0.14154 -0.08564 C -0.14115 -0.09282 -0.14272 -0.10092 -0.14037 -0.10671 C -0.13881 -0.11111 -0.13464 -0.10902 -0.13191 -0.11041 C -0.12032 -0.11643 -0.12826 -0.11296 -0.11576 -0.1162 C -0.09428 -0.12175 -0.10964 -0.11898 -0.08894 -0.12199 C -0.07475 -0.1206 -0.06029 -0.12152 -0.0461 -0.11805 C -0.04415 -0.11759 -0.0435 -0.11273 -0.0418 -0.11041 C -0.03985 -0.10763 -0.03738 -0.10578 -0.03542 -0.10277 C -0.02162 -0.08287 -0.03595 -0.10046 -0.02683 -0.08958 C -0.02579 -0.07962 -0.0241 -0.06921 -0.02683 -0.05902 C -0.02787 -0.05532 -0.03087 -0.05393 -0.03334 -0.05324 C -0.0461 -0.04953 -0.07188 -0.04583 -0.07188 -0.04583 L -0.15118 -0.05532 C -0.16511 -0.05671 -0.17917 -0.05509 -0.19298 -0.05902 C -0.2086 -0.06342 -0.22345 -0.0743 -0.23894 -0.08009 C -0.25105 -0.08449 -0.26329 -0.08657 -0.2754 -0.08958 L -0.3418 -0.10486 C -0.34936 -0.10648 -0.35691 -0.10763 -0.36433 -0.11041 C -0.37071 -0.11296 -0.37709 -0.1162 -0.3836 -0.11805 C -0.3879 -0.11944 -0.3922 -0.11921 -0.39649 -0.12013 C -0.41121 -0.12314 -0.40626 -0.12268 -0.41576 -0.12569 C -0.4254 -0.12893 -0.41889 -0.12615 -0.42644 -0.12962 C -0.43438 -0.11111 -0.44193 -0.09236 -0.45001 -0.0743 C -0.47956 -0.00833 -0.49675 0.02825 -0.5293 0.08959 C -0.56081 0.14885 -0.54962 0.13403 -0.57761 0.16204 C -0.57826 0.16389 -0.57983 0.16991 -0.5797 0.1676 C -0.57917 0.1595 -0.57709 0.147 -0.57436 0.13913 C -0.57227 0.13311 -0.56785 0.122 -0.56785 0.122 C -0.56759 0.11876 -0.56733 0.11551 -0.5668 0.11251 C -0.56654 0.11042 -0.56589 0.10857 -0.56576 0.10672 C -0.56524 0.10093 -0.56537 0.09514 -0.56472 0.08959 C -0.5629 0.07362 -0.56042 0.05788 -0.55821 0.0419 C -0.55391 0.0095 -0.553 -0.02476 -0.54545 -0.05532 C -0.53751 -0.08703 -0.53048 -0.11944 -0.52188 -0.15046 C -0.50626 -0.20648 -0.49024 -0.26226 -0.47253 -0.3162 C -0.47006 -0.32384 -0.46511 -0.34791 -0.46511 -0.33912 C -0.46511 -0.328 -0.46928 -0.31805 -0.47253 -0.30856 C -0.49675 -0.2405 -0.5198 -0.1706 -0.54753 -0.10671 C -0.55964 -0.0787 -0.5711 -0.04976 -0.58399 -0.02291 C -0.59298 -0.00393 -0.60391 0.01158 -0.6129 0.03056 C -0.62188 0.04908 -0.62891 0.07061 -0.63751 0.08959 C -0.64285 0.10093 -0.6504 0.10926 -0.6547 0.122 C -0.65795 0.13149 -0.64532 0.10695 -0.64076 0.09908 C -0.63608 0.09098 -0.63165 0.08241 -0.62683 0.07431 C -0.61915 0.06135 -0.61134 0.04862 -0.60326 0.03612 C -0.58191 0.00325 -0.58282 0.00278 -0.56147 -0.01712 C -0.55977 -0.01874 -0.55795 -0.01967 -0.55613 -0.02106 C -0.55014 -0.00509 -0.54975 -0.00694 -0.55938 0.02663 C -0.58308 0.11042 -0.59285 0.17038 -0.62787 0.22107 C -0.62917 0.22269 -0.63074 0.22362 -0.63217 0.22477 C -0.62501 0.19931 -0.61967 0.17223 -0.61081 0.14862 C -0.58035 0.06806 -0.53373 -0.02152 -0.49402 -0.08564 C -0.47865 -0.11041 -0.46147 -0.13101 -0.44467 -0.15231 C -0.42201 -0.18124 -0.42592 -0.17754 -0.40938 -0.18865 C -0.42878 -0.11944 -0.41511 -0.15902 -0.46081 -0.07245 C -0.4629 -0.06851 -0.46511 -0.06481 -0.4672 -0.06087 C -0.46824 -0.05902 -0.46954 -0.0574 -0.47045 -0.05532 C -0.4711 -0.05324 -0.47162 -0.05115 -0.47253 -0.04953 C -0.47345 -0.04791 -0.47449 -0.04629 -0.47579 -0.04583 C -0.47956 -0.04421 -0.4836 -0.04444 -0.48751 -0.04374 C -0.48868 -0.03819 -0.48933 -0.03217 -0.49076 -0.02662 C -0.49363 -0.0162 -0.49701 -0.00624 -0.5004 0.00371 C -0.50313 0.01158 -0.50613 0.01899 -0.50899 0.02663 C -0.51016 0.02987 -0.51108 0.03311 -0.51225 0.03612 C -0.52019 0.01505 -0.51134 0.04005 -0.51967 -0.02106 C -0.52045 -0.02615 -0.52318 -0.03333 -0.52501 -0.03819 C -0.51667 0.02153 -0.52397 -0.03819 -0.51863 0.04561 C -0.51693 0.07246 -0.51433 0.09908 -0.51225 0.1257 C -0.5129 0.18612 -0.48321 0.28288 -0.51433 0.30672 C -0.54324 0.32871 -0.52371 0.19514 -0.53464 0.14283 L -0.56368 0.00579 C -0.56368 0.00579 -0.57162 -0.0324 -0.5711 -0.03425 C -0.56967 -0.03935 -0.56811 -0.0243 -0.5668 -0.01898 C -0.56459 -0.01018 -0.56251 -0.00138 -0.56042 0.00764 C -0.55678 0.02338 -0.553 0.03913 -0.54975 0.05533 C -0.54831 0.06227 -0.54675 0.06922 -0.54545 0.07616 C -0.54246 0.09167 -0.54662 0.07593 -0.5422 0.09144 C -0.53139 0.03403 -0.54584 0.11227 -0.53686 -0.0743 C -0.53542 -0.103 -0.53204 -0.13148 -0.5293 -0.15995 C -0.52865 -0.16759 -0.52618 -0.19791 -0.52188 -0.20949 C -0.5211 -0.21157 -0.51967 -0.21203 -0.51863 -0.21342 C -0.51759 -0.21273 -0.51615 -0.21296 -0.51537 -0.21157 C -0.51459 -0.20995 -0.51433 -0.20787 -0.51433 -0.20578 C -0.51433 -0.19652 -0.51902 -0.18912 -0.52292 -0.18472 C -0.54063 -0.16527 -0.56212 -0.15115 -0.58074 -0.13518 C -0.60248 -0.11689 -0.58985 -0.12314 -0.60118 -0.11805 C -0.59858 -0.11689 -0.5961 -0.11527 -0.59363 -0.11435 C -0.59011 -0.11273 -0.58647 -0.1118 -0.58295 -0.11041 C -0.57826 -0.10879 -0.57358 -0.10671 -0.56902 -0.10486 C -0.56042 -0.10601 -0.55183 -0.11087 -0.54324 -0.10856 C -0.53907 -0.1074 -0.55105 -0.103 -0.55509 -0.10092 C -0.55886 -0.09907 -0.5629 -0.09837 -0.5668 -0.09722 C -0.56824 -0.09583 -0.56967 -0.09444 -0.5711 -0.09328 C -0.57214 -0.09259 -0.57397 -0.09328 -0.57436 -0.09143 C -0.57488 -0.08773 -0.57397 -0.08379 -0.57331 -0.08009 C -0.57097 -0.06759 -0.56368 -0.05347 -0.55938 -0.04583 C -0.55613 -0.04004 -0.55339 -0.03333 -0.54975 -0.02847 C -0.54831 -0.02662 -0.54415 -0.02499 -0.54545 -0.02291 C -0.54675 -0.02037 -0.54897 -0.02569 -0.55079 -0.02662 C -0.55222 -0.02754 -0.55365 -0.028 -0.55509 -0.02847 C -0.55079 -0.02916 -0.54649 -0.03055 -0.5422 -0.03055 C -0.50001 -0.03055 -0.45782 -0.03449 -0.41576 -0.02847 C -0.40886 -0.02754 -0.42852 -0.01898 -0.43503 -0.01527 C -0.44636 -0.00879 -0.45769 -0.00231 -0.46928 0.00186 C -0.48529 0.00788 -0.50157 0.00996 -0.51759 0.01528 C -0.53087 0.01945 -0.54389 0.02639 -0.55717 0.03056 C -0.56472 0.03288 -0.5866 0.03519 -0.59571 0.03612 C -0.59428 0.03681 -0.59298 0.03843 -0.59141 0.0382 C -0.58894 0.03774 -0.58647 0.03542 -0.58399 0.03426 L -0.56251 0.02477 C -0.54324 0.00325 -0.52527 -0.02245 -0.5047 -0.04004 C -0.49649 -0.04699 -0.48842 -0.05439 -0.48009 -0.06087 C -0.47475 -0.06504 -0.46394 -0.07245 -0.46394 -0.07245 C -0.46329 -0.0706 -0.46095 -0.06851 -0.46186 -0.06666 C -0.46407 -0.06226 -0.5099 0.02246 -0.52397 0.0382 C -0.53321 0.04838 -0.54298 0.05186 -0.55287 0.05718 C -0.55404 0.05764 -0.55509 0.05834 -0.55613 0.05903 C -0.5547 0.05718 -0.55339 0.05487 -0.55183 0.05325 C -0.5448 0.04607 -0.53712 0.04075 -0.53035 0.03241 C -0.52371 0.02408 -0.51068 0.00672 -0.50261 0.00186 L -0.49936 7.40741E-6 C -0.49897 0.00186 -0.49779 0.00394 -0.49831 0.00579 C -0.4991 0.00903 -0.50118 0.01065 -0.50261 0.01343 C -0.50339 0.01505 -0.50404 0.01713 -0.5047 0.01899 C -0.5043 0.01644 -0.50404 0.01389 -0.50365 0.01135 C -0.50326 0.0095 -0.503 0.00394 -0.50261 0.00579 C -0.50105 0.01088 -0.50118 0.01713 -0.5004 0.02292 C -0.50339 0.02987 -0.50352 0.03172 -0.50795 0.03612 C -0.50886 0.03727 -0.51225 0.0382 -0.51108 0.0382 C -0.50964 0.0382 -0.50834 0.03658 -0.50678 0.03612 C -0.50404 0.03542 -0.50118 0.0345 -0.49831 0.03426 C -0.48464 0.03334 -0.4711 0.03311 -0.45756 0.03241 C -0.45548 0.03172 -0.45326 0.03079 -0.45118 0.03056 C -0.44115 0.0294 -0.431 0.03102 -0.4211 0.02848 C -0.41485 0.02709 -0.40912 0.02176 -0.40287 0.01899 C -0.39259 0.01459 -0.38217 0.01181 -0.37188 0.00764 C -0.36212 0.00371 -0.35274 -0.00277 -0.34298 -0.00578 C -0.33516 -0.00787 -0.32722 -0.00694 -0.31941 -0.00763 C -0.30652 -0.00694 -0.29363 -0.00717 -0.28074 -0.00578 C -0.27787 -0.00532 -0.27514 -0.00277 -0.27214 -0.00185 C -0.27006 -0.00138 -0.26798 -0.00023 -0.26576 7.40741E-6 C -0.25691 0.00093 -0.24792 0.00116 -0.23894 0.00186 C -0.23581 0.00278 -0.22956 0.00394 -0.22618 0.00579 C -0.22397 0.00672 -0.22188 0.0088 -0.21967 0.0095 L -0.21433 0.01135 C -0.20886 0.0132 -0.206 0.01389 -0.2004 0.01528 C -0.19897 0.01644 -0.19766 0.01806 -0.1961 0.01899 C -0.1948 0.01991 -0.19324 0.02038 -0.1918 0.02084 C -0.18816 0.02223 -0.18152 0.02385 -0.17787 0.02477 C -0.16511 0.02408 -0.15196 0.02709 -0.13933 0.02292 C -0.13399 0.02107 -0.12996 0.01297 -0.1254 0.00764 C -0.1185 -0.00046 -0.11238 -0.01064 -0.10509 -0.01712 C -0.10066 -0.02106 -0.09519 -0.02569 -0.09115 -0.03055 C -0.0892 -0.03263 -0.08751 -0.03564 -0.08581 -0.03819 C -0.08438 -0.04259 -0.08282 -0.04675 -0.08152 -0.05138 C -0.07149 -0.0868 -0.13061 -0.06435 -0.13399 -0.06481 C -0.13725 -0.06921 -0.14024 -0.07407 -0.14363 -0.078 C -0.14584 -0.08055 -0.14805 -0.08287 -0.15001 -0.08564 C -0.15548 -0.09305 -0.16173 -0.0993 -0.16615 -0.10856 L -0.18217 -0.14282 C -0.1836 -0.14606 -0.18464 -0.14999 -0.18647 -0.15231 C -0.19193 -0.15972 -0.18946 -0.15578 -0.19402 -0.16388 C -0.19037 -0.16504 -0.18686 -0.16736 -0.18334 -0.16759 C -0.17787 -0.16805 -0.17253 -0.16666 -0.1672 -0.16574 C -0.15886 -0.16412 -0.14753 -0.16018 -0.13933 -0.15624 C -0.13503 -0.15416 -0.13074 -0.15138 -0.12644 -0.14861 C -0.12292 -0.14629 -0.11928 -0.14398 -0.11576 -0.14097 C -0.11394 -0.13935 -0.11238 -0.1368 -0.11042 -0.13518 C -0.10834 -0.13356 -0.106 -0.1331 -0.10404 -0.13148 C -0.10196 -0.12986 -0.09766 -0.12453 -0.09545 -0.12199 C -0.09753 -0.11944 -0.1004 -0.11574 -0.10287 -0.11435 C -0.10496 -0.11319 -0.10717 -0.11249 -0.10938 -0.11249 C -0.13581 -0.11134 -0.16225 -0.11111 -0.18868 -0.11041 C -0.18985 -0.11018 -0.20092 -0.1074 -0.20261 -0.10671 C -0.21003 -0.103 -0.20743 -0.10138 -0.21537 -0.09328 C -0.22345 -0.08518 -0.23178 -0.078 -0.24011 -0.0706 C -0.24428 -0.06666 -0.24884 -0.06365 -0.25287 -0.05902 C -0.25691 -0.05462 -0.26902 -0.04259 -0.26472 -0.04583 C -0.25417 -0.05324 -0.26368 -0.04583 -0.25613 -0.05324 C -0.2547 -0.05486 -0.25027 -0.05694 -0.25183 -0.05717 C -0.2586 -0.05787 -0.26537 -0.05601 -0.27214 -0.05532 C -0.2918 -0.053 -0.31147 -0.0493 -0.33113 -0.04768 L -0.48217 -0.03611 C -0.53438 -0.02291 -0.58777 -0.02083 -0.63868 0.00371 C -0.66368 0.01598 -0.68829 0.02987 -0.71355 0.04005 C -0.73399 0.04815 -0.75483 0.05301 -0.77566 0.05903 C -0.81928 0.07153 -0.81915 0.0713 -0.84962 0.07801 C -0.78816 0.04769 -0.88764 0.09769 -0.73712 0.0095 C -0.70339 -0.01018 -0.66902 -0.02523 -0.63542 -0.04583 C -0.58256 -0.078 -0.53243 -0.12662 -0.47787 -0.14861 C -0.45899 -0.15624 -0.44011 -0.16458 -0.4211 -0.17152 C -0.4155 -0.17361 -0.40964 -0.17384 -0.40404 -0.17523 C -0.40144 -0.17592 -0.39897 -0.17662 -0.39649 -0.17708 C -0.43126 -0.10509 -0.42996 -0.10462 -0.50261 -0.01527 C -0.52657 0.01436 -0.55352 0.03588 -0.5797 0.05903 C -0.60678 0.08288 -0.63386 0.10718 -0.66225 0.1257 C -0.6823 0.13889 -0.74519 0.16135 -0.72423 0.1544 C -0.69415 0.14422 -0.6642 0.13565 -0.63438 0.12385 C -0.57644 0.10116 -0.47527 0.05672 -0.41576 0.02084 C -0.38998 0.00556 -0.36498 -0.01412 -0.33972 -0.0324 C -0.31068 -0.05347 -0.32709 -0.0456 -0.31394 -0.05138 C -0.31537 -0.04768 -0.31602 -0.04236 -0.31824 -0.04004 C -0.36954 0.01644 -0.40782 0.04098 -0.46615 0.08565 C -0.46837 0.08751 -0.46173 0.08218 -0.45964 0.0801 C -0.43673 0.05602 -0.41277 0.03519 -0.39115 0.00764 C -0.37188 -0.01712 -0.35574 -0.04884 -0.33751 -0.07615 C -0.32787 -0.09074 -0.31746 -0.10393 -0.30756 -0.11805 C -0.306 -0.12037 -0.30131 -0.12546 -0.30326 -0.12569 C -0.30977 -0.12662 -0.31615 -0.12199 -0.32253 -0.12013 C -0.35717 -0.08194 -0.39011 -0.03842 -0.42644 -0.00578 C -0.45834 0.02292 -0.61238 0.1257 -0.6504 0.14676 C -0.67501 0.16019 -0.70053 0.16644 -0.72527 0.17917 C -0.73803 0.18565 -0.75014 0.19607 -0.76277 0.20394 C -0.76446 0.20487 -0.76811 0.20903 -0.76811 0.20579 C -0.76811 0.20232 -0.76446 0.20348 -0.76277 0.20186 C -0.73777 0.17987 -0.71238 0.15903 -0.6879 0.13519 C -0.64597 0.09491 -0.603 0.05741 -0.56368 0.0095 C -0.27071 -0.34606 -0.59428 0.00764 -0.40938 -0.20578 C -0.40339 -0.21273 -0.41993 -0.18888 -0.4254 -0.18101 C -0.45925 -0.13171 -0.49102 -0.07777 -0.52722 -0.03425 C -0.56003 0.0051 -0.59154 0.04815 -0.62579 0.0838 C -0.68712 0.14769 -0.69454 0.14723 -0.74884 0.17524 C -0.77253 0.20325 -0.7892 0.22223 -0.67501 0.14098 C -0.62644 0.10626 -0.57683 0.07269 -0.53256 0.02292 C -0.43256 -0.08958 -0.18855 -0.45023 -0.04506 -0.54305 L -0.03334 -0.55046 C -0.25014 -0.18101 -0.24701 -0.128 -0.50899 0.10487 C -0.5349 0.12778 -0.61446 0.14653 -0.65144 0.15626 C -0.63399 0.14167 -0.61615 0.12825 -0.59897 0.11251 C -0.52449 0.04399 -0.47305 -0.00624 -0.40404 -0.08564 C -0.30391 -0.20092 -0.36915 -0.13796 -0.3172 -0.1868 C -0.32722 -0.1331 -0.32527 -0.13819 -0.37501 -0.0706 C -0.43894 0.01644 -0.48894 0.04769 -0.56368 0.08959 C -0.58542 0.10186 -0.60808 0.10857 -0.63009 0.11991 C -0.63998 0.12524 -0.66759 0.14908 -0.65899 0.13913 C -0.61941 0.09376 -0.57449 0.06343 -0.53686 0.01343 L -0.39324 -0.17708 C -0.38998 -0.18148 -0.38061 -0.19537 -0.3836 -0.1905 C -0.41576 -0.13773 -0.44089 -0.06712 -0.48009 -0.0324 C -0.51225 -0.0037 -0.54363 0.02778 -0.57644 0.05325 C -0.62188 0.08866 -0.66615 0.13334 -0.71459 0.15047 C -0.71811 0.15186 -0.72162 0.1544 -0.72527 0.1544 C -0.72722 0.1544 -0.72162 0.15209 -0.71993 0.15047 C -0.67996 0.11459 -0.63959 0.0794 -0.60001 0.0419 C -0.56602 0.00973 -0.47058 -0.10486 -0.49936 -0.05902 C -0.55105 0.02338 -0.53451 0.00602 -0.62787 0.07616 C -0.6504 0.09306 -0.67436 0.10255 -0.6974 0.11621 C -0.70743 0.12223 -0.7172 0.12987 -0.72735 0.13519 C -0.73152 0.13751 -0.73634 0.13565 -0.74024 0.13913 C -0.7435 0.1419 -0.73308 0.13774 -0.72957 0.13727 C -0.62253 0.0419 -0.62787 0.05001 -0.47904 -0.12199 C -0.35496 -0.26527 -0.45027 -0.17893 -0.40717 -0.21712 C -0.40964 -0.21018 -0.41147 -0.20208 -0.41472 -0.19629 C -0.4754 -0.08819 -0.51121 -0.01898 -0.58933 0.04561 C -0.61394 0.06598 -0.64193 0.06968 -0.66759 0.08565 C -0.68282 0.09514 -0.69636 0.11088 -0.71134 0.122 C -0.7142 0.12408 -0.73282 0.12848 -0.71459 0.12385 C -0.62761 0.0551 -0.57709 0.02246 -0.49402 -0.08009 C -0.42201 -0.16874 -0.35535 -0.27083 -0.28503 -0.36388 C -0.26706 -0.38773 -0.21355 -0.45879 -0.2293 -0.43055 C -0.25951 -0.37708 -0.21042 -0.46296 -0.29688 -0.33333 C -0.33243 -0.28009 -0.36498 -0.22013 -0.40183 -0.16967 C -0.45964 -0.09004 -0.53139 -0.01203 -0.60001 0.03612 C -0.61746 0.04838 -0.63647 0.05116 -0.6547 0.05903 C -0.65717 0.06019 -0.66485 0.06297 -0.66225 0.06297 C -0.65821 0.06297 -0.65417 0.06135 -0.6504 0.05903 C -0.63022 0.04723 -0.61003 0.03542 -0.59037 0.02084 C -0.55782 -0.00324 -0.52514 -0.02754 -0.49402 -0.05717 C -0.32071 -0.22245 -0.4198 -0.15694 -0.35899 -0.19629 C -0.4017 -0.12037 -0.38751 -0.13981 -0.47253 -0.05532 C -0.50105 -0.02685 -0.53035 -0.00115 -0.56042 0.02084 C -0.59988 0.05001 -0.59246 0.03612 -0.61928 0.04561 C -0.62253 0.04676 -0.6129 0.04445 -0.60964 0.04376 C -0.55079 0.00255 -0.5198 -0.01712 -0.4586 -0.0706 C -0.42878 -0.09652 -0.40014 -0.12638 -0.37071 -0.15439 C -0.36863 -0.15624 -0.36238 -0.16249 -0.36433 -0.15995 C -0.38686 -0.13009 -0.38634 -0.13032 -0.4254 -0.08773 C -0.45365 -0.05694 -0.48074 -0.02175 -0.51108 0.00186 C -0.53477 0.02038 -0.56108 0.02663 -0.58608 0.0382 C -0.59467 0.0419 -0.62006 0.05301 -0.61186 0.04769 C -0.5616 0.01505 -0.50548 0.00556 -0.45964 -0.04374 C -0.43972 -0.0655 -0.41993 -0.08796 -0.39975 -0.10856 C -0.38647 -0.12222 -0.34636 -0.16226 -0.35899 -0.14675 C -0.41186 -0.08078 -0.46889 -0.00856 -0.53035 0.01713 C -0.55613 0.02801 -0.58204 0.03681 -0.60756 0.04954 C -0.62175 0.05672 -0.66381 0.08126 -0.64936 0.07616 C -0.64753 0.07547 -0.64571 0.07524 -0.64402 0.07431 C -0.58217 0.04376 -0.5323 0.01945 -0.47149 -0.0324 C -0.40821 -0.08611 -0.35274 -0.17013 -0.28608 -0.20949 C -0.28503 -0.21018 -0.28204 -0.21249 -0.28295 -0.21157 C -0.2849 -0.20902 -0.28751 -0.20833 -0.28933 -0.20578 C -0.3086 -0.17847 -0.32579 -0.14652 -0.3461 -0.12199 C -0.37735 -0.08402 -0.40899 -0.04583 -0.44363 -0.01898 C -0.46785 -0.00023 -0.56798 0.03519 -0.52826 0.02084 C -0.49936 -0.00254 -0.46654 -0.01458 -0.44154 -0.04953 C -0.43647 -0.05648 -0.42071 -0.07523 -0.42644 -0.0706 C -0.56563 0.04399 -0.42943 -0.03865 -0.58608 0.04376 C -0.58686 0.047 -0.58751 0.05024 -0.58829 0.05325 C -0.59037 0.06158 -0.59285 0.06968 -0.59467 0.07801 C -0.59571 0.08241 -0.5961 0.08704 -0.59688 0.09144 C -0.59011 0.14514 -0.59662 0.11968 -0.53152 0.07616 C -0.5129 0.06389 -0.49506 0.04815 -0.47787 0.03056 C -0.39936 -0.05023 -0.44454 -0.02291 -0.41902 -0.03819 C -0.4974 0.06783 -0.38673 -0.08564 -0.51537 0.11991 C -0.53829 0.15649 -0.61277 0.25325 -0.58725 0.22292 C -0.56212 0.19306 -0.58412 0.22014 -0.53256 0.13334 C -0.52839 0.12616 -0.52292 0.12107 -0.51967 0.11251 C -0.51902 0.11042 -0.51628 0.10672 -0.51759 0.10672 C -0.52097 0.10672 -0.52397 0.11042 -0.52722 0.11251 C -0.64076 0.25741 -0.50951 0.08704 -0.62891 0.25139 C -0.64115 0.26829 -0.67266 0.32408 -0.66641 0.29908 C -0.65561 0.25463 -0.5422 0.09306 -0.53686 0.0838 C -0.51433 0.04561 -0.49558 0.00093 -0.47358 -0.03819 C -0.43529 -0.10624 -0.40873 -0.12037 -0.43503 -0.10486 C -0.47683 -0.04513 -0.52253 0.00695 -0.56042 0.07431 C -0.59259 0.13149 -0.6047 0.16551 -0.63972 0.20001 C -0.64233 0.20255 -0.63529 0.1926 -0.63321 0.18866 C -0.62891 0.17987 -0.62527 0.16991 -0.62045 0.16204 C -0.61277 0.14931 -0.60352 0.14005 -0.59571 0.12755 C -0.5935 0.12408 -0.58907 0.11922 -0.59037 0.11436 C -0.59167 0.10996 -0.59545 0.11806 -0.59792 0.11991 C -0.62358 0.16251 -0.69975 0.2919 -0.67501 0.24769 C -0.63022 0.16783 -0.581 0.09607 -0.5336 0.02084 C -0.51941 -0.00162 -0.50626 -0.02615 -0.49076 -0.04583 C -0.48581 -0.05208 -0.4711 -0.07175 -0.47579 -0.06481 C -0.50443 -0.02222 -0.53113 0.02524 -0.56251 0.06088 C -0.58321 0.0845 -0.64206 0.16227 -0.62475 0.13149 C -0.61863 0.12061 -0.61303 0.1088 -0.60652 0.09908 C -0.5642 0.03681 -0.55587 0.03982 -0.52292 -0.02847 C -0.5211 -0.03217 -0.52826 -0.02592 -0.53035 -0.02291 C -0.55222 0.00788 -0.57318 0.04075 -0.59467 0.07246 C -0.5974 0.07639 -0.60639 0.08681 -0.60326 0.0838 C -0.59402 0.07501 -0.58451 0.06644 -0.5754 0.05718 C -0.54063 0.02153 -0.44115 -0.09814 -0.47149 -0.05138 C -0.49545 -0.01458 -0.52084 0.01922 -0.54324 0.05903 C -0.55483 0.07963 -0.54923 0.07524 -0.55717 0.0801 C -0.54649 0.06598 -0.53621 0.05116 -0.52501 0.0382 C -0.50144 0.01042 -0.4767 -0.01388 -0.45326 -0.04189 C -0.44102 -0.05648 -0.42956 -0.07314 -0.41798 -0.08958 C -0.4142 -0.0949 -0.41068 -0.10092 -0.40717 -0.10671 C -0.40613 -0.10856 -0.40261 -0.11365 -0.40404 -0.11249 C -0.40678 -0.10995 -0.40925 -0.10648 -0.41147 -0.10277 C -0.44818 -0.04305 -0.48438 0.0176 -0.52071 0.07801 C -0.53907 0.10857 -0.5211 0.08542 -0.48751 0.06297 C -0.47358 0.04329 -0.46003 0.02269 -0.44571 0.00371 C -0.43126 -0.0155 -0.42084 -0.01805 -0.43399 -0.01342 C -0.4379 -0.00694 -0.44167 -0.00046 -0.44571 0.00579 C -0.45313 0.01667 -0.46134 0.02616 -0.46824 0.0382 C -0.4711 0.04283 -0.47253 0.04954 -0.47475 0.05533 C -0.47501 0.05718 -0.47683 0.05996 -0.47579 0.06088 C -0.47462 0.06204 -0.47371 0.05834 -0.47253 0.05718 C -0.46029 0.04399 -0.46915 0.0544 -0.46186 0.04561 C -0.45951 0.03334 -0.45977 0.03959 -0.47149 0.04769 C -0.47253 0.04838 -0.47384 0.04815 -0.47475 0.04954 C -0.47514 0.05047 -0.47331 0.04954 -0.47253 0.04954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789 0.00394 -0.00508 0.00093 0.11029 -0.00208 L 0.2431 -0.00578 L 0.38776 -0.00393 C 0.42851 -0.00393 0.41732 0.00209 0.43385 -0.00763 C 0.44206 -0.00694 0.45026 -0.00717 0.45846 -0.00578 C 0.4625 -0.00509 0.46627 -0.00208 0.47031 -0.00208 L 0.50247 -0.00393 C 0.52305 -0.00902 0.50534 -0.00509 0.54857 -0.00763 C 0.57305 -0.00925 0.56888 -0.00879 0.58815 -0.01157 C 0.71654 -0.00787 0.6112 -0.01319 0.68463 -0.00578 C 0.69388 -0.00486 0.70312 -0.00463 0.7125 -0.00393 L 0.74883 0 C 0.75169 0.00047 0.75456 0.00093 0.75742 0.00186 C 0.75859 0.00209 0.76172 0.00417 0.76068 0.00371 C 0.75781 0.00278 0.75208 0 0.75208 0 C 0.74544 -0.00902 0.73724 -0.01967 0.73177 -0.0287 C 0.72773 -0.03495 0.72409 -0.04189 0.71992 -0.04768 C 0.71627 -0.05277 0.71185 -0.05578 0.7082 -0.06111 C 0.70456 -0.06597 0.70195 -0.07291 0.69857 -0.07824 C 0.69232 -0.0875 0.68529 -0.09513 0.67917 -0.10486 C 0.65755 -0.13865 0.66198 -0.1449 0.6332 -0.18101 C 0.62708 -0.18865 0.62122 -0.19675 0.61497 -0.20393 C 0.60768 -0.21203 0.59935 -0.21759 0.59245 -0.22662 C 0.58529 -0.23611 0.58008 -0.2493 0.57318 -0.25902 C 0.5638 -0.27222 0.55404 -0.28171 0.5431 -0.28958 C 0.53997 -0.29166 0.53672 -0.29328 0.53346 -0.29513 C 0.51562 -0.30671 0.53672 -0.29398 0.525 -0.30092 C 0.5263 -0.29583 0.52734 -0.29027 0.52917 -0.28564 C 0.53359 -0.27546 0.53724 -0.26713 0.54101 -0.25532 C 0.55039 -0.22615 0.55169 -0.21898 0.56133 -0.19629 C 0.56732 -0.18217 0.57461 -0.16967 0.57956 -0.15439 C 0.6056 -0.07361 0.58424 -0.14421 0.59674 -0.09537 C 0.60052 -0.08055 0.60521 -0.06666 0.60846 -0.05138 C 0.61029 -0.04328 0.61237 -0.03518 0.6138 -0.02662 C 0.61523 -0.01921 0.61562 -0.01134 0.61706 -0.00393 C 0.61849 0.00394 0.6207 0.01135 0.62239 0.01899 C 0.62695 0.06366 0.62318 0.04815 0.6289 0.06852 C 0.62982 0.08056 0.63268 0.10926 0.6289 0.11621 C 0.62487 0.12338 0.61745 0.11482 0.61172 0.11412 C 0.54401 0.07246 0.6207 0.11667 0.55924 0.08936 C 0.55013 0.08542 0.5414 0.07894 0.53242 0.07431 C 0.49583 0.05463 0.51393 0.0676 0.47565 0.0419 C 0.42513 0.00764 0.48203 0.04445 0.41992 -0.00578 C 0.41601 -0.00902 0.41198 -0.0118 0.4082 -0.01527 C 0.39492 -0.02754 0.40456 -0.02314 0.39427 -0.02662 C 0.40625 -0.04097 0.39167 -0.0243 0.42526 -0.04953 L 0.50885 -0.1125 C 0.52474 -0.12453 0.54023 -0.13796 0.55599 -0.15046 L 0.59883 -0.18472 C 0.61458 -0.19745 0.62943 -0.21435 0.64596 -0.22291 C 0.67526 -0.23819 0.70495 -0.25138 0.73385 -0.26851 C 0.74557 -0.27546 0.7401 -0.27338 0.75 -0.27615 C 0.77422 -0.22222 0.76015 -0.25972 0.68672 -0.14097 L 0.5914 0.0132 C 0.58099 0.03033 0.57161 0.04977 0.56029 0.06459 C 0.55065 0.07732 0.54088 0.08982 0.53138 0.10278 C 0.52838 0.10695 0.52539 0.11112 0.52279 0.11621 C 0.49036 0.17825 0.53255 0.10255 0.51419 0.13519 C 0.5138 0.13704 0.51367 0.13912 0.51315 0.14075 C 0.51224 0.14352 0.51094 0.14584 0.50989 0.14838 C 0.50924 0.15024 0.5069 0.15579 0.50781 0.15417 L 0.61706 -0.04398 C 0.63958 -0.08518 0.6612 -0.12777 0.68346 -0.16944 C 0.70052 -0.20138 0.71575 -0.23703 0.73489 -0.26481 C 0.74453 -0.2787 0.77213 -0.32314 0.7638 -0.30671 C 0.72174 -0.22361 0.83359 -0.44375 0.6888 -0.17152 C 0.66719 -0.13055 0.64792 -0.08564 0.62565 -0.04583 C 0.61172 -0.02083 0.59531 -0.00092 0.5806 0.02269 C 0.57096 0.03843 0.56224 0.05602 0.55273 0.07223 C 0.55117 0.07524 0.54583 0.08287 0.54739 0.07987 C 0.61901 -0.05995 0.52487 0.12709 0.57422 0.03426 C 0.57695 0.02894 0.57904 0.02269 0.58177 0.01713 C 0.58307 0.01436 0.58776 0.01112 0.58607 0.0095 C 0.58385 0.00764 0.58151 0.01274 0.57956 0.01528 C 0.56901 0.02801 0.55859 0.04121 0.54857 0.0551 C 0.5168 0.09908 0.48581 0.14445 0.45417 0.18843 C 0.45078 0.19329 0.43997 0.20625 0.44349 0.20186 C 0.45599 0.18588 0.46914 0.17153 0.48099 0.15417 C 0.5487 0.0544 0.56354 0.04005 0.61927 -0.06666 C 0.63672 -0.10046 0.65521 -0.13333 0.66953 -0.17152 C 0.67031 -0.17338 0.67292 -0.178 0.67174 -0.17708 C 0.62682 -0.14976 0.59674 -0.11898 0.5539 -0.07245 C 0.51575 -0.03101 0.4789 0.01389 0.4414 0.05695 C 0.43854 0.06042 0.42982 0.06945 0.43281 0.06667 C 0.4388 0.06088 0.44518 0.05579 0.45104 0.04954 C 0.4694 0.02917 0.48815 0.0095 0.5056 -0.01342 C 0.51927 -0.03125 0.53203 -0.05138 0.54427 -0.07245 C 0.54622 -0.07569 0.53893 -0.06967 0.53672 -0.06666 C 0.51523 -0.03819 0.49323 -0.01111 0.47239 0.01899 C 0.39648 0.12894 0.44544 0.07061 0.42318 0.097 C 0.43828 0.13727 0.43073 0.12084 0.49596 0.07801 C 0.56172 0.03473 0.62513 -0.01898 0.6888 -0.0706 C 0.71302 -0.09004 0.78229 -0.15949 0.75963 -0.13518 C 0.59453 0.04075 0.70338 -0.07291 0.57318 0.05903 C 0.5595 0.07269 0.54518 0.0845 0.53242 0.10093 C 0.52851 0.10602 0.51575 0.11575 0.5207 0.11621 C 0.53268 0.11713 0.54453 0.10926 0.55599 0.10278 C 0.59739 0.0794 0.64036 0.06112 0.67917 0.02662 C 0.68568 0.02084 0.69193 0.01482 0.69857 0.0095 C 0.70052 0.00787 0.70495 0.00973 0.70495 0.00556 C 0.70495 0.00186 0.70065 0.00695 0.69857 0.00764 L 0.5914 0.10278 L 0.53997 0.14838 C 0.53607 0.15186 0.52409 0.16065 0.52812 0.15787 C 0.54167 0.14908 0.55547 0.14098 0.56888 0.13125 C 0.61185 0.10024 0.65312 0.06065 0.69739 0.03612 C 0.70312 0.03287 0.72018 0.02269 0.71458 0.02662 C 0.66979 0.05764 0.7043 0.03172 0.64167 0.08936 C 0.63854 0.09237 0.6345 0.0926 0.63203 0.097 C 0.62995 0.10093 0.63789 0.09375 0.64062 0.09144 C 0.64479 0.0875 0.64857 0.08264 0.65247 0.07801 C 0.6543 0.0757 0.65586 0.07246 0.65781 0.07037 C 0.65872 0.06922 0.66211 0.06783 0.66107 0.06852 C 0.59596 0.11644 0.65716 0.06528 0.57747 0.15047 C 0.56562 0.16297 0.55312 0.17315 0.54101 0.18473 C 0.53919 0.18635 0.53359 0.18982 0.53568 0.19028 C 0.54206 0.19213 0.54857 0.18912 0.55495 0.18843 C 0.57812 0.17524 0.6026 0.16713 0.62461 0.14838 C 0.66719 0.11227 0.70963 0.07408 0.74779 0.02477 C 0.75169 0.01968 0.76432 0.00764 0.75963 0.0095 C 0.73268 0.01922 0.70586 0.03172 0.68034 0.04954 C 0.4556 0.20417 0.5793 0.14885 0.44023 0.21899 C 0.43646 0.22084 0.43242 0.22153 0.42851 0.22269 C 0.47461 0.11829 0.4582 0.15209 0.5763 -0.00949 C 0.59492 -0.03495 0.6543 -0.09884 0.63203 -0.08564 C 0.58815 -0.05972 0.64167 -0.09328 0.54206 0.00186 C 0.51966 0.02315 0.49596 0.04005 0.47357 0.06088 C 0.45703 0.07616 0.44167 0.09491 0.42526 0.11042 C 0.42096 0.11459 0.41627 0.11991 0.41133 0.11991 C 0.40768 0.11991 0.4181 0.11436 0.42096 0.11042 C 0.42344 0.10718 0.42526 0.10255 0.42747 0.09885 C 0.42943 0.09561 0.43164 0.09237 0.43385 0.08936 C 0.43489 0.08797 0.43828 0.08473 0.43711 0.08565 C 0.43164 0.08959 0.42682 0.09468 0.42213 0.10093 C 0.42018 0.10325 0.41849 0.10602 0.41667 0.10857 C 0.44167 0.11412 0.43398 0.11482 0.47669 0.07616 C 0.50052 0.05463 0.52187 0.02477 0.54531 0.00186 C 0.5651 -0.01759 0.58581 -0.03425 0.60638 -0.05138 C 0.62005 -0.06296 0.57864 -0.02939 0.56562 -0.01527 C 0.54453 0.00764 0.52383 0.03125 0.50247 0.05325 C 0.48372 0.07246 0.46432 0.08912 0.4457 0.10857 C 0.44101 0.1132 0.43685 0.11945 0.43281 0.1257 C 0.43177 0.12709 0.42943 0.13079 0.4306 0.13125 C 0.43372 0.13287 0.43711 0.1301 0.44023 0.1294 C 0.54661 0.06343 0.56614 0.05672 0.69635 -0.07615 C 0.7569 -0.13796 0.73346 -0.12129 0.76276 -0.14097 C 0.71758 -0.06064 0.7539 -0.12407 0.61068 0.03241 C 0.58529 0.05996 0.55846 0.08334 0.53346 0.11227 C 0.51706 0.13125 0.50104 0.15162 0.48424 0.16945 C 0.4806 0.17315 0.47643 0.17524 0.47239 0.17709 C 0.46979 0.17825 0.4776 0.17362 0.47995 0.1713 C 0.51719 0.13542 0.55221 0.09167 0.5914 0.06274 C 0.61276 0.047 0.6345 0.03218 0.6556 0.01528 C 0.66706 0.00602 0.67773 -0.00532 0.6888 -0.01527 C 0.68984 -0.0162 0.6931 -0.01828 0.69206 -0.01713 C 0.58932 0.09306 0.66862 0.00672 0.5013 0.19792 C 0.49674 0.20325 0.48242 0.21713 0.4875 0.2132 C 0.52786 0.18125 0.56745 0.15116 0.60638 0.11227 C 0.63008 0.08866 0.65117 0.05741 0.675 0.03426 C 0.68633 0.02315 0.69948 0.01875 0.71133 0.0095 C 0.71419 0.00718 0.72161 -0.00231 0.71888 0 C 0.65859 0.04931 0.6638 0.06436 0.58489 0.15047 C 0.54752 0.19098 0.43112 0.29954 0.47031 0.26459 C 0.51823 0.222 0.46328 0.27292 0.56029 0.15602 C 0.57982 0.13264 0.60052 0.11227 0.62031 0.08936 C 0.63021 0.07801 0.63945 0.06505 0.64922 0.05325 C 0.65091 0.05116 0.65664 0.04746 0.65456 0.04746 C 0.65182 0.04746 0.64948 0.05093 0.64713 0.05325 C 0.56875 0.1257 0.63607 0.05973 0.5625 0.15417 C 0.55729 0.16088 0.53958 0.16436 0.54531 0.16945 C 0.55143 0.175 0.55846 0.16181 0.56458 0.15602 C 0.61354 0.11088 0.6651 0.07315 0.71029 0.01713 C 0.72565 -0.00208 0.74075 -0.02152 0.75638 -0.04004 C 0.7612 -0.04583 0.77578 -0.0618 0.77135 -0.05532 C 0.7612 -0.04074 0.74987 -0.0287 0.73919 -0.01527 C 0.71888 0.01019 0.69831 0.03496 0.67812 0.06088 C 0.66224 0.08125 0.64752 0.10463 0.63099 0.12362 C 0.625 0.13079 0.60573 0.147 0.61276 0.14468 L 0.62461 0.14075 C 0.63529 0.13195 0.64622 0.12408 0.65677 0.11412 C 0.67305 0.09862 0.6901 0.0845 0.70495 0.06459 C 0.70638 0.06274 0.71081 0.05764 0.70924 0.05903 C 0.7069 0.06112 0.70495 0.06389 0.70273 0.06667 C 0.68021 0.09514 0.65963 0.12894 0.63529 0.15232 C 0.6306 0.15672 0.62591 0.16112 0.62135 0.16551 C 0.62018 0.16667 0.61719 0.16783 0.6181 0.16945 C 0.61914 0.1713 0.62096 0.16806 0.62239 0.1676 L 0.69739 0.06274 C 0.70898 0.047 0.72109 0.03241 0.73281 0.01713 C 0.73568 0.01343 0.7414 0.00556 0.7414 0.00556 C 0.74466 -0.01203 0.74505 -0.00902 0.72096 0.01713 C 0.66588 0.07709 0.61185 0.14051 0.55703 0.20186 C 0.54075 0.21991 0.52422 0.2375 0.50781 0.2551 C 0.50351 0.25973 0.49114 0.27408 0.49492 0.26852 C 0.53138 0.21505 0.57018 0.16644 0.60417 0.10857 C 0.62174 0.07871 0.67904 0.00232 0.65677 0.01899 C 0.58906 0.06945 0.58255 0.07153 0.49167 0.17709 C 0.46289 0.21042 0.47435 0.20325 0.46068 0.21135 L 0.50351 0.14283 C 0.51094 0.13102 0.51836 0.11968 0.52604 0.10857 C 0.52917 0.10394 0.53932 0.09213 0.53568 0.09514 C 0.52357 0.10533 0.51068 0.1132 0.49922 0.1257 C 0.4638 0.16343 0.43307 0.21575 0.39531 0.24561 C 0.39206 0.24815 0.38307 0.25741 0.38568 0.25325 C 0.39596 0.23565 0.40612 0.2169 0.41888 0.20556 C 0.42239 0.20232 0.42617 0.19977 0.42956 0.19607 C 0.43242 0.19306 0.43398 0.19028 0.43607 0.18658 " pathEditMode="relative" ptsTypes="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5" grpId="0" animBg="1"/>
      <p:bldP spid="5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You won!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838200" y="3361214"/>
            <a:ext cx="1591491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522823" y="2717074"/>
            <a:ext cx="1005840" cy="175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669280" y="2885508"/>
            <a:ext cx="426720" cy="341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/>
          <p:cNvSpPr/>
          <p:nvPr/>
        </p:nvSpPr>
        <p:spPr>
          <a:xfrm>
            <a:off x="2834640" y="3056017"/>
            <a:ext cx="600891" cy="5410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>
            <a:off x="2899954" y="3866606"/>
            <a:ext cx="611233" cy="509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/>
          <p:cNvSpPr/>
          <p:nvPr/>
        </p:nvSpPr>
        <p:spPr>
          <a:xfrm>
            <a:off x="3709851" y="3422469"/>
            <a:ext cx="640080" cy="5788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7837714" y="3056017"/>
            <a:ext cx="809897" cy="541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7837714" y="4001294"/>
            <a:ext cx="809897" cy="475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6805749" y="3597037"/>
            <a:ext cx="836022" cy="52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131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86"/>
    </mc:Choice>
    <mc:Fallback>
      <p:transition spd="slow" advTm="10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69 -0.00509 0.00325 -0.01042 0.00534 -0.01528 C 0.00612 -0.01736 0.01614 -0.03773 0.01927 -0.04583 C 0.02135 -0.05139 0.02396 -0.05671 0.02565 -0.06296 C 0.02669 -0.06667 0.02786 -0.07037 0.0289 -0.07431 C 0.03047 -0.08102 0.02903 -0.08079 0.0332 -0.08565 C 0.03411 -0.08681 0.03528 -0.08704 0.03633 -0.0875 C 0.03763 -0.08403 0.04193 -0.07384 0.04284 -0.06852 C 0.04596 -0.05 0.04153 -0.06343 0.04596 -0.05139 C 0.05013 -0.02593 0.04609 -0.04815 0.05026 -0.03056 C 0.05078 -0.0287 0.05091 -0.02662 0.05143 -0.02477 C 0.05547 -0.00995 0.05195 -0.02778 0.05456 -0.01343 C 0.05937 -0.03912 0.05403 -0.00741 0.05781 -0.04769 C 0.0595 -0.06574 0.05911 -0.05301 0.06211 -0.06482 C 0.06719 -0.08519 0.06146 -0.06898 0.0664 -0.08195 C 0.06888 -0.08056 0.07161 -0.08033 0.07383 -0.07801 C 0.075 -0.07708 0.075 -0.07384 0.07604 -0.07245 C 0.07695 -0.07107 0.07812 -0.07107 0.07917 -0.07037 C 0.08034 -0.06806 0.08112 -0.06505 0.08242 -0.06296 C 0.08333 -0.06134 0.08476 -0.06088 0.08568 -0.05903 C 0.08698 -0.05625 0.08776 -0.05278 0.08893 -0.04954 C 0.08958 -0.04769 0.09036 -0.04583 0.09101 -0.04375 C 0.09206 -0.0463 0.09349 -0.04861 0.09427 -0.05139 C 0.09518 -0.05509 0.09518 -0.05949 0.09635 -0.06296 C 0.09844 -0.06898 0.10156 -0.07408 0.1039 -0.08009 L 0.10599 -0.08565 C 0.11198 -0.0787 0.10729 -0.08588 0.11028 -0.07616 C 0.11159 -0.07222 0.1138 -0.06921 0.11458 -0.06482 L 0.1168 -0.05324 C 0.1164 -0.04884 0.11653 -0.04421 0.11562 -0.04005 C 0.11471 -0.03565 0.11276 -0.03241 0.11133 -0.0287 C 0.11068 -0.02662 0.11028 -0.02431 0.10924 -0.02292 C 0.10742 -0.02037 0.1056 -0.01783 0.1039 -0.01528 C 0.10273 -0.01343 0.10182 -0.01134 0.10065 -0.00949 C 0.09935 -0.00741 0.09765 -0.00602 0.09635 -0.00394 C 0.09414 -0.00023 0.09245 0.00463 0.08997 0.00764 C 0.08359 0.01505 0.07825 0.02222 0.0707 0.02662 C 0.06849 0.02801 0.06627 0.02893 0.06419 0.03032 C 0.06055 0.03333 0.05742 0.03866 0.05351 0.04005 C 0.04258 0.04375 0.0526 0.03981 0.04492 0.04375 C 0.04349 0.04444 0.04206 0.04514 0.04062 0.0456 C 0.03815 0.04653 0.0332 0.04768 0.0332 0.04768 " pathEditMode="relative" ptsTypes="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6.2963E-6 L -4.16667E-6 6.2963E-6 C -0.00312 -0.00347 -0.00885 -0.01064 -0.01289 -0.01342 C -0.02252 -0.02013 -0.0164 -0.01365 -0.02252 -0.02106 C -0.02331 -0.02291 -0.02383 -0.02499 -0.02474 -0.02662 C -0.02995 -0.03587 -0.03073 -0.03449 -0.03763 -0.04004 C -0.03971 -0.04189 -0.04179 -0.04398 -0.04401 -0.0456 C -0.04609 -0.04722 -0.04831 -0.04791 -0.05039 -0.04953 C -0.05677 -0.05439 -0.05351 -0.06087 -0.06328 -0.06666 C -0.07265 -0.07222 -0.05794 -0.06296 -0.07187 -0.0743 C -0.07396 -0.07592 -0.07643 -0.07569 -0.07825 -0.078 C -0.08255 -0.0831 -0.08177 -0.08287 -0.08789 -0.08564 C -0.09297 -0.08773 -0.09219 -0.08495 -0.09219 -0.0912 " pathEditMode="relative" ptsTypes="AAAAAAAAA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05 0.00509 0.00248 0.01018 0.00326 0.01527 C 0.00391 0.01967 0.0043 0.02407 0.0043 0.0287 C 0.0043 0.03449 0.00469 0.04074 0.00326 0.04583 C 0.00235 0.04884 -0.00026 0.0493 -0.00221 0.04953 C -0.01497 0.05138 -0.02786 0.05092 -0.04075 0.05162 C -0.06106 0.0618 -0.03554 0.04953 -0.05572 0.05717 C -0.0651 0.06087 -0.06158 0.06087 -0.0707 0.06666 C -0.07317 0.06828 -0.07578 0.06851 -0.07825 0.0706 C -0.08007 0.07222 -0.08177 0.07453 -0.08359 0.07638 C -0.08502 0.07754 -0.08645 0.07893 -0.08789 0.08009 C -0.08893 0.08078 -0.0901 0.08101 -0.09101 0.08194 C -0.09218 0.0831 -0.09322 0.08449 -0.09427 0.08587 C -0.09856 0.08449 -0.10299 0.08379 -0.10716 0.08194 C -0.10963 0.08078 -0.12057 0.07268 -0.12317 0.0706 C -0.13046 0.06435 -0.13802 0.05949 -0.14466 0.05162 C -0.1457 0.05023 -0.14661 0.04837 -0.14791 0.04768 C -0.14986 0.04652 -0.15221 0.04652 -0.15429 0.04583 C -0.16406 0.04259 -0.1625 0.04305 -0.16927 0.04004 C -0.17565 0.04074 -0.18216 0.04027 -0.18854 0.04189 C -0.19231 0.04282 -0.1957 0.0456 -0.19934 0.04768 C -0.20247 0.04953 -0.20559 0.05185 -0.20898 0.05347 C -0.21015 0.05393 -0.22213 0.05717 -0.22291 0.05717 C -0.24505 0.05833 -0.26718 0.05856 -0.28932 0.05902 C -0.29283 0.06041 -0.29635 0.06226 -0.3 0.06296 C -0.30638 0.06412 -0.31289 0.06412 -0.31927 0.06481 C -0.32291 0.06527 -0.32643 0.0662 -0.32994 0.06666 C -0.33111 0.06736 -0.33216 0.06828 -0.3332 0.06875 C -0.33528 0.06944 -0.3375 0.06967 -0.33958 0.0706 C -0.34296 0.07222 -0.34596 0.075 -0.34921 0.07638 L -0.36002 0.08009 C -0.35416 0.09027 -0.35937 0.08194 -0.35039 0.09351 C -0.34036 0.10601 -0.34414 0.10324 -0.33424 0.1125 C -0.33072 0.11574 -0.32734 0.11967 -0.32356 0.12199 C -0.31796 0.12546 -0.31223 0.128 -0.30638 0.12962 C -0.29752 0.13217 -0.28867 0.13587 -0.27968 0.13726 C -0.25455 0.14097 -0.27552 0.13819 -0.23567 0.14097 C -0.1802 0.1449 -0.25703 0.14143 -0.16067 0.1449 C -0.15494 0.14537 -0.14934 0.14699 -0.14361 0.14675 C -0.13645 0.14629 -0.12916 0.14351 -0.12213 0.14097 L -0.02682 0.1581 C -0.00885 0.16157 -0.01835 0.16064 -0.00755 0.16388 C -0.00507 0.16458 -0.00247 0.16504 0 0.16574 C 0.00209 0.16643 0.0043 0.16712 0.00639 0.16759 L 0.05678 0.16574 C 0.05925 0.16574 0.06172 0.16435 0.06433 0.16388 C 0.06889 0.16296 0.07357 0.16273 0.07826 0.16203 L 0.09102 0.15439 C 0.09219 0.1537 0.0931 0.15277 0.09428 0.15254 L 0.10066 0.15046 C 0.10391 0.14791 0.10704 0.14513 0.11029 0.14305 C 0.11277 0.14143 0.11537 0.1405 0.11784 0.13912 C 0.13842 0.12777 0.11576 0.13912 0.13933 0.12777 C 0.1418 0.12523 0.14441 0.12291 0.14675 0.12013 C 0.14935 0.11712 0.15157 0.11319 0.1543 0.11064 C 0.15665 0.1081 0.15925 0.10648 0.16172 0.10486 C 0.16563 0.10208 0.17826 0.09375 0.18425 0.09143 C 0.18672 0.0905 0.18933 0.09027 0.1918 0.08958 C 0.19362 0.08912 0.19532 0.08796 0.19714 0.08773 C 0.20534 0.08657 0.21355 0.08634 0.22175 0.08587 C 0.22396 0.08518 0.22618 0.08495 0.22813 0.08379 C 0.23295 0.08125 0.23737 0.07731 0.24206 0.0743 C 0.24454 0.07291 0.24714 0.07175 0.24961 0.0706 C 0.26211 0.05717 0.24857 0.0706 0.27422 0.05532 C 0.28399 0.04953 0.26862 0.05833 0.28282 0.05162 C 0.28503 0.05046 0.28698 0.04837 0.2892 0.04768 C 0.29284 0.04652 0.29636 0.04652 0.3 0.04583 C 0.30105 0.04513 0.30209 0.04444 0.30313 0.04398 C 0.30456 0.04328 0.30899 0.04189 0.30743 0.04189 C 0.2836 0.04189 0.25964 0.04328 0.23568 0.04398 C 0.22644 0.04583 0.21706 0.04745 0.20782 0.04953 C 0.19636 0.05231 0.18503 0.05694 0.17357 0.05902 C 0.10704 0.07199 0.10964 0.07106 0.06316 0.0743 C 0.0543 0.07638 0.04532 0.07754 0.03646 0.08009 C 0.02032 0.08449 0.00443 0.09236 -0.01184 0.09537 L -0.04388 0.10092 C -0.05156 0.10231 -0.05507 0.10277 -0.0621 0.10486 C -0.06614 0.10601 -0.07005 0.10694 -0.07395 0.10856 C -0.07721 0.11018 -0.0802 0.11365 -0.08359 0.11435 L -0.09218 0.1162 C -0.09505 0.11828 -0.09778 0.1206 -0.10078 0.12199 C -0.10781 0.12569 -0.11523 0.12708 -0.12213 0.13148 C -0.13763 0.14166 -0.12981 0.13773 -0.1457 0.14305 C -0.15638 0.14236 -0.16718 0.14259 -0.17786 0.14097 C -0.17981 0.14074 -0.18138 0.13842 -0.1832 0.13726 C -0.18528 0.13587 -0.1875 0.13449 -0.18958 0.13333 C -0.19283 0.13194 -0.19609 0.13101 -0.19934 0.12962 C -0.20078 0.12893 -0.20208 0.12824 -0.20351 0.12777 C -0.20468 0.12638 -0.20559 0.125 -0.20677 0.12384 C -0.21406 0.11736 -0.20533 0.128 -0.21432 0.11828 C -0.21575 0.11643 -0.21705 0.11412 -0.21861 0.1125 C -0.21953 0.11157 -0.2207 0.11134 -0.22174 0.11064 C -0.22356 0.10925 -0.22539 0.10787 -0.22708 0.10671 C -0.22929 0.10532 -0.23151 0.10439 -0.23359 0.103 C -0.23541 0.10185 -0.2371 0.1 -0.23893 0.09907 C -0.2414 0.09814 -0.24388 0.09791 -0.24648 0.09722 L -0.25924 0.09351 C -0.27825 0.08819 -0.27226 0.08981 -0.29361 0.08773 C -0.29531 0.08703 -0.29713 0.08657 -0.29895 0.08587 C -0.30638 0.0824 -0.29726 0.08564 -0.30638 0.08009 C -0.3082 0.07916 -0.31002 0.0787 -0.31171 0.07824 C -0.24088 0.07407 -0.23619 0.078 -0.18541 0.06666 C -0.16927 0.06319 -0.15312 0.05949 -0.1371 0.05532 C -0.12213 0.05138 -0.10716 0.04606 -0.09218 0.04189 C -0.07708 0.03796 -0.03802 0.02777 -0.01927 0.02476 C 0.00092 0.02175 0.04467 0.01736 0.06641 0.01527 C 0.08933 0.01319 0.11224 0.01319 0.13503 0.00972 L 0.18425 0.00208 C 0.18816 0.00138 0.19219 0.00115 0.1961 0 C 0.19818 -0.00047 0.20027 -0.00163 0.20248 -0.00186 C 0.20925 -0.00278 0.21602 -0.00301 0.22279 -0.00371 C 0.2254 -0.0044 0.22787 -0.0051 0.23034 -0.00556 C 0.26355 -0.01181 0.22722 -0.00394 0.25183 -0.0095 L 0.29467 -0.00764 C 0.29753 -0.00741 0.30313 -0.01065 0.30313 -0.00556 C 0.30313 -0.00047 0.29753 -0.00417 0.29467 -0.00371 C 0.2875 -0.00278 0.28034 -0.00255 0.27318 -0.00186 C 0.26511 -0.00024 0.25899 0.00115 0.25066 0.00208 C 0.24245 0.00277 0.23425 0.003 0.22605 0.00393 C 0.22136 0.00439 0.2168 0.00509 0.21211 0.00578 C 0.20821 0.00648 0.2043 0.0074 0.2004 0.00763 C 0.1918 0.00856 0.18321 0.00902 0.17461 0.00972 C 0.17071 0.01018 0.1668 0.01134 0.1629 0.01157 C 0.14219 0.0125 0.12136 0.01087 0.10066 0.01342 C 0.08347 0.0155 0.06654 0.02337 0.04922 0.02476 L -0.01927 0.03055 L -0.08255 0.0287 C -0.09114 0.028 -0.0996 0.02546 -0.1082 0.02476 L -0.13177 0.02291 C -0.17526 0.01875 -0.11015 0.02453 -0.16927 0.01527 C -0.17812 0.01388 -0.1871 0.01412 -0.19609 0.01342 C -0.21536 0.01412 -0.23463 0.01319 -0.2539 0.01527 C -0.25833 0.01574 -0.2625 0.01921 -0.26679 0.02106 C -0.27356 0.02384 -0.28033 0.02662 -0.2871 0.0287 C -0.33658 0.04328 -0.29062 0.02731 -0.31067 0.03425 C -0.30494 0.0368 -0.29934 0.04004 -0.29361 0.04189 C -0.18085 0.08194 -0.11158 0.04861 0.0375 0.04583 C 0.16237 0.02569 -0.00533 0.05115 0.14571 0.03425 C 0.15964 0.03287 0.17344 0.02824 0.1875 0.02685 C 0.20313 0.025 0.21889 0.025 0.23464 0.02476 L 0.42214 0.02291 C 0.425 0.02222 0.42787 0.02152 0.43073 0.02106 C 0.43672 0.02013 0.45495 0.01898 0.44883 0.01921 L 0.37605 0.02291 L 0.30209 0.0324 C 0.2892 0.03425 0.27644 0.03726 0.26355 0.03819 C 0.22995 0.0405 0.19636 0.0405 0.1629 0.04189 L 0.12969 0.04398 C 0.1254 0.04513 0.1211 0.04675 0.1168 0.04768 C 0.1125 0.04861 0.10821 0.04907 0.10391 0.04953 C 0.09428 0.05092 0.08464 0.05138 0.075 0.05347 C 0.04037 0.06111 0.05795 0.05856 0.02253 0.06111 L -0.01497 0.06666 L -0.02786 0.06875 C -0.03606 0.07245 -0.04414 0.07777 -0.05247 0.08009 C -0.0621 0.08287 -0.07174 0.0824 -0.08138 0.08379 C -0.08359 0.08425 -0.08567 0.08518 -0.08789 0.08587 C -0.09388 0.08449 -0.1 0.08356 -0.10611 0.08194 C -0.15651 0.06828 -0.20625 0.04583 -0.25716 0.04004 C -0.36979 0.02731 -0.48281 0.03125 -0.59557 0.02685 C -0.62526 0.0243 -0.65494 0.02314 -0.6845 0.01921 C -0.68606 0.01898 -0.68177 0.01527 -0.6802 0.01527 L -0.31289 0.01712 L 0.01498 0.03819 C 0.0431 0.04027 0.12969 0.05115 0.16394 0.05532 C 0.19506 0.06712 0.17305 0.05717 0.14467 0.05902 L -0.1457 0.08379 C -0.28502 0.1 -0.31015 0.1162 -0.4457 0.14305 C -0.80247 0.21342 -0.40312 0.12754 -0.6052 0.17152 C -0.48658 0.20671 -0.58007 0.18055 -0.26888 0.16018 C -0.20208 0.15578 -0.13541 0.14652 -0.06861 0.14097 L 0.12214 0.12777 C 0.32305 0.10671 0.28347 0.09814 0.46928 0.08194 C 0.50417 0.07893 0.5392 0.07939 0.57422 0.07824 L 0.61823 0.0743 C 0.55704 0.07777 0.49597 0.0787 0.43503 0.08587 C 0.37761 0.09259 0.32058 0.10486 0.26355 0.1162 C 0.20521 0.12777 0.14714 0.14236 0.08894 0.15439 C 0.03646 0.16527 -0.01627 0.17245 -0.06861 0.18495 C -0.24973 0.22754 -0.12565 0.21458 -0.23567 0.22291 C -0.2375 0.22361 -0.24283 0.22523 -0.24101 0.22476 L 0.06537 0.17337 C 0.153 0.15671 0.24024 0.13425 0.32787 0.1162 C 0.37383 0.10694 0.41993 0.09976 0.46602 0.09143 C 0.39454 0.07569 0.43086 0.08194 0.29245 0.08194 L -0.23789 0.08587 L -0.39752 0.08958 C -0.43671 0.09097 -0.55429 0.08842 -0.51523 0.09537 C -0.46914 0.10347 -0.42252 0.09398 -0.37604 0.09351 L -0.08359 0.05717 C 0.38477 -0.00996 -0.23359 0.06944 0.19076 0.00393 C 0.22162 -0.00093 0.25287 -0.00116 0.28386 -0.00371 C 0.2961 -0.00625 0.31211 0.00462 0.32032 -0.01135 C 0.32631 -0.02315 0.30352 -0.02362 0.29467 -0.02477 C 0.24935 -0.03056 0.20391 -0.02987 0.1586 -0.03218 L 0.02032 -0.03033 C -0.01119 -0.02871 -0.19335 -0.01042 -0.23567 -0.00371 C -0.40325 0.02314 -0.27122 0.0155 -0.40286 0.01921 C -0.40065 0.02037 -0.39869 0.02222 -0.39635 0.02291 C -0.30338 0.0493 -0.32526 0.03842 -0.19713 0.04189 L 0.10599 0.03634 C 0.15534 0.03425 0.20456 0.02407 0.25391 0.02291 L 0.46602 0.0287 C 0.475 0.03055 0.50131 0.02939 0.49284 0.03425 C 0.47514 0.0449 0.45573 0.04305 0.43711 0.04583 C 0.16732 0.0868 0.41941 0.04444 0.13816 0.07824 C 0.04141 0.08981 -0.05533 0.10578 -0.15208 0.11828 C -0.24895 0.13055 -0.26067 0.12939 -0.35039 0.13333 L -0.21536 0.13912 L 0.2711 0.12962 C 0.35886 0.11782 0.32045 0.12546 0.18646 0.12013 L -0.21861 0.103 L -0.31718 0.09351 C -0.33932 0.09166 -0.36145 0.08819 -0.38359 0.08958 C -0.38515 0.08981 -0.38294 0.09675 -0.38138 0.09722 C -0.34296 0.10648 -0.30442 0.11365 -0.26575 0.11828 C -0.22786 0.12268 -0.18997 0.12199 -0.15208 0.12384 C -0.03255 0.12013 0.08737 0.12546 0.20678 0.1125 C 0.31381 0.10069 0.26459 0.10393 0.35456 0.10092 C 0.20665 0.09236 0.27852 0.09583 -0.03971 0.10092 C -0.07434 0.10162 -0.10898 0.10486 -0.14361 0.10671 L -0.26888 0.10486 C -0.27226 0.10462 -0.2819 0.10115 -0.27851 0.10092 L 0.15326 0.08587 C 0.20183 0.07824 0.25027 0.06782 0.29896 0.06296 C 0.36316 0.05648 0.46368 0.05995 0.52813 0.06111 L 0.31068 0.09143 L -0.01184 0.14675 C -0.39882 0.20069 -0.25781 0.19375 -0.43385 0.2 C -0.43242 0.20069 -0.43111 0.20185 -0.42968 0.20208 L -0.10078 0.1905 C 0.05092 0.1537 -0.0052 0.1618 0.14349 0.14675 L 0.23139 0.13912 C 0.24922 0.13796 0.30274 0.13449 0.28503 0.13726 C 0.2629 0.1405 0.24063 0.13981 0.21849 0.14097 L -0.00533 0.17152 C -0.23411 0.20254 -0.21796 0.19861 -0.075 0.1905 C 0.01758 0.17337 0.06081 0.16736 0.15326 0.14305 C 0.3737 0.08472 0.35105 0.09537 0.19076 0.103 L -0.04505 0.13726 C -0.07721 0.14212 -0.10924 0.14907 -0.1414 0.15439 C -0.16601 0.15856 -0.23906 0.17847 -0.21536 0.16574 C -0.20234 0.15879 -0.01002 0.11296 0.00105 0.11064 C 0.24336 0.05555 0.17461 0.0662 0.27318 0.05162 C 0.16303 0.04375 0.24545 0.04791 -0.00638 0.07824 L -0.13398 0.09537 C -0.17317 0.10671 -0.21223 0.12083 -0.25182 0.12962 C -0.31953 0.14467 -0.35247 0.14305 -0.41679 0.1449 L -0.14466 0.10092 C -0.09817 0.09351 -0.05169 0.0875 -0.00533 0.07824 L 0.11784 0.05347 C 0.15769 0.04675 0.24154 0.0375 0.28711 0.0324 C 0.28672 0.03425 0.28711 0.03796 0.28607 0.03819 C 0.18985 0.06296 0.14375 0.06643 0.0461 0.08009 C 0.0043 0.09212 -0.03736 0.10648 -0.07929 0.1162 C -0.16614 0.13634 -0.21718 0.13541 -0.30638 0.14097 C -0.39661 0.1287 -0.31445 0.1412 -0.09322 0.11064 C 0.03204 0.09328 -0.02903 0.09861 0.08998 0.09351 L 0.19284 0.08194 C 0.19571 0.08171 0.2043 0.08078 0.20144 0.08009 C 0.16993 0.07314 0.15144 0.07245 0.12214 0.0706 C 0.11316 0.06851 0.11641 0.06875 0.1125 0.06875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6" grpId="0" animBg="1"/>
      <p:bldP spid="6" grpId="1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4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8"/>
    </mc:Choice>
    <mc:Fallback>
      <p:transition spd="slow" advTm="10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3|2.4|2.2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.1|2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Widescreen</PresentationFormat>
  <Paragraphs>9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Fighting! Yo yo </vt:lpstr>
      <vt:lpstr>You won!</vt:lpstr>
      <vt:lpstr>You won!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Fighting! Yo yo</dc:title>
  <dc:creator>Amit Dixit</dc:creator>
  <cp:lastModifiedBy>Amit Dixit</cp:lastModifiedBy>
  <cp:revision>3</cp:revision>
  <dcterms:created xsi:type="dcterms:W3CDTF">2016-02-13T09:58:38Z</dcterms:created>
  <dcterms:modified xsi:type="dcterms:W3CDTF">2016-02-13T10:13:17Z</dcterms:modified>
</cp:coreProperties>
</file>