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0616-7F7E-4081-8529-F5CE89431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French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A3D51-8E27-4B03-BBCD-E1A1621D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Aniket Dixit VII-A</a:t>
            </a:r>
          </a:p>
        </p:txBody>
      </p:sp>
    </p:spTree>
    <p:extLst>
      <p:ext uri="{BB962C8B-B14F-4D97-AF65-F5344CB8AC3E}">
        <p14:creationId xmlns:p14="http://schemas.microsoft.com/office/powerpoint/2010/main" val="276768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D3AA12D-1741-4A20-847C-151EEC13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33" y="212503"/>
            <a:ext cx="3890956" cy="28822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E53955-9C38-4D83-B818-52515FB7E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733288"/>
            <a:ext cx="3785190" cy="263307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212BC3-5E20-4F1E-8A48-C87814DE6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128" y="442340"/>
            <a:ext cx="4025367" cy="26835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713E5E-93CF-4B5D-9EB1-1D546F1C9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0713" y="462269"/>
            <a:ext cx="3991657" cy="22453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1E5B33-FBFA-478D-815A-5AFAA77C51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5191" y="3927170"/>
            <a:ext cx="4767633" cy="22453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7269AF-76D4-45E9-8E7F-78D6B372F9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5791" y="3733288"/>
            <a:ext cx="3245484" cy="21518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05986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Handwriting</vt:lpstr>
      <vt:lpstr>Celestial</vt:lpstr>
      <vt:lpstr>French 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Activity</dc:title>
  <dc:creator>Amit Dixit</dc:creator>
  <cp:lastModifiedBy>Amit Dixit</cp:lastModifiedBy>
  <cp:revision>2</cp:revision>
  <dcterms:created xsi:type="dcterms:W3CDTF">2019-01-24T09:25:06Z</dcterms:created>
  <dcterms:modified xsi:type="dcterms:W3CDTF">2019-01-24T09:38:32Z</dcterms:modified>
</cp:coreProperties>
</file>