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10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publicdomainpictures.net/view-image.php?image=15786&amp;picture=thank-you-french-fries&amp;large=1#.UOvz2MWjKW8.pinterest"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hyperlink" Target="http://evergreenleaf.blogspot.com/2013/04/my-first-blog-award-liebster.html"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2DAAC51-71BD-4D92-934A-D44DB92F689B}"/>
              </a:ext>
            </a:extLst>
          </p:cNvPr>
          <p:cNvSpPr>
            <a:spLocks noGrp="1"/>
          </p:cNvSpPr>
          <p:nvPr>
            <p:ph type="ctrTitle"/>
          </p:nvPr>
        </p:nvSpPr>
        <p:spPr>
          <a:xfrm>
            <a:off x="4976028" y="965200"/>
            <a:ext cx="6170943" cy="4329641"/>
          </a:xfrm>
        </p:spPr>
        <p:txBody>
          <a:bodyPr anchor="ctr">
            <a:normAutofit/>
          </a:bodyPr>
          <a:lstStyle/>
          <a:p>
            <a:r>
              <a:rPr lang="en-US" sz="5400"/>
              <a:t>French Euro</a:t>
            </a:r>
          </a:p>
        </p:txBody>
      </p:sp>
      <p:sp>
        <p:nvSpPr>
          <p:cNvPr id="3" name="Subtitle 2">
            <a:extLst>
              <a:ext uri="{FF2B5EF4-FFF2-40B4-BE49-F238E27FC236}">
                <a16:creationId xmlns:a16="http://schemas.microsoft.com/office/drawing/2014/main" id="{98D0A3DA-D920-479F-A0B7-9BBC2529149A}"/>
              </a:ext>
            </a:extLst>
          </p:cNvPr>
          <p:cNvSpPr>
            <a:spLocks noGrp="1"/>
          </p:cNvSpPr>
          <p:nvPr>
            <p:ph type="subTitle" idx="1"/>
          </p:nvPr>
        </p:nvSpPr>
        <p:spPr>
          <a:xfrm>
            <a:off x="965200" y="965200"/>
            <a:ext cx="3367361" cy="4329641"/>
          </a:xfrm>
        </p:spPr>
        <p:txBody>
          <a:bodyPr anchor="ctr">
            <a:normAutofit/>
          </a:bodyPr>
          <a:lstStyle/>
          <a:p>
            <a:pPr algn="r"/>
            <a:r>
              <a:rPr lang="en-US" dirty="0"/>
              <a:t>Made by Aniket Dixit, Class- VIII-A, Sunder Deep World School</a:t>
            </a:r>
            <a:endParaRPr lang="en-US"/>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1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33D7B2E9-7723-45C7-9D22-ACBA89447636}"/>
              </a:ext>
            </a:extLst>
          </p:cNvPr>
          <p:cNvSpPr>
            <a:spLocks noGrp="1"/>
          </p:cNvSpPr>
          <p:nvPr>
            <p:ph type="title"/>
          </p:nvPr>
        </p:nvSpPr>
        <p:spPr>
          <a:xfrm>
            <a:off x="665922" y="987287"/>
            <a:ext cx="3548269" cy="4697896"/>
          </a:xfrm>
        </p:spPr>
        <p:txBody>
          <a:bodyPr>
            <a:normAutofit/>
          </a:bodyPr>
          <a:lstStyle/>
          <a:p>
            <a:r>
              <a:rPr lang="en-US" sz="3600" dirty="0"/>
              <a:t>France’s Currency is ‘EURO’	</a:t>
            </a:r>
          </a:p>
        </p:txBody>
      </p:sp>
      <p:sp>
        <p:nvSpPr>
          <p:cNvPr id="3" name="Content Placeholder 2">
            <a:extLst>
              <a:ext uri="{FF2B5EF4-FFF2-40B4-BE49-F238E27FC236}">
                <a16:creationId xmlns:a16="http://schemas.microsoft.com/office/drawing/2014/main" id="{E4EC9DF9-9CC1-4C35-8931-4DF45F2B9CFA}"/>
              </a:ext>
            </a:extLst>
          </p:cNvPr>
          <p:cNvSpPr>
            <a:spLocks noGrp="1"/>
          </p:cNvSpPr>
          <p:nvPr>
            <p:ph idx="1"/>
          </p:nvPr>
        </p:nvSpPr>
        <p:spPr>
          <a:xfrm>
            <a:off x="5057825" y="220761"/>
            <a:ext cx="5755949" cy="1908982"/>
          </a:xfrm>
        </p:spPr>
        <p:txBody>
          <a:bodyPr anchor="ctr">
            <a:normAutofit/>
          </a:bodyPr>
          <a:lstStyle/>
          <a:p>
            <a:pPr marL="0" indent="0">
              <a:buNone/>
            </a:pPr>
            <a:r>
              <a:rPr lang="en-US" sz="1800" b="1" dirty="0"/>
              <a:t>French Euro Coins</a:t>
            </a:r>
            <a:r>
              <a:rPr lang="en-US" sz="1800" dirty="0"/>
              <a:t> feature three separate designs for the three series of coins. The major two coins are by Joaquin Jimenez. All designs share the 12 states of the EU and the year of the imprint as well as the letters “RF” for </a:t>
            </a:r>
            <a:r>
              <a:rPr lang="en-US" sz="1800" i="1" dirty="0"/>
              <a:t>République Française </a:t>
            </a:r>
            <a:r>
              <a:rPr lang="en-US" sz="1800" dirty="0"/>
              <a:t>(French Republic)</a:t>
            </a:r>
            <a:endParaRPr lang="en-US" sz="1800" b="1" dirty="0"/>
          </a:p>
        </p:txBody>
      </p:sp>
      <p:pic>
        <p:nvPicPr>
          <p:cNvPr id="7" name="Picture 6">
            <a:extLst>
              <a:ext uri="{FF2B5EF4-FFF2-40B4-BE49-F238E27FC236}">
                <a16:creationId xmlns:a16="http://schemas.microsoft.com/office/drawing/2014/main" id="{E51028E1-2613-40C8-AD19-100A9D2FE880}"/>
              </a:ext>
            </a:extLst>
          </p:cNvPr>
          <p:cNvPicPr>
            <a:picLocks noChangeAspect="1"/>
          </p:cNvPicPr>
          <p:nvPr/>
        </p:nvPicPr>
        <p:blipFill>
          <a:blip r:embed="rId3"/>
          <a:stretch>
            <a:fillRect/>
          </a:stretch>
        </p:blipFill>
        <p:spPr>
          <a:xfrm>
            <a:off x="9636102" y="1825544"/>
            <a:ext cx="2355344" cy="2330287"/>
          </a:xfrm>
          <a:prstGeom prst="rect">
            <a:avLst/>
          </a:prstGeom>
        </p:spPr>
      </p:pic>
      <p:pic>
        <p:nvPicPr>
          <p:cNvPr id="11" name="Picture 10">
            <a:extLst>
              <a:ext uri="{FF2B5EF4-FFF2-40B4-BE49-F238E27FC236}">
                <a16:creationId xmlns:a16="http://schemas.microsoft.com/office/drawing/2014/main" id="{A78D4753-E2D3-4D2D-AE0B-76535C2FD071}"/>
              </a:ext>
            </a:extLst>
          </p:cNvPr>
          <p:cNvPicPr>
            <a:picLocks noChangeAspect="1"/>
          </p:cNvPicPr>
          <p:nvPr/>
        </p:nvPicPr>
        <p:blipFill>
          <a:blip r:embed="rId4"/>
          <a:stretch>
            <a:fillRect/>
          </a:stretch>
        </p:blipFill>
        <p:spPr>
          <a:xfrm>
            <a:off x="9636102" y="4328981"/>
            <a:ext cx="2355344" cy="2436681"/>
          </a:xfrm>
          <a:prstGeom prst="rect">
            <a:avLst/>
          </a:prstGeom>
        </p:spPr>
      </p:pic>
      <p:pic>
        <p:nvPicPr>
          <p:cNvPr id="15" name="Picture 14">
            <a:extLst>
              <a:ext uri="{FF2B5EF4-FFF2-40B4-BE49-F238E27FC236}">
                <a16:creationId xmlns:a16="http://schemas.microsoft.com/office/drawing/2014/main" id="{E72EAB3D-B84E-4F92-96BF-50E980154F1A}"/>
              </a:ext>
            </a:extLst>
          </p:cNvPr>
          <p:cNvPicPr>
            <a:picLocks noChangeAspect="1"/>
          </p:cNvPicPr>
          <p:nvPr/>
        </p:nvPicPr>
        <p:blipFill>
          <a:blip r:embed="rId5"/>
          <a:stretch>
            <a:fillRect/>
          </a:stretch>
        </p:blipFill>
        <p:spPr>
          <a:xfrm>
            <a:off x="6870055" y="4328981"/>
            <a:ext cx="2548589" cy="2436681"/>
          </a:xfrm>
          <a:prstGeom prst="rect">
            <a:avLst/>
          </a:prstGeom>
        </p:spPr>
      </p:pic>
      <p:pic>
        <p:nvPicPr>
          <p:cNvPr id="23" name="Picture 22">
            <a:extLst>
              <a:ext uri="{FF2B5EF4-FFF2-40B4-BE49-F238E27FC236}">
                <a16:creationId xmlns:a16="http://schemas.microsoft.com/office/drawing/2014/main" id="{30BCB533-245D-4AED-BE72-55088CBE3136}"/>
              </a:ext>
            </a:extLst>
          </p:cNvPr>
          <p:cNvPicPr>
            <a:picLocks noChangeAspect="1"/>
          </p:cNvPicPr>
          <p:nvPr/>
        </p:nvPicPr>
        <p:blipFill>
          <a:blip r:embed="rId6"/>
          <a:stretch>
            <a:fillRect/>
          </a:stretch>
        </p:blipFill>
        <p:spPr>
          <a:xfrm>
            <a:off x="6910861" y="2305437"/>
            <a:ext cx="2466975" cy="1847850"/>
          </a:xfrm>
          <a:prstGeom prst="rect">
            <a:avLst/>
          </a:prstGeom>
        </p:spPr>
      </p:pic>
    </p:spTree>
    <p:extLst>
      <p:ext uri="{BB962C8B-B14F-4D97-AF65-F5344CB8AC3E}">
        <p14:creationId xmlns:p14="http://schemas.microsoft.com/office/powerpoint/2010/main" val="181101904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circle(in)">
                                      <p:cBhvr>
                                        <p:cTn id="32" dur="2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000" fill="hold"/>
                                        <p:tgtEl>
                                          <p:spTgt spid="7"/>
                                        </p:tgtEl>
                                        <p:attrNameLst>
                                          <p:attrName>ppt_w</p:attrName>
                                        </p:attrNameLst>
                                      </p:cBhvr>
                                      <p:tavLst>
                                        <p:tav tm="0">
                                          <p:val>
                                            <p:fltVal val="0"/>
                                          </p:val>
                                        </p:tav>
                                        <p:tav tm="100000">
                                          <p:val>
                                            <p:strVal val="#ppt_w"/>
                                          </p:val>
                                        </p:tav>
                                      </p:tavLst>
                                    </p:anim>
                                    <p:anim calcmode="lin" valueType="num">
                                      <p:cBhvr>
                                        <p:cTn id="38" dur="1000" fill="hold"/>
                                        <p:tgtEl>
                                          <p:spTgt spid="7"/>
                                        </p:tgtEl>
                                        <p:attrNameLst>
                                          <p:attrName>ppt_h</p:attrName>
                                        </p:attrNameLst>
                                      </p:cBhvr>
                                      <p:tavLst>
                                        <p:tav tm="0">
                                          <p:val>
                                            <p:fltVal val="0"/>
                                          </p:val>
                                        </p:tav>
                                        <p:tav tm="100000">
                                          <p:val>
                                            <p:strVal val="#ppt_h"/>
                                          </p:val>
                                        </p:tav>
                                      </p:tavLst>
                                    </p:anim>
                                    <p:anim calcmode="lin" valueType="num">
                                      <p:cBhvr>
                                        <p:cTn id="39" dur="1000" fill="hold"/>
                                        <p:tgtEl>
                                          <p:spTgt spid="7"/>
                                        </p:tgtEl>
                                        <p:attrNameLst>
                                          <p:attrName>style.rotation</p:attrName>
                                        </p:attrNameLst>
                                      </p:cBhvr>
                                      <p:tavLst>
                                        <p:tav tm="0">
                                          <p:val>
                                            <p:fltVal val="90"/>
                                          </p:val>
                                        </p:tav>
                                        <p:tav tm="100000">
                                          <p:val>
                                            <p:fltVal val="0"/>
                                          </p:val>
                                        </p:tav>
                                      </p:tavLst>
                                    </p:anim>
                                    <p:animEffect transition="in" filter="fade">
                                      <p:cBhvr>
                                        <p:cTn id="40" dur="1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randombar(horizontal)">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8B3F9C1-DE4F-460E-B8F3-99D64329C8B9}"/>
              </a:ext>
            </a:extLst>
          </p:cNvPr>
          <p:cNvSpPr>
            <a:spLocks noGrp="1"/>
          </p:cNvSpPr>
          <p:nvPr>
            <p:ph type="title"/>
          </p:nvPr>
        </p:nvSpPr>
        <p:spPr>
          <a:xfrm>
            <a:off x="665922" y="987287"/>
            <a:ext cx="3548269" cy="4697896"/>
          </a:xfrm>
        </p:spPr>
        <p:txBody>
          <a:bodyPr>
            <a:normAutofit/>
          </a:bodyPr>
          <a:lstStyle/>
          <a:p>
            <a:r>
              <a:rPr lang="en-US" sz="3600" dirty="0"/>
              <a:t>About ‘Euro’</a:t>
            </a:r>
          </a:p>
        </p:txBody>
      </p:sp>
      <p:sp>
        <p:nvSpPr>
          <p:cNvPr id="3" name="Content Placeholder 2">
            <a:extLst>
              <a:ext uri="{FF2B5EF4-FFF2-40B4-BE49-F238E27FC236}">
                <a16:creationId xmlns:a16="http://schemas.microsoft.com/office/drawing/2014/main" id="{4C14DFC1-172C-426C-8362-AB2A8C5CCDEF}"/>
              </a:ext>
            </a:extLst>
          </p:cNvPr>
          <p:cNvSpPr>
            <a:spLocks noGrp="1"/>
          </p:cNvSpPr>
          <p:nvPr>
            <p:ph idx="1"/>
          </p:nvPr>
        </p:nvSpPr>
        <p:spPr>
          <a:xfrm>
            <a:off x="5057825" y="150471"/>
            <a:ext cx="5755949" cy="2488557"/>
          </a:xfrm>
        </p:spPr>
        <p:txBody>
          <a:bodyPr anchor="ctr">
            <a:normAutofit/>
          </a:bodyPr>
          <a:lstStyle/>
          <a:p>
            <a:pPr marL="0" indent="0">
              <a:buNone/>
            </a:pPr>
            <a:r>
              <a:rPr lang="en-US" sz="1800" dirty="0"/>
              <a:t>The </a:t>
            </a:r>
            <a:r>
              <a:rPr lang="en-US" sz="1800" b="1" dirty="0"/>
              <a:t>Euro</a:t>
            </a:r>
            <a:r>
              <a:rPr lang="en-US" sz="1800" dirty="0"/>
              <a:t> (sign €; code: </a:t>
            </a:r>
            <a:r>
              <a:rPr lang="en-US" sz="1800" b="1" dirty="0"/>
              <a:t>EUR</a:t>
            </a:r>
            <a:r>
              <a:rPr lang="en-US" sz="1800" dirty="0"/>
              <a:t>) is the official currency of 19 of the 28 member states of the European Union. This group of states is known as the eurozone or euro area, and counts 343 million citizens as of 2019. The euro is the second largest and second most traded currency in the foreign exchange market after the United States Dollar. The Euro is divided into 100 cents.</a:t>
            </a:r>
          </a:p>
        </p:txBody>
      </p:sp>
      <p:pic>
        <p:nvPicPr>
          <p:cNvPr id="5" name="Picture 4">
            <a:extLst>
              <a:ext uri="{FF2B5EF4-FFF2-40B4-BE49-F238E27FC236}">
                <a16:creationId xmlns:a16="http://schemas.microsoft.com/office/drawing/2014/main" id="{D4287405-FF7C-49F9-9934-03CD2B4A9530}"/>
              </a:ext>
            </a:extLst>
          </p:cNvPr>
          <p:cNvPicPr>
            <a:picLocks noChangeAspect="1"/>
          </p:cNvPicPr>
          <p:nvPr/>
        </p:nvPicPr>
        <p:blipFill>
          <a:blip r:embed="rId3"/>
          <a:stretch>
            <a:fillRect/>
          </a:stretch>
        </p:blipFill>
        <p:spPr>
          <a:xfrm>
            <a:off x="8584385" y="3014801"/>
            <a:ext cx="3193450" cy="3501342"/>
          </a:xfrm>
          <a:prstGeom prst="rect">
            <a:avLst/>
          </a:prstGeom>
        </p:spPr>
      </p:pic>
      <p:pic>
        <p:nvPicPr>
          <p:cNvPr id="7" name="Picture 6">
            <a:extLst>
              <a:ext uri="{FF2B5EF4-FFF2-40B4-BE49-F238E27FC236}">
                <a16:creationId xmlns:a16="http://schemas.microsoft.com/office/drawing/2014/main" id="{B66407DB-0DB8-4FE2-930D-F20B85F92146}"/>
              </a:ext>
            </a:extLst>
          </p:cNvPr>
          <p:cNvPicPr>
            <a:picLocks noChangeAspect="1"/>
          </p:cNvPicPr>
          <p:nvPr/>
        </p:nvPicPr>
        <p:blipFill>
          <a:blip r:embed="rId4"/>
          <a:stretch>
            <a:fillRect/>
          </a:stretch>
        </p:blipFill>
        <p:spPr>
          <a:xfrm>
            <a:off x="4880114" y="3206188"/>
            <a:ext cx="3193450" cy="3193450"/>
          </a:xfrm>
          <a:prstGeom prst="rect">
            <a:avLst/>
          </a:prstGeom>
        </p:spPr>
      </p:pic>
    </p:spTree>
    <p:extLst>
      <p:ext uri="{BB962C8B-B14F-4D97-AF65-F5344CB8AC3E}">
        <p14:creationId xmlns:p14="http://schemas.microsoft.com/office/powerpoint/2010/main" val="113143094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EC3BBC63-DC19-41B8-AB81-E30CC21AEB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1" name="Picture 40">
            <a:extLst>
              <a:ext uri="{FF2B5EF4-FFF2-40B4-BE49-F238E27FC236}">
                <a16:creationId xmlns:a16="http://schemas.microsoft.com/office/drawing/2014/main" id="{387CAEF2-F22C-4F37-B4E4-C70558C0BC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07710C0-6720-4A84-95A4-F3EAACBD84A7}"/>
              </a:ext>
            </a:extLst>
          </p:cNvPr>
          <p:cNvSpPr>
            <a:spLocks noGrp="1"/>
          </p:cNvSpPr>
          <p:nvPr>
            <p:ph type="title"/>
          </p:nvPr>
        </p:nvSpPr>
        <p:spPr>
          <a:xfrm>
            <a:off x="8442207" y="690944"/>
            <a:ext cx="3031524" cy="3446373"/>
          </a:xfrm>
          <a:noFill/>
          <a:ln w="19050">
            <a:noFill/>
            <a:prstDash val="dash"/>
          </a:ln>
        </p:spPr>
        <p:txBody>
          <a:bodyPr vert="horz" lIns="91440" tIns="45720" rIns="91440" bIns="45720" rtlCol="0" anchor="b">
            <a:normAutofit/>
          </a:bodyPr>
          <a:lstStyle/>
          <a:p>
            <a:pPr algn="l"/>
            <a:r>
              <a:rPr lang="en-US" sz="3400" dirty="0"/>
              <a:t>THANK YOU FOR WATCHING!!! </a:t>
            </a:r>
            <a:r>
              <a:rPr lang="en-US" sz="3400" dirty="0">
                <a:sym typeface="Wingdings" panose="05000000000000000000" pitchFamily="2" charset="2"/>
              </a:rPr>
              <a:t></a:t>
            </a:r>
            <a:endParaRPr lang="en-US" sz="3400" dirty="0"/>
          </a:p>
        </p:txBody>
      </p:sp>
      <p:sp>
        <p:nvSpPr>
          <p:cNvPr id="43" name="Rectangle 42">
            <a:extLst>
              <a:ext uri="{FF2B5EF4-FFF2-40B4-BE49-F238E27FC236}">
                <a16:creationId xmlns:a16="http://schemas.microsoft.com/office/drawing/2014/main" id="{2DF2D01C-5CF9-4B15-A892-30697AEC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77058AA-32F4-4742-B1B0-88DB21689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612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45F703F-EB74-4A4A-AF42-329459D6255D}"/>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7803" r="9750" b="-1"/>
          <a:stretch/>
        </p:blipFill>
        <p:spPr>
          <a:xfrm>
            <a:off x="471999" y="488844"/>
            <a:ext cx="3763204" cy="3526040"/>
          </a:xfrm>
          <a:prstGeom prst="rect">
            <a:avLst/>
          </a:prstGeom>
        </p:spPr>
      </p:pic>
      <p:sp>
        <p:nvSpPr>
          <p:cNvPr id="47" name="Round Single Corner Rectangle 17">
            <a:extLst>
              <a:ext uri="{FF2B5EF4-FFF2-40B4-BE49-F238E27FC236}">
                <a16:creationId xmlns:a16="http://schemas.microsoft.com/office/drawing/2014/main" id="{7DC42F66-81D5-4D45-9058-31DB09162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832" y="488845"/>
            <a:ext cx="1948749" cy="2008888"/>
          </a:xfrm>
          <a:prstGeom prst="round1Rect">
            <a:avLst>
              <a:gd name="adj" fmla="val 11295"/>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 Single Corner Rectangle 16">
            <a:extLst>
              <a:ext uri="{FF2B5EF4-FFF2-40B4-BE49-F238E27FC236}">
                <a16:creationId xmlns:a16="http://schemas.microsoft.com/office/drawing/2014/main" id="{24021E8D-5E17-4D2F-8DD8-CB595019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17950" y="4158358"/>
            <a:ext cx="2417253" cy="1840846"/>
          </a:xfrm>
          <a:prstGeom prst="round1Rect">
            <a:avLst>
              <a:gd name="adj" fmla="val 11295"/>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1113439-C233-44B1-9B7E-4BA52B6CD703}"/>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l="25813" r="23449" b="3"/>
          <a:stretch/>
        </p:blipFill>
        <p:spPr>
          <a:xfrm>
            <a:off x="4611607" y="2659825"/>
            <a:ext cx="3060318" cy="3709330"/>
          </a:xfrm>
          <a:prstGeom prst="rect">
            <a:avLst/>
          </a:prstGeom>
        </p:spPr>
      </p:pic>
    </p:spTree>
    <p:extLst>
      <p:ext uri="{BB962C8B-B14F-4D97-AF65-F5344CB8AC3E}">
        <p14:creationId xmlns:p14="http://schemas.microsoft.com/office/powerpoint/2010/main" val="35416813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1000" fill="hold"/>
                                        <p:tgtEl>
                                          <p:spTgt spid="2"/>
                                        </p:tgtEl>
                                        <p:attrNameLst>
                                          <p:attrName>ppt_w</p:attrName>
                                        </p:attrNameLst>
                                      </p:cBhvr>
                                      <p:tavLst>
                                        <p:tav tm="0">
                                          <p:val>
                                            <p:fltVal val="0"/>
                                          </p:val>
                                        </p:tav>
                                        <p:tav tm="100000">
                                          <p:val>
                                            <p:strVal val="#ppt_w"/>
                                          </p:val>
                                        </p:tav>
                                      </p:tavLst>
                                    </p:anim>
                                    <p:anim calcmode="lin" valueType="num">
                                      <p:cBhvr>
                                        <p:cTn id="31" dur="1000" fill="hold"/>
                                        <p:tgtEl>
                                          <p:spTgt spid="2"/>
                                        </p:tgtEl>
                                        <p:attrNameLst>
                                          <p:attrName>ppt_h</p:attrName>
                                        </p:attrNameLst>
                                      </p:cBhvr>
                                      <p:tavLst>
                                        <p:tav tm="0">
                                          <p:val>
                                            <p:fltVal val="0"/>
                                          </p:val>
                                        </p:tav>
                                        <p:tav tm="100000">
                                          <p:val>
                                            <p:strVal val="#ppt_h"/>
                                          </p:val>
                                        </p:tav>
                                      </p:tavLst>
                                    </p:anim>
                                    <p:anim calcmode="lin" valueType="num">
                                      <p:cBhvr>
                                        <p:cTn id="32" dur="1000" fill="hold"/>
                                        <p:tgtEl>
                                          <p:spTgt spid="2"/>
                                        </p:tgtEl>
                                        <p:attrNameLst>
                                          <p:attrName>style.rotation</p:attrName>
                                        </p:attrNameLst>
                                      </p:cBhvr>
                                      <p:tavLst>
                                        <p:tav tm="0">
                                          <p:val>
                                            <p:fltVal val="90"/>
                                          </p:val>
                                        </p:tav>
                                        <p:tav tm="100000">
                                          <p:val>
                                            <p:fltVal val="0"/>
                                          </p:val>
                                        </p:tav>
                                      </p:tavLst>
                                    </p:anim>
                                    <p:animEffect transition="in" filter="fade">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4</TotalTime>
  <Words>133</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vt:lpstr>
      <vt:lpstr>Vapor Trail</vt:lpstr>
      <vt:lpstr>French Euro</vt:lpstr>
      <vt:lpstr>France’s Currency is ‘EURO’ </vt:lpstr>
      <vt:lpstr>About ‘Euro’</vt:lpstr>
      <vt:lpstr>THANK YOU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Euro</dc:title>
  <dc:creator>Amit Dixit</dc:creator>
  <cp:lastModifiedBy>Amit Dixit</cp:lastModifiedBy>
  <cp:revision>2</cp:revision>
  <dcterms:created xsi:type="dcterms:W3CDTF">2019-04-23T17:06:43Z</dcterms:created>
  <dcterms:modified xsi:type="dcterms:W3CDTF">2019-04-23T17:13:07Z</dcterms:modified>
</cp:coreProperties>
</file>