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0D1CA-580E-4C20-A702-8CA93BAC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2800" dirty="0"/>
              <a:t>Science Month-</a:t>
            </a:r>
            <a:br>
              <a:rPr lang="en-US" sz="2800" dirty="0"/>
            </a:br>
            <a:r>
              <a:rPr lang="en-US" sz="2800" dirty="0"/>
              <a:t>Decomposing  E-waste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6E63B-83D4-414F-874F-E03DD3359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>
            <a:normAutofit/>
          </a:bodyPr>
          <a:lstStyle/>
          <a:p>
            <a:r>
              <a:rPr lang="en-US" sz="1600"/>
              <a:t>Made by the students of class 8</a:t>
            </a:r>
            <a:r>
              <a:rPr lang="en-US" sz="1600" baseline="30000"/>
              <a:t>th</a:t>
            </a:r>
            <a:r>
              <a:rPr lang="en-US" sz="1600"/>
              <a:t> 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82432-51FD-4008-A58C-9208BC456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9" b="11223"/>
          <a:stretch/>
        </p:blipFill>
        <p:spPr>
          <a:xfrm>
            <a:off x="3989479" y="624858"/>
            <a:ext cx="3693150" cy="2204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10ECE-2119-494F-BFD8-81E40AF26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17" r="1" b="20148"/>
          <a:stretch/>
        </p:blipFill>
        <p:spPr>
          <a:xfrm>
            <a:off x="7846354" y="611037"/>
            <a:ext cx="3687168" cy="2232049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9762C7B-6659-4202-A508-5580526DA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479" y="3154427"/>
            <a:ext cx="3693150" cy="2457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E1389E-1E6A-48CB-A525-2EEE98A98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223" y="3138486"/>
            <a:ext cx="3326824" cy="24919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1F50211-A678-4AEA-9583-F9EE7910F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397" y="423291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8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Science Month- Decomposing  E-waste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Month- Decomposing  E-waste</dc:title>
  <dc:creator>Amit Dixit</dc:creator>
  <cp:lastModifiedBy>Amit Dixit</cp:lastModifiedBy>
  <cp:revision>2</cp:revision>
  <dcterms:created xsi:type="dcterms:W3CDTF">2019-11-23T01:08:55Z</dcterms:created>
  <dcterms:modified xsi:type="dcterms:W3CDTF">2019-11-23T01:14:18Z</dcterms:modified>
</cp:coreProperties>
</file>