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omments/comment1.xml" ContentType="application/vnd.openxmlformats-officedocument.presentationml.comments+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comments/comment2.xml" ContentType="application/vnd.openxmlformats-officedocument.presentationml.comments+xml"/>
  <Override PartName="/ppt/comments/comment3.xml" ContentType="application/vnd.openxmlformats-officedocument.presentationml.comments+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comments/comment4.xml" ContentType="application/vnd.openxmlformats-officedocument.presentationml.comments+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comments/comment5.xml" ContentType="application/vnd.openxmlformats-officedocument.presentationml.comments+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comments/comment6.xml" ContentType="application/vnd.openxmlformats-officedocument.presentationml.comments+xml"/>
  <Override PartName="/ppt/comments/comment7.xml" ContentType="application/vnd.openxmlformats-officedocument.presentationml.comments+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diagrams/data26.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diagrams/data27.xml" ContentType="application/vnd.openxmlformats-officedocument.drawingml.diagramData+xml"/>
  <Override PartName="/ppt/diagrams/layout27.xml" ContentType="application/vnd.openxmlformats-officedocument.drawingml.diagramLayout+xml"/>
  <Override PartName="/ppt/diagrams/quickStyle27.xml" ContentType="application/vnd.openxmlformats-officedocument.drawingml.diagramStyle+xml"/>
  <Override PartName="/ppt/diagrams/colors27.xml" ContentType="application/vnd.openxmlformats-officedocument.drawingml.diagramColors+xml"/>
  <Override PartName="/ppt/diagrams/drawing27.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9" r:id="rId4"/>
  </p:sldMasterIdLst>
  <p:notesMasterIdLst>
    <p:notesMasterId r:id="rId37"/>
  </p:notesMasterIdLst>
  <p:sldIdLst>
    <p:sldId id="343" r:id="rId5"/>
    <p:sldId id="373" r:id="rId6"/>
    <p:sldId id="390" r:id="rId7"/>
    <p:sldId id="371" r:id="rId8"/>
    <p:sldId id="356" r:id="rId9"/>
    <p:sldId id="358" r:id="rId10"/>
    <p:sldId id="357" r:id="rId11"/>
    <p:sldId id="366" r:id="rId12"/>
    <p:sldId id="360" r:id="rId13"/>
    <p:sldId id="361" r:id="rId14"/>
    <p:sldId id="362" r:id="rId15"/>
    <p:sldId id="363" r:id="rId16"/>
    <p:sldId id="364" r:id="rId17"/>
    <p:sldId id="365" r:id="rId18"/>
    <p:sldId id="367" r:id="rId19"/>
    <p:sldId id="368" r:id="rId20"/>
    <p:sldId id="380" r:id="rId21"/>
    <p:sldId id="374" r:id="rId22"/>
    <p:sldId id="375" r:id="rId23"/>
    <p:sldId id="376" r:id="rId24"/>
    <p:sldId id="377" r:id="rId25"/>
    <p:sldId id="378" r:id="rId26"/>
    <p:sldId id="382" r:id="rId27"/>
    <p:sldId id="383" r:id="rId28"/>
    <p:sldId id="388" r:id="rId29"/>
    <p:sldId id="379" r:id="rId30"/>
    <p:sldId id="381" r:id="rId31"/>
    <p:sldId id="385" r:id="rId32"/>
    <p:sldId id="384" r:id="rId33"/>
    <p:sldId id="386" r:id="rId34"/>
    <p:sldId id="387" r:id="rId35"/>
    <p:sldId id="389" r:id="rId36"/>
  </p:sldIdLst>
  <p:sldSz cx="13004800" cy="9753600"/>
  <p:notesSz cx="6858000" cy="9144000"/>
  <p:defaultTextStyle>
    <a:defPPr>
      <a:defRPr lang="en-US"/>
    </a:defPPr>
    <a:lvl1pPr algn="ctr" rtl="0" fontAlgn="base">
      <a:spcBef>
        <a:spcPct val="0"/>
      </a:spcBef>
      <a:spcAft>
        <a:spcPct val="0"/>
      </a:spcAft>
      <a:defRPr sz="4200" kern="1200">
        <a:solidFill>
          <a:srgbClr val="000000"/>
        </a:solidFill>
        <a:latin typeface="Franklin Gothic Book" pitchFamily="34" charset="0"/>
        <a:ea typeface="ヒラギノ角ゴ ProN W3" charset="-128"/>
        <a:cs typeface="+mn-cs"/>
        <a:sym typeface="Franklin Gothic Book" pitchFamily="34" charset="0"/>
      </a:defRPr>
    </a:lvl1pPr>
    <a:lvl2pPr marL="457200" algn="ctr" rtl="0" fontAlgn="base">
      <a:spcBef>
        <a:spcPct val="0"/>
      </a:spcBef>
      <a:spcAft>
        <a:spcPct val="0"/>
      </a:spcAft>
      <a:defRPr sz="4200" kern="1200">
        <a:solidFill>
          <a:srgbClr val="000000"/>
        </a:solidFill>
        <a:latin typeface="Franklin Gothic Book" pitchFamily="34" charset="0"/>
        <a:ea typeface="ヒラギノ角ゴ ProN W3" charset="-128"/>
        <a:cs typeface="+mn-cs"/>
        <a:sym typeface="Franklin Gothic Book" pitchFamily="34" charset="0"/>
      </a:defRPr>
    </a:lvl2pPr>
    <a:lvl3pPr marL="914400" algn="ctr" rtl="0" fontAlgn="base">
      <a:spcBef>
        <a:spcPct val="0"/>
      </a:spcBef>
      <a:spcAft>
        <a:spcPct val="0"/>
      </a:spcAft>
      <a:defRPr sz="4200" kern="1200">
        <a:solidFill>
          <a:srgbClr val="000000"/>
        </a:solidFill>
        <a:latin typeface="Franklin Gothic Book" pitchFamily="34" charset="0"/>
        <a:ea typeface="ヒラギノ角ゴ ProN W3" charset="-128"/>
        <a:cs typeface="+mn-cs"/>
        <a:sym typeface="Franklin Gothic Book" pitchFamily="34" charset="0"/>
      </a:defRPr>
    </a:lvl3pPr>
    <a:lvl4pPr marL="1371600" algn="ctr" rtl="0" fontAlgn="base">
      <a:spcBef>
        <a:spcPct val="0"/>
      </a:spcBef>
      <a:spcAft>
        <a:spcPct val="0"/>
      </a:spcAft>
      <a:defRPr sz="4200" kern="1200">
        <a:solidFill>
          <a:srgbClr val="000000"/>
        </a:solidFill>
        <a:latin typeface="Franklin Gothic Book" pitchFamily="34" charset="0"/>
        <a:ea typeface="ヒラギノ角ゴ ProN W3" charset="-128"/>
        <a:cs typeface="+mn-cs"/>
        <a:sym typeface="Franklin Gothic Book" pitchFamily="34" charset="0"/>
      </a:defRPr>
    </a:lvl4pPr>
    <a:lvl5pPr marL="1828800" algn="ctr" rtl="0" fontAlgn="base">
      <a:spcBef>
        <a:spcPct val="0"/>
      </a:spcBef>
      <a:spcAft>
        <a:spcPct val="0"/>
      </a:spcAft>
      <a:defRPr sz="4200" kern="1200">
        <a:solidFill>
          <a:srgbClr val="000000"/>
        </a:solidFill>
        <a:latin typeface="Franklin Gothic Book" pitchFamily="34" charset="0"/>
        <a:ea typeface="ヒラギノ角ゴ ProN W3" charset="-128"/>
        <a:cs typeface="+mn-cs"/>
        <a:sym typeface="Franklin Gothic Book" pitchFamily="34" charset="0"/>
      </a:defRPr>
    </a:lvl5pPr>
    <a:lvl6pPr marL="2286000" algn="l" defTabSz="914400" rtl="0" eaLnBrk="1" latinLnBrk="0" hangingPunct="1">
      <a:defRPr sz="4200" kern="1200">
        <a:solidFill>
          <a:srgbClr val="000000"/>
        </a:solidFill>
        <a:latin typeface="Franklin Gothic Book" pitchFamily="34" charset="0"/>
        <a:ea typeface="ヒラギノ角ゴ ProN W3" charset="-128"/>
        <a:cs typeface="+mn-cs"/>
        <a:sym typeface="Franklin Gothic Book" pitchFamily="34" charset="0"/>
      </a:defRPr>
    </a:lvl6pPr>
    <a:lvl7pPr marL="2743200" algn="l" defTabSz="914400" rtl="0" eaLnBrk="1" latinLnBrk="0" hangingPunct="1">
      <a:defRPr sz="4200" kern="1200">
        <a:solidFill>
          <a:srgbClr val="000000"/>
        </a:solidFill>
        <a:latin typeface="Franklin Gothic Book" pitchFamily="34" charset="0"/>
        <a:ea typeface="ヒラギノ角ゴ ProN W3" charset="-128"/>
        <a:cs typeface="+mn-cs"/>
        <a:sym typeface="Franklin Gothic Book" pitchFamily="34" charset="0"/>
      </a:defRPr>
    </a:lvl7pPr>
    <a:lvl8pPr marL="3200400" algn="l" defTabSz="914400" rtl="0" eaLnBrk="1" latinLnBrk="0" hangingPunct="1">
      <a:defRPr sz="4200" kern="1200">
        <a:solidFill>
          <a:srgbClr val="000000"/>
        </a:solidFill>
        <a:latin typeface="Franklin Gothic Book" pitchFamily="34" charset="0"/>
        <a:ea typeface="ヒラギノ角ゴ ProN W3" charset="-128"/>
        <a:cs typeface="+mn-cs"/>
        <a:sym typeface="Franklin Gothic Book" pitchFamily="34" charset="0"/>
      </a:defRPr>
    </a:lvl8pPr>
    <a:lvl9pPr marL="3657600" algn="l" defTabSz="914400" rtl="0" eaLnBrk="1" latinLnBrk="0" hangingPunct="1">
      <a:defRPr sz="4200" kern="1200">
        <a:solidFill>
          <a:srgbClr val="000000"/>
        </a:solidFill>
        <a:latin typeface="Franklin Gothic Book" pitchFamily="34" charset="0"/>
        <a:ea typeface="ヒラギノ角ゴ ProN W3" charset="-128"/>
        <a:cs typeface="+mn-cs"/>
        <a:sym typeface="Franklin Gothic Book" pitchFamily="34" charset="0"/>
      </a:defRPr>
    </a:lvl9pPr>
  </p:defaultTextStyle>
  <p:extLst>
    <p:ext uri="{EFAFB233-063F-42B5-8137-9DF3F51BA10A}">
      <p15:sldGuideLst xmlns:p15="http://schemas.microsoft.com/office/powerpoint/2012/main">
        <p15:guide id="1" orient="horz" pos="3072">
          <p15:clr>
            <a:srgbClr val="A4A3A4"/>
          </p15:clr>
        </p15:guide>
        <p15:guide id="2" pos="409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mit Dixit" initials="AD" lastIdx="13" clrIdx="0">
    <p:extLst>
      <p:ext uri="{19B8F6BF-5375-455C-9EA6-DF929625EA0E}">
        <p15:presenceInfo xmlns:p15="http://schemas.microsoft.com/office/powerpoint/2012/main" userId="S-1-5-21-2568565148-948773811-1255567339-765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DAD8D3"/>
    <a:srgbClr val="6D706D"/>
    <a:srgbClr val="2B2C2A"/>
    <a:srgbClr val="2C79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p:cViewPr varScale="1">
        <p:scale>
          <a:sx n="83" d="100"/>
          <a:sy n="83" d="100"/>
        </p:scale>
        <p:origin x="1404" y="108"/>
      </p:cViewPr>
      <p:guideLst>
        <p:guide orient="horz" pos="3072"/>
        <p:guide pos="4096"/>
      </p:guideLst>
    </p:cSldViewPr>
  </p:slideViewPr>
  <p:notesTextViewPr>
    <p:cViewPr>
      <p:scale>
        <a:sx n="100" d="100"/>
        <a:sy n="100" d="100"/>
      </p:scale>
      <p:origin x="0" y="0"/>
    </p:cViewPr>
  </p:notesTextViewPr>
  <p:sorterViewPr>
    <p:cViewPr>
      <p:scale>
        <a:sx n="66" d="100"/>
        <a:sy n="66" d="100"/>
      </p:scale>
      <p:origin x="0" y="496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5-07-20T15:51:29.904" idx="1">
    <p:pos x="10" y="10"/>
    <p:text>Think of this like ordering a pizza for take out:
	Do you do it over the phone, or drive to the pizza parlor and order it there?
	How do you find the phone number or address of the pizza parlor?
	How do get in touch with the pizza parlor? (call, or drive there)
	How do you place the order?
	How do you receive the pizza?
How is this different than cooking one yourself?
Some kind of identifier has to be turned into an ip address for the bank’s computer.</p:text>
    <p:extLst>
      <p:ext uri="{C676402C-5697-4E1C-873F-D02D1690AC5C}">
        <p15:threadingInfo xmlns:p15="http://schemas.microsoft.com/office/powerpoint/2012/main" timeZoneBias="-330"/>
      </p:ext>
    </p:extLst>
  </p:cm>
  <p:cm authorId="1" dt="2015-07-20T16:12:50.242" idx="2">
    <p:pos x="146" y="146"/>
    <p:text>In the 25 years since EDI came on the scene, there have been numerous attempts at a universal conduit for connecting business logic over a network: Common Object Request Broker Architecture, Distributed Component Object Model, Unix Remote Procedure Call, and Java Remote Method Invocation. Each of those technologies failed to gain significant market share or enough momentum to succeed. All of them exist today--each still has its uses--but each failed to gain a broad reach.</p:text>
    <p:extLst>
      <p:ext uri="{C676402C-5697-4E1C-873F-D02D1690AC5C}">
        <p15:threadingInfo xmlns:p15="http://schemas.microsoft.com/office/powerpoint/2012/main" timeZoneBias="-330"/>
      </p:ext>
    </p:extLst>
  </p:cm>
  <p:cm authorId="1" dt="2015-07-20T16:15:24.982" idx="3">
    <p:pos x="146" y="282"/>
    <p:text>The Web uses HTTP running on TCP/IP. TCP/IP was already a mature standard by the time the Web went mainstream in 1994, and, by 1997, HTTP had become a universal business standard. With HTTP and TCP/IP in place, all that was needed was some kind of messaging and data encapsulation standard--and a lot of vendor cooperation.</p:text>
    <p:extLst>
      <p:ext uri="{C676402C-5697-4E1C-873F-D02D1690AC5C}">
        <p15:threadingInfo xmlns:p15="http://schemas.microsoft.com/office/powerpoint/2012/main" timeZoneBias="-330">
          <p15:parentCm authorId="1" idx="2"/>
        </p15:threadingInfo>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5-07-20T19:58:04.714" idx="5">
    <p:pos x="1829" y="4818"/>
    <p:text>https://juddi.apache.org/</p:text>
    <p:extLst>
      <p:ext uri="{C676402C-5697-4E1C-873F-D02D1690AC5C}">
        <p15:threadingInfo xmlns:p15="http://schemas.microsoft.com/office/powerpoint/2012/main" timeZoneBias="-330"/>
      </p:ext>
    </p:extLst>
  </p:cm>
  <p:cm authorId="1" dt="2015-07-20T20:07:48.469" idx="6">
    <p:pos x="1829" y="4954"/>
    <p:text>http://www.xmethods.com/ve2/index.po</p:text>
    <p:extLst>
      <p:ext uri="{C676402C-5697-4E1C-873F-D02D1690AC5C}">
        <p15:threadingInfo xmlns:p15="http://schemas.microsoft.com/office/powerpoint/2012/main" timeZoneBias="-330">
          <p15:parentCm authorId="1" idx="5"/>
        </p15:threadingInfo>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5-07-20T19:44:36.466" idx="4">
    <p:pos x="10" y="10"/>
    <p:text>The RMI system consists of three layers:
    The stub/skeleton layer - client-side stubs (proxies) and server-side skeletons
    The remote reference layer - remote reference behavior (e.g. invocation to a single object or to a replicated object)
    The transport layer - connection set up and management and remote object tracking</p:text>
    <p:extLst>
      <p:ext uri="{C676402C-5697-4E1C-873F-D02D1690AC5C}">
        <p15:threadingInfo xmlns:p15="http://schemas.microsoft.com/office/powerpoint/2012/main" timeZoneBias="-33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15-07-20T20:14:53.837" idx="7">
    <p:pos x="3657" y="1627"/>
    <p:text>Universal Description, Discovery and Integration
A way for clients to find web services
Not being used very much, yet</p:text>
    <p:extLst>
      <p:ext uri="{C676402C-5697-4E1C-873F-D02D1690AC5C}">
        <p15:threadingInfo xmlns:p15="http://schemas.microsoft.com/office/powerpoint/2012/main" timeZoneBias="-33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15-07-20T20:16:40.254" idx="8">
    <p:pos x="10" y="10"/>
    <p:text>http://www.xmethods.com/ve2/index.po</p:text>
    <p:extLst>
      <p:ext uri="{C676402C-5697-4E1C-873F-D02D1690AC5C}">
        <p15:threadingInfo xmlns:p15="http://schemas.microsoft.com/office/powerpoint/2012/main" timeZoneBias="-33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15-07-21T14:27:05.165" idx="9">
    <p:pos x="10" y="10"/>
    <p:text>The first question you may have is what is an RPC? An RPC is a way for an application running in one execution thread on a system to call a procedure belonging to another application running in a different execution thread on the same or a different system. RPC interfaces are based on a request-response model where one program calls, or requests a service of, another across a tightly coupled interface. In Web services applications, one service acts as a client, requesting a service; the other as a server, responding to that request. RPC interfaces have two parts: the call-level interface seen by the two applications, and the underlying protocol for moving data from one application to the other.
The call-level interface to an RPC procedure looks just like any other method call in the programming language being used. It consists of a method name and a parameter list. The parameter list is made up of the variables passed to the called procedure and those returned as part of its response. This is true on both sides of the interface. Both sides believe they are calling, or are being called by, a locally running procedure. Wiring in between hides the complexity of moving data between the two applications.</p:text>
    <p:extLst>
      <p:ext uri="{C676402C-5697-4E1C-873F-D02D1690AC5C}">
        <p15:threadingInfo xmlns:p15="http://schemas.microsoft.com/office/powerpoint/2012/main" timeZoneBias="-330"/>
      </p:ext>
    </p:extLst>
  </p:cm>
  <p:cm authorId="1" dt="2015-07-21T15:10:03.062" idx="10">
    <p:pos x="146" y="146"/>
    <p:text>The proxy stub serializes the SOAP message across the transport layer to the server. Serialization involves converting the SOAP message into a TCP/IP buffer stream and transporting that buffer stream between the client and the server.</p:text>
    <p:extLst>
      <p:ext uri="{C676402C-5697-4E1C-873F-D02D1690AC5C}">
        <p15:threadingInfo xmlns:p15="http://schemas.microsoft.com/office/powerpoint/2012/main" timeZoneBias="-330"/>
      </p:ext>
    </p:extLst>
  </p:cm>
  <p:cm authorId="1" dt="2015-07-21T16:16:22.492" idx="12">
    <p:pos x="282" y="282"/>
    <p:text>http://stackoverflow.com/questions/9062475/what-is-the-difference-between-document-style-and-rpc-style-communication</p:text>
    <p:extLst>
      <p:ext uri="{C676402C-5697-4E1C-873F-D02D1690AC5C}">
        <p15:threadingInfo xmlns:p15="http://schemas.microsoft.com/office/powerpoint/2012/main" timeZoneBias="-33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1" dt="2015-07-21T16:09:41.998" idx="11">
    <p:pos x="10" y="10"/>
    <p:text>With this background on RPC style in place, the next question is how does document- style messaging differ? The difference is primarily in the control you have over the marshaling process. With RPC-style messaging, standards govern that process. With document- style messaging, you make the decisions: you convert data from internal variables into XML; you place the XML into the &lt;Body&gt; element of the encapsulating SOAP document; you determine the schema(s), if any, for validating the document's structure; and you determine the encoding scheme, if any, for interpreting data item values. The SOAP document simply becomes a wrapper containing whatever content you decide. For example, the SOAP document shown in Listing 3 contains an XML namespace reference, http://www.xyz.com/genealogy, that presumably includes all the information a receiving program needs for validating the message's structure and content, and for correctly interpreting data values.</p:text>
    <p:extLst>
      <p:ext uri="{C676402C-5697-4E1C-873F-D02D1690AC5C}">
        <p15:threadingInfo xmlns:p15="http://schemas.microsoft.com/office/powerpoint/2012/main" timeZoneBias="-330"/>
      </p:ext>
    </p:extLst>
  </p:cm>
  <p:cm authorId="1" dt="2015-07-21T16:22:25.810" idx="13">
    <p:pos x="10" y="146"/>
    <p:text>http://java.globinch.com/enterprise-java/web-services/soap-binding-document-rpc-style-web-services-difference/</p:text>
    <p:extLst>
      <p:ext uri="{C676402C-5697-4E1C-873F-D02D1690AC5C}">
        <p15:threadingInfo xmlns:p15="http://schemas.microsoft.com/office/powerpoint/2012/main" timeZoneBias="-330">
          <p15:parentCm authorId="1" idx="11"/>
        </p15:threadingInfo>
      </p:ext>
    </p:extLst>
  </p:cm>
</p:cmLst>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20EB598-C945-4554-AD69-6F533CF70E8A}" type="doc">
      <dgm:prSet loTypeId="urn:microsoft.com/office/officeart/2005/8/layout/vList2" loCatId="list" qsTypeId="urn:microsoft.com/office/officeart/2005/8/quickstyle/simple3" qsCatId="simple" csTypeId="urn:microsoft.com/office/officeart/2005/8/colors/accent0_3" csCatId="mainScheme" phldr="1"/>
      <dgm:spPr/>
      <dgm:t>
        <a:bodyPr/>
        <a:lstStyle/>
        <a:p>
          <a:endParaRPr lang="en-IN"/>
        </a:p>
      </dgm:t>
    </dgm:pt>
    <dgm:pt modelId="{6303544B-7632-4DF6-9803-CCC4E1180B71}">
      <dgm:prSet/>
      <dgm:spPr/>
      <dgm:t>
        <a:bodyPr/>
        <a:lstStyle/>
        <a:p>
          <a:r>
            <a:rPr lang="en-GB" altLang="en-US" dirty="0" smtClean="0"/>
            <a:t>Remote Objects</a:t>
          </a:r>
          <a:endParaRPr lang="en-GB" altLang="en-US" dirty="0"/>
        </a:p>
      </dgm:t>
    </dgm:pt>
    <dgm:pt modelId="{E7B3A13B-DF25-44C1-8909-BA9202125CE7}" type="parTrans" cxnId="{889477EB-8CF1-4089-A02B-70AB97E784F6}">
      <dgm:prSet/>
      <dgm:spPr/>
      <dgm:t>
        <a:bodyPr/>
        <a:lstStyle/>
        <a:p>
          <a:endParaRPr lang="en-IN"/>
        </a:p>
      </dgm:t>
    </dgm:pt>
    <dgm:pt modelId="{73F712D0-2CD2-439C-A1AE-DEE9143F0205}" type="sibTrans" cxnId="{889477EB-8CF1-4089-A02B-70AB97E784F6}">
      <dgm:prSet/>
      <dgm:spPr/>
      <dgm:t>
        <a:bodyPr/>
        <a:lstStyle/>
        <a:p>
          <a:endParaRPr lang="en-IN"/>
        </a:p>
      </dgm:t>
    </dgm:pt>
    <dgm:pt modelId="{623750A3-B4DE-44DB-A608-442AC6227A2C}">
      <dgm:prSet/>
      <dgm:spPr/>
      <dgm:t>
        <a:bodyPr/>
        <a:lstStyle/>
        <a:p>
          <a:r>
            <a:rPr lang="en-GB" altLang="en-US" dirty="0" smtClean="0"/>
            <a:t>What is SOAP</a:t>
          </a:r>
        </a:p>
      </dgm:t>
    </dgm:pt>
    <dgm:pt modelId="{7DAD802B-7762-4783-98E3-B1A421E75E48}" type="parTrans" cxnId="{F881E2BB-AC35-4DE5-9E9B-BEC945E9A469}">
      <dgm:prSet/>
      <dgm:spPr/>
      <dgm:t>
        <a:bodyPr/>
        <a:lstStyle/>
        <a:p>
          <a:endParaRPr lang="en-IN"/>
        </a:p>
      </dgm:t>
    </dgm:pt>
    <dgm:pt modelId="{2D35EB6B-2FE8-406A-B057-8DE94A597F13}" type="sibTrans" cxnId="{F881E2BB-AC35-4DE5-9E9B-BEC945E9A469}">
      <dgm:prSet/>
      <dgm:spPr/>
      <dgm:t>
        <a:bodyPr/>
        <a:lstStyle/>
        <a:p>
          <a:endParaRPr lang="en-IN"/>
        </a:p>
      </dgm:t>
    </dgm:pt>
    <dgm:pt modelId="{E0D0D984-7B01-4EF5-82D5-F6BE0A8F6B30}">
      <dgm:prSet/>
      <dgm:spPr/>
      <dgm:t>
        <a:bodyPr/>
        <a:lstStyle/>
        <a:p>
          <a:r>
            <a:rPr lang="en-GB" altLang="en-US" dirty="0" smtClean="0"/>
            <a:t>What is REST</a:t>
          </a:r>
          <a:endParaRPr lang="en-GB" altLang="en-US" dirty="0"/>
        </a:p>
      </dgm:t>
    </dgm:pt>
    <dgm:pt modelId="{8D849003-57C5-4256-8AF6-3C508BF39240}" type="parTrans" cxnId="{03322FFE-5B80-4473-BFBC-45293923FB91}">
      <dgm:prSet/>
      <dgm:spPr/>
      <dgm:t>
        <a:bodyPr/>
        <a:lstStyle/>
        <a:p>
          <a:endParaRPr lang="en-IN"/>
        </a:p>
      </dgm:t>
    </dgm:pt>
    <dgm:pt modelId="{1930C83A-288E-4FD4-B043-8D1AC8AE45E3}" type="sibTrans" cxnId="{03322FFE-5B80-4473-BFBC-45293923FB91}">
      <dgm:prSet/>
      <dgm:spPr/>
      <dgm:t>
        <a:bodyPr/>
        <a:lstStyle/>
        <a:p>
          <a:endParaRPr lang="en-IN"/>
        </a:p>
      </dgm:t>
    </dgm:pt>
    <dgm:pt modelId="{12DCBD39-E462-4A24-B963-695F68E8BEB1}">
      <dgm:prSet/>
      <dgm:spPr/>
      <dgm:t>
        <a:bodyPr/>
        <a:lstStyle/>
        <a:p>
          <a:pPr rtl="0"/>
          <a:r>
            <a:rPr lang="en-GB" altLang="en-US" dirty="0" smtClean="0"/>
            <a:t>Snarky Questions</a:t>
          </a:r>
          <a:r>
            <a:rPr lang="en-IN" dirty="0" smtClean="0"/>
            <a:t> </a:t>
          </a:r>
          <a:endParaRPr lang="en-IN" dirty="0"/>
        </a:p>
      </dgm:t>
    </dgm:pt>
    <dgm:pt modelId="{C4558B7B-D667-4BA5-B529-312B73ABAE10}" type="parTrans" cxnId="{D7AC04B5-0F79-42B9-A7F2-EACE59E94E9A}">
      <dgm:prSet/>
      <dgm:spPr/>
      <dgm:t>
        <a:bodyPr/>
        <a:lstStyle/>
        <a:p>
          <a:endParaRPr lang="en-IN"/>
        </a:p>
      </dgm:t>
    </dgm:pt>
    <dgm:pt modelId="{94526626-E492-4C07-AEC4-85ADCAB97A34}" type="sibTrans" cxnId="{D7AC04B5-0F79-42B9-A7F2-EACE59E94E9A}">
      <dgm:prSet/>
      <dgm:spPr/>
      <dgm:t>
        <a:bodyPr/>
        <a:lstStyle/>
        <a:p>
          <a:endParaRPr lang="en-IN"/>
        </a:p>
      </dgm:t>
    </dgm:pt>
    <dgm:pt modelId="{D1B5D6BD-691C-4A28-8DFE-C27A803B1C2C}">
      <dgm:prSet/>
      <dgm:spPr/>
      <dgm:t>
        <a:bodyPr/>
        <a:lstStyle/>
        <a:p>
          <a:pPr rtl="0"/>
          <a:r>
            <a:rPr lang="en-GB" altLang="en-US" smtClean="0"/>
            <a:t>Snarky Questions</a:t>
          </a:r>
          <a:r>
            <a:rPr lang="en-IN" smtClean="0"/>
            <a:t> </a:t>
          </a:r>
          <a:endParaRPr lang="en-IN" dirty="0"/>
        </a:p>
      </dgm:t>
    </dgm:pt>
    <dgm:pt modelId="{4BAC8257-5B1B-467D-A604-EDFFD6313C6E}" type="parTrans" cxnId="{87DA22C8-DF4D-4CAA-B70A-90888E74CE5F}">
      <dgm:prSet/>
      <dgm:spPr/>
      <dgm:t>
        <a:bodyPr/>
        <a:lstStyle/>
        <a:p>
          <a:endParaRPr lang="en-IN"/>
        </a:p>
      </dgm:t>
    </dgm:pt>
    <dgm:pt modelId="{E5B77662-47C4-47F7-AF9E-091F3F02FD8A}" type="sibTrans" cxnId="{87DA22C8-DF4D-4CAA-B70A-90888E74CE5F}">
      <dgm:prSet/>
      <dgm:spPr/>
      <dgm:t>
        <a:bodyPr/>
        <a:lstStyle/>
        <a:p>
          <a:endParaRPr lang="en-IN"/>
        </a:p>
      </dgm:t>
    </dgm:pt>
    <dgm:pt modelId="{D8E55EA4-5933-421D-8E3C-7808F2BAE254}">
      <dgm:prSet/>
      <dgm:spPr/>
      <dgm:t>
        <a:bodyPr/>
        <a:lstStyle/>
        <a:p>
          <a:r>
            <a:rPr lang="en-GB" altLang="en-US" smtClean="0"/>
            <a:t>The killer argument</a:t>
          </a:r>
          <a:endParaRPr lang="en-IN"/>
        </a:p>
      </dgm:t>
    </dgm:pt>
    <dgm:pt modelId="{01B04AAD-477E-4CF9-B50F-4EB323695F81}" type="parTrans" cxnId="{25157F32-264F-4FA7-BD8D-B49284E790A4}">
      <dgm:prSet/>
      <dgm:spPr/>
      <dgm:t>
        <a:bodyPr/>
        <a:lstStyle/>
        <a:p>
          <a:endParaRPr lang="en-IN"/>
        </a:p>
      </dgm:t>
    </dgm:pt>
    <dgm:pt modelId="{9324B105-DF18-4606-9D82-F4A2DC34B0E2}" type="sibTrans" cxnId="{25157F32-264F-4FA7-BD8D-B49284E790A4}">
      <dgm:prSet/>
      <dgm:spPr/>
      <dgm:t>
        <a:bodyPr/>
        <a:lstStyle/>
        <a:p>
          <a:endParaRPr lang="en-IN"/>
        </a:p>
      </dgm:t>
    </dgm:pt>
    <dgm:pt modelId="{3D81586E-361C-456D-9384-52E736C44C25}">
      <dgm:prSet/>
      <dgm:spPr/>
      <dgm:t>
        <a:bodyPr/>
        <a:lstStyle/>
        <a:p>
          <a:r>
            <a:rPr lang="en-GB" altLang="en-US" dirty="0" smtClean="0"/>
            <a:t>N-Tier Web Architecture</a:t>
          </a:r>
          <a:endParaRPr lang="en-GB" altLang="en-US" dirty="0"/>
        </a:p>
      </dgm:t>
    </dgm:pt>
    <dgm:pt modelId="{F42098E2-C3FD-4362-BCB9-15D67F5B0A2D}" type="parTrans" cxnId="{D119DB10-8974-4F3C-81FD-EA1ADC1890F1}">
      <dgm:prSet/>
      <dgm:spPr/>
      <dgm:t>
        <a:bodyPr/>
        <a:lstStyle/>
        <a:p>
          <a:endParaRPr lang="en-IN"/>
        </a:p>
      </dgm:t>
    </dgm:pt>
    <dgm:pt modelId="{5C0EE01F-FC11-4549-83EB-C37DC6CD34E4}" type="sibTrans" cxnId="{D119DB10-8974-4F3C-81FD-EA1ADC1890F1}">
      <dgm:prSet/>
      <dgm:spPr/>
      <dgm:t>
        <a:bodyPr/>
        <a:lstStyle/>
        <a:p>
          <a:endParaRPr lang="en-IN"/>
        </a:p>
      </dgm:t>
    </dgm:pt>
    <dgm:pt modelId="{BA3165AF-7AFF-4EF3-9EC4-13B8199187C8}">
      <dgm:prSet/>
      <dgm:spPr/>
      <dgm:t>
        <a:bodyPr/>
        <a:lstStyle/>
        <a:p>
          <a:pPr rtl="0"/>
          <a:r>
            <a:rPr lang="en-GB" altLang="en-US" smtClean="0"/>
            <a:t>Snarky Questions</a:t>
          </a:r>
          <a:r>
            <a:rPr lang="en-IN" smtClean="0"/>
            <a:t> </a:t>
          </a:r>
          <a:endParaRPr lang="en-IN" dirty="0"/>
        </a:p>
      </dgm:t>
    </dgm:pt>
    <dgm:pt modelId="{FD2184FE-7A80-4A5E-9E15-FB23CB1AD0A9}" type="parTrans" cxnId="{850AEA2D-30F1-4A0A-A93F-124833AFF6E4}">
      <dgm:prSet/>
      <dgm:spPr/>
      <dgm:t>
        <a:bodyPr/>
        <a:lstStyle/>
        <a:p>
          <a:endParaRPr lang="en-IN"/>
        </a:p>
      </dgm:t>
    </dgm:pt>
    <dgm:pt modelId="{381E0A06-3070-440B-A5AD-4AE5A918CA23}" type="sibTrans" cxnId="{850AEA2D-30F1-4A0A-A93F-124833AFF6E4}">
      <dgm:prSet/>
      <dgm:spPr/>
      <dgm:t>
        <a:bodyPr/>
        <a:lstStyle/>
        <a:p>
          <a:endParaRPr lang="en-IN"/>
        </a:p>
      </dgm:t>
    </dgm:pt>
    <dgm:pt modelId="{4354D0AD-87FF-4174-B0AB-18EB7481DF0A}" type="pres">
      <dgm:prSet presAssocID="{B20EB598-C945-4554-AD69-6F533CF70E8A}" presName="linear" presStyleCnt="0">
        <dgm:presLayoutVars>
          <dgm:animLvl val="lvl"/>
          <dgm:resizeHandles val="exact"/>
        </dgm:presLayoutVars>
      </dgm:prSet>
      <dgm:spPr/>
      <dgm:t>
        <a:bodyPr/>
        <a:lstStyle/>
        <a:p>
          <a:endParaRPr lang="en-IN"/>
        </a:p>
      </dgm:t>
    </dgm:pt>
    <dgm:pt modelId="{7A4649B0-C13B-438C-B297-88628164BB68}" type="pres">
      <dgm:prSet presAssocID="{6303544B-7632-4DF6-9803-CCC4E1180B71}" presName="parentText" presStyleLbl="node1" presStyleIdx="0" presStyleCnt="8">
        <dgm:presLayoutVars>
          <dgm:chMax val="0"/>
          <dgm:bulletEnabled val="1"/>
        </dgm:presLayoutVars>
      </dgm:prSet>
      <dgm:spPr/>
      <dgm:t>
        <a:bodyPr/>
        <a:lstStyle/>
        <a:p>
          <a:endParaRPr lang="en-IN"/>
        </a:p>
      </dgm:t>
    </dgm:pt>
    <dgm:pt modelId="{BE3EC776-4955-4A97-8EE1-8AB4EC16E710}" type="pres">
      <dgm:prSet presAssocID="{73F712D0-2CD2-439C-A1AE-DEE9143F0205}" presName="spacer" presStyleCnt="0"/>
      <dgm:spPr/>
    </dgm:pt>
    <dgm:pt modelId="{7813A8D8-E413-4485-82EE-4B07ADF41DA0}" type="pres">
      <dgm:prSet presAssocID="{623750A3-B4DE-44DB-A608-442AC6227A2C}" presName="parentText" presStyleLbl="node1" presStyleIdx="1" presStyleCnt="8">
        <dgm:presLayoutVars>
          <dgm:chMax val="0"/>
          <dgm:bulletEnabled val="1"/>
        </dgm:presLayoutVars>
      </dgm:prSet>
      <dgm:spPr/>
      <dgm:t>
        <a:bodyPr/>
        <a:lstStyle/>
        <a:p>
          <a:endParaRPr lang="en-IN"/>
        </a:p>
      </dgm:t>
    </dgm:pt>
    <dgm:pt modelId="{AE983873-8EFB-49BE-B99F-4866F66C51EA}" type="pres">
      <dgm:prSet presAssocID="{2D35EB6B-2FE8-406A-B057-8DE94A597F13}" presName="spacer" presStyleCnt="0"/>
      <dgm:spPr/>
    </dgm:pt>
    <dgm:pt modelId="{5F169AF9-DDB5-4F2F-A531-5BC5EB26487F}" type="pres">
      <dgm:prSet presAssocID="{12DCBD39-E462-4A24-B963-695F68E8BEB1}" presName="parentText" presStyleLbl="node1" presStyleIdx="2" presStyleCnt="8">
        <dgm:presLayoutVars>
          <dgm:chMax val="0"/>
          <dgm:bulletEnabled val="1"/>
        </dgm:presLayoutVars>
      </dgm:prSet>
      <dgm:spPr/>
      <dgm:t>
        <a:bodyPr/>
        <a:lstStyle/>
        <a:p>
          <a:endParaRPr lang="en-IN"/>
        </a:p>
      </dgm:t>
    </dgm:pt>
    <dgm:pt modelId="{27CCFDEA-09F8-4084-B566-69D5B71FCABA}" type="pres">
      <dgm:prSet presAssocID="{94526626-E492-4C07-AEC4-85ADCAB97A34}" presName="spacer" presStyleCnt="0"/>
      <dgm:spPr/>
    </dgm:pt>
    <dgm:pt modelId="{37C4A1D6-61DD-4DB2-ABEA-E576A46F04E1}" type="pres">
      <dgm:prSet presAssocID="{E0D0D984-7B01-4EF5-82D5-F6BE0A8F6B30}" presName="parentText" presStyleLbl="node1" presStyleIdx="3" presStyleCnt="8">
        <dgm:presLayoutVars>
          <dgm:chMax val="0"/>
          <dgm:bulletEnabled val="1"/>
        </dgm:presLayoutVars>
      </dgm:prSet>
      <dgm:spPr/>
      <dgm:t>
        <a:bodyPr/>
        <a:lstStyle/>
        <a:p>
          <a:endParaRPr lang="en-IN"/>
        </a:p>
      </dgm:t>
    </dgm:pt>
    <dgm:pt modelId="{7B3C5E4F-3178-4442-BED3-8C3B0023BF75}" type="pres">
      <dgm:prSet presAssocID="{1930C83A-288E-4FD4-B043-8D1AC8AE45E3}" presName="spacer" presStyleCnt="0"/>
      <dgm:spPr/>
    </dgm:pt>
    <dgm:pt modelId="{721CA7C1-8767-444D-BCC3-A417C6DF7D30}" type="pres">
      <dgm:prSet presAssocID="{D1B5D6BD-691C-4A28-8DFE-C27A803B1C2C}" presName="parentText" presStyleLbl="node1" presStyleIdx="4" presStyleCnt="8">
        <dgm:presLayoutVars>
          <dgm:chMax val="0"/>
          <dgm:bulletEnabled val="1"/>
        </dgm:presLayoutVars>
      </dgm:prSet>
      <dgm:spPr/>
      <dgm:t>
        <a:bodyPr/>
        <a:lstStyle/>
        <a:p>
          <a:endParaRPr lang="en-IN"/>
        </a:p>
      </dgm:t>
    </dgm:pt>
    <dgm:pt modelId="{61B7E7BF-41EC-4CE4-A21D-7CB41F2EE2FF}" type="pres">
      <dgm:prSet presAssocID="{E5B77662-47C4-47F7-AF9E-091F3F02FD8A}" presName="spacer" presStyleCnt="0"/>
      <dgm:spPr/>
    </dgm:pt>
    <dgm:pt modelId="{C655B498-BAC3-4239-B45D-4D591D2244E9}" type="pres">
      <dgm:prSet presAssocID="{D8E55EA4-5933-421D-8E3C-7808F2BAE254}" presName="parentText" presStyleLbl="node1" presStyleIdx="5" presStyleCnt="8">
        <dgm:presLayoutVars>
          <dgm:chMax val="0"/>
          <dgm:bulletEnabled val="1"/>
        </dgm:presLayoutVars>
      </dgm:prSet>
      <dgm:spPr/>
      <dgm:t>
        <a:bodyPr/>
        <a:lstStyle/>
        <a:p>
          <a:endParaRPr lang="en-IN"/>
        </a:p>
      </dgm:t>
    </dgm:pt>
    <dgm:pt modelId="{6000DD1E-2F38-440F-884B-C3D07938158A}" type="pres">
      <dgm:prSet presAssocID="{9324B105-DF18-4606-9D82-F4A2DC34B0E2}" presName="spacer" presStyleCnt="0"/>
      <dgm:spPr/>
    </dgm:pt>
    <dgm:pt modelId="{F5B561D9-F67C-4B0C-99E7-B5433D2B13BE}" type="pres">
      <dgm:prSet presAssocID="{3D81586E-361C-456D-9384-52E736C44C25}" presName="parentText" presStyleLbl="node1" presStyleIdx="6" presStyleCnt="8">
        <dgm:presLayoutVars>
          <dgm:chMax val="0"/>
          <dgm:bulletEnabled val="1"/>
        </dgm:presLayoutVars>
      </dgm:prSet>
      <dgm:spPr/>
      <dgm:t>
        <a:bodyPr/>
        <a:lstStyle/>
        <a:p>
          <a:endParaRPr lang="en-IN"/>
        </a:p>
      </dgm:t>
    </dgm:pt>
    <dgm:pt modelId="{000C33F6-DD00-4137-9CD0-24A4933ACF06}" type="pres">
      <dgm:prSet presAssocID="{5C0EE01F-FC11-4549-83EB-C37DC6CD34E4}" presName="spacer" presStyleCnt="0"/>
      <dgm:spPr/>
    </dgm:pt>
    <dgm:pt modelId="{F569AEDB-BEB9-4ECD-BADC-6606781E20CB}" type="pres">
      <dgm:prSet presAssocID="{BA3165AF-7AFF-4EF3-9EC4-13B8199187C8}" presName="parentText" presStyleLbl="node1" presStyleIdx="7" presStyleCnt="8">
        <dgm:presLayoutVars>
          <dgm:chMax val="0"/>
          <dgm:bulletEnabled val="1"/>
        </dgm:presLayoutVars>
      </dgm:prSet>
      <dgm:spPr/>
      <dgm:t>
        <a:bodyPr/>
        <a:lstStyle/>
        <a:p>
          <a:endParaRPr lang="en-IN"/>
        </a:p>
      </dgm:t>
    </dgm:pt>
  </dgm:ptLst>
  <dgm:cxnLst>
    <dgm:cxn modelId="{D7AC04B5-0F79-42B9-A7F2-EACE59E94E9A}" srcId="{B20EB598-C945-4554-AD69-6F533CF70E8A}" destId="{12DCBD39-E462-4A24-B963-695F68E8BEB1}" srcOrd="2" destOrd="0" parTransId="{C4558B7B-D667-4BA5-B529-312B73ABAE10}" sibTransId="{94526626-E492-4C07-AEC4-85ADCAB97A34}"/>
    <dgm:cxn modelId="{87DA22C8-DF4D-4CAA-B70A-90888E74CE5F}" srcId="{B20EB598-C945-4554-AD69-6F533CF70E8A}" destId="{D1B5D6BD-691C-4A28-8DFE-C27A803B1C2C}" srcOrd="4" destOrd="0" parTransId="{4BAC8257-5B1B-467D-A604-EDFFD6313C6E}" sibTransId="{E5B77662-47C4-47F7-AF9E-091F3F02FD8A}"/>
    <dgm:cxn modelId="{D9B9E0A7-CE8F-4870-A2A2-64EB7E493F51}" type="presOf" srcId="{3D81586E-361C-456D-9384-52E736C44C25}" destId="{F5B561D9-F67C-4B0C-99E7-B5433D2B13BE}" srcOrd="0" destOrd="0" presId="urn:microsoft.com/office/officeart/2005/8/layout/vList2"/>
    <dgm:cxn modelId="{BF04A0FF-8D74-4D00-A0CE-3ED3DB141880}" type="presOf" srcId="{12DCBD39-E462-4A24-B963-695F68E8BEB1}" destId="{5F169AF9-DDB5-4F2F-A531-5BC5EB26487F}" srcOrd="0" destOrd="0" presId="urn:microsoft.com/office/officeart/2005/8/layout/vList2"/>
    <dgm:cxn modelId="{25157F32-264F-4FA7-BD8D-B49284E790A4}" srcId="{B20EB598-C945-4554-AD69-6F533CF70E8A}" destId="{D8E55EA4-5933-421D-8E3C-7808F2BAE254}" srcOrd="5" destOrd="0" parTransId="{01B04AAD-477E-4CF9-B50F-4EB323695F81}" sibTransId="{9324B105-DF18-4606-9D82-F4A2DC34B0E2}"/>
    <dgm:cxn modelId="{427E53F8-8E60-423A-AAB0-C8C6E33E0702}" type="presOf" srcId="{B20EB598-C945-4554-AD69-6F533CF70E8A}" destId="{4354D0AD-87FF-4174-B0AB-18EB7481DF0A}" srcOrd="0" destOrd="0" presId="urn:microsoft.com/office/officeart/2005/8/layout/vList2"/>
    <dgm:cxn modelId="{850AEA2D-30F1-4A0A-A93F-124833AFF6E4}" srcId="{B20EB598-C945-4554-AD69-6F533CF70E8A}" destId="{BA3165AF-7AFF-4EF3-9EC4-13B8199187C8}" srcOrd="7" destOrd="0" parTransId="{FD2184FE-7A80-4A5E-9E15-FB23CB1AD0A9}" sibTransId="{381E0A06-3070-440B-A5AD-4AE5A918CA23}"/>
    <dgm:cxn modelId="{889477EB-8CF1-4089-A02B-70AB97E784F6}" srcId="{B20EB598-C945-4554-AD69-6F533CF70E8A}" destId="{6303544B-7632-4DF6-9803-CCC4E1180B71}" srcOrd="0" destOrd="0" parTransId="{E7B3A13B-DF25-44C1-8909-BA9202125CE7}" sibTransId="{73F712D0-2CD2-439C-A1AE-DEE9143F0205}"/>
    <dgm:cxn modelId="{249A72B5-46ED-44A7-9C76-630964A5EC13}" type="presOf" srcId="{D8E55EA4-5933-421D-8E3C-7808F2BAE254}" destId="{C655B498-BAC3-4239-B45D-4D591D2244E9}" srcOrd="0" destOrd="0" presId="urn:microsoft.com/office/officeart/2005/8/layout/vList2"/>
    <dgm:cxn modelId="{0C0FBA01-060E-4931-823E-BB89AB1FCC26}" type="presOf" srcId="{6303544B-7632-4DF6-9803-CCC4E1180B71}" destId="{7A4649B0-C13B-438C-B297-88628164BB68}" srcOrd="0" destOrd="0" presId="urn:microsoft.com/office/officeart/2005/8/layout/vList2"/>
    <dgm:cxn modelId="{4DE9B573-0B6A-436E-A5DA-1BC394A079FA}" type="presOf" srcId="{E0D0D984-7B01-4EF5-82D5-F6BE0A8F6B30}" destId="{37C4A1D6-61DD-4DB2-ABEA-E576A46F04E1}" srcOrd="0" destOrd="0" presId="urn:microsoft.com/office/officeart/2005/8/layout/vList2"/>
    <dgm:cxn modelId="{D119DB10-8974-4F3C-81FD-EA1ADC1890F1}" srcId="{B20EB598-C945-4554-AD69-6F533CF70E8A}" destId="{3D81586E-361C-456D-9384-52E736C44C25}" srcOrd="6" destOrd="0" parTransId="{F42098E2-C3FD-4362-BCB9-15D67F5B0A2D}" sibTransId="{5C0EE01F-FC11-4549-83EB-C37DC6CD34E4}"/>
    <dgm:cxn modelId="{B8DCEA0D-04ED-417C-AA8F-1689E1EAA76B}" type="presOf" srcId="{623750A3-B4DE-44DB-A608-442AC6227A2C}" destId="{7813A8D8-E413-4485-82EE-4B07ADF41DA0}" srcOrd="0" destOrd="0" presId="urn:microsoft.com/office/officeart/2005/8/layout/vList2"/>
    <dgm:cxn modelId="{C1D8E2D7-0778-4014-A7C1-D0922DDD8C59}" type="presOf" srcId="{BA3165AF-7AFF-4EF3-9EC4-13B8199187C8}" destId="{F569AEDB-BEB9-4ECD-BADC-6606781E20CB}" srcOrd="0" destOrd="0" presId="urn:microsoft.com/office/officeart/2005/8/layout/vList2"/>
    <dgm:cxn modelId="{F881E2BB-AC35-4DE5-9E9B-BEC945E9A469}" srcId="{B20EB598-C945-4554-AD69-6F533CF70E8A}" destId="{623750A3-B4DE-44DB-A608-442AC6227A2C}" srcOrd="1" destOrd="0" parTransId="{7DAD802B-7762-4783-98E3-B1A421E75E48}" sibTransId="{2D35EB6B-2FE8-406A-B057-8DE94A597F13}"/>
    <dgm:cxn modelId="{03322FFE-5B80-4473-BFBC-45293923FB91}" srcId="{B20EB598-C945-4554-AD69-6F533CF70E8A}" destId="{E0D0D984-7B01-4EF5-82D5-F6BE0A8F6B30}" srcOrd="3" destOrd="0" parTransId="{8D849003-57C5-4256-8AF6-3C508BF39240}" sibTransId="{1930C83A-288E-4FD4-B043-8D1AC8AE45E3}"/>
    <dgm:cxn modelId="{20F08925-82CE-4854-B6AB-3AE45D4B1CC0}" type="presOf" srcId="{D1B5D6BD-691C-4A28-8DFE-C27A803B1C2C}" destId="{721CA7C1-8767-444D-BCC3-A417C6DF7D30}" srcOrd="0" destOrd="0" presId="urn:microsoft.com/office/officeart/2005/8/layout/vList2"/>
    <dgm:cxn modelId="{36D6633B-8415-4981-A976-DA50E2092158}" type="presParOf" srcId="{4354D0AD-87FF-4174-B0AB-18EB7481DF0A}" destId="{7A4649B0-C13B-438C-B297-88628164BB68}" srcOrd="0" destOrd="0" presId="urn:microsoft.com/office/officeart/2005/8/layout/vList2"/>
    <dgm:cxn modelId="{A8D5C3FA-2242-48B9-B631-CB0D4EFE8FAF}" type="presParOf" srcId="{4354D0AD-87FF-4174-B0AB-18EB7481DF0A}" destId="{BE3EC776-4955-4A97-8EE1-8AB4EC16E710}" srcOrd="1" destOrd="0" presId="urn:microsoft.com/office/officeart/2005/8/layout/vList2"/>
    <dgm:cxn modelId="{5771D9B0-CD49-4351-B1BC-15207526ACC7}" type="presParOf" srcId="{4354D0AD-87FF-4174-B0AB-18EB7481DF0A}" destId="{7813A8D8-E413-4485-82EE-4B07ADF41DA0}" srcOrd="2" destOrd="0" presId="urn:microsoft.com/office/officeart/2005/8/layout/vList2"/>
    <dgm:cxn modelId="{D63383F2-CFF2-421F-8577-B95F28D0783A}" type="presParOf" srcId="{4354D0AD-87FF-4174-B0AB-18EB7481DF0A}" destId="{AE983873-8EFB-49BE-B99F-4866F66C51EA}" srcOrd="3" destOrd="0" presId="urn:microsoft.com/office/officeart/2005/8/layout/vList2"/>
    <dgm:cxn modelId="{22F50068-1654-49CB-94A9-4F85FC790214}" type="presParOf" srcId="{4354D0AD-87FF-4174-B0AB-18EB7481DF0A}" destId="{5F169AF9-DDB5-4F2F-A531-5BC5EB26487F}" srcOrd="4" destOrd="0" presId="urn:microsoft.com/office/officeart/2005/8/layout/vList2"/>
    <dgm:cxn modelId="{E13963A6-0AFE-40F2-964F-9EA37677CFDA}" type="presParOf" srcId="{4354D0AD-87FF-4174-B0AB-18EB7481DF0A}" destId="{27CCFDEA-09F8-4084-B566-69D5B71FCABA}" srcOrd="5" destOrd="0" presId="urn:microsoft.com/office/officeart/2005/8/layout/vList2"/>
    <dgm:cxn modelId="{E54535F7-9361-4772-97A7-C7701491A8AE}" type="presParOf" srcId="{4354D0AD-87FF-4174-B0AB-18EB7481DF0A}" destId="{37C4A1D6-61DD-4DB2-ABEA-E576A46F04E1}" srcOrd="6" destOrd="0" presId="urn:microsoft.com/office/officeart/2005/8/layout/vList2"/>
    <dgm:cxn modelId="{2CF65652-0745-4D6D-BAB7-0981AFB928A8}" type="presParOf" srcId="{4354D0AD-87FF-4174-B0AB-18EB7481DF0A}" destId="{7B3C5E4F-3178-4442-BED3-8C3B0023BF75}" srcOrd="7" destOrd="0" presId="urn:microsoft.com/office/officeart/2005/8/layout/vList2"/>
    <dgm:cxn modelId="{7799B8AB-9DD3-4792-A898-B330FD4A835D}" type="presParOf" srcId="{4354D0AD-87FF-4174-B0AB-18EB7481DF0A}" destId="{721CA7C1-8767-444D-BCC3-A417C6DF7D30}" srcOrd="8" destOrd="0" presId="urn:microsoft.com/office/officeart/2005/8/layout/vList2"/>
    <dgm:cxn modelId="{113A6371-A0E7-45E9-9405-95E02F14E586}" type="presParOf" srcId="{4354D0AD-87FF-4174-B0AB-18EB7481DF0A}" destId="{61B7E7BF-41EC-4CE4-A21D-7CB41F2EE2FF}" srcOrd="9" destOrd="0" presId="urn:microsoft.com/office/officeart/2005/8/layout/vList2"/>
    <dgm:cxn modelId="{7076DD95-5654-4CCB-A100-2A3C3883D924}" type="presParOf" srcId="{4354D0AD-87FF-4174-B0AB-18EB7481DF0A}" destId="{C655B498-BAC3-4239-B45D-4D591D2244E9}" srcOrd="10" destOrd="0" presId="urn:microsoft.com/office/officeart/2005/8/layout/vList2"/>
    <dgm:cxn modelId="{1B426252-CDE3-4315-9D64-F5851AA11996}" type="presParOf" srcId="{4354D0AD-87FF-4174-B0AB-18EB7481DF0A}" destId="{6000DD1E-2F38-440F-884B-C3D07938158A}" srcOrd="11" destOrd="0" presId="urn:microsoft.com/office/officeart/2005/8/layout/vList2"/>
    <dgm:cxn modelId="{50537F80-6664-412B-A3B6-267053A77815}" type="presParOf" srcId="{4354D0AD-87FF-4174-B0AB-18EB7481DF0A}" destId="{F5B561D9-F67C-4B0C-99E7-B5433D2B13BE}" srcOrd="12" destOrd="0" presId="urn:microsoft.com/office/officeart/2005/8/layout/vList2"/>
    <dgm:cxn modelId="{6971063A-017B-4238-9D9C-A4DB1E3B9899}" type="presParOf" srcId="{4354D0AD-87FF-4174-B0AB-18EB7481DF0A}" destId="{000C33F6-DD00-4137-9CD0-24A4933ACF06}" srcOrd="13" destOrd="0" presId="urn:microsoft.com/office/officeart/2005/8/layout/vList2"/>
    <dgm:cxn modelId="{3BDEC37C-EC77-41CA-BD0F-D87E2FB608F6}" type="presParOf" srcId="{4354D0AD-87FF-4174-B0AB-18EB7481DF0A}" destId="{F569AEDB-BEB9-4ECD-BADC-6606781E20CB}" srcOrd="1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82340E6B-878F-43CA-A46E-CB9EB6BA1496}" type="doc">
      <dgm:prSet loTypeId="urn:microsoft.com/office/officeart/2005/8/layout/arrow1" loCatId="process" qsTypeId="urn:microsoft.com/office/officeart/2005/8/quickstyle/simple3" qsCatId="simple" csTypeId="urn:microsoft.com/office/officeart/2005/8/colors/accent0_3" csCatId="mainScheme" phldr="1"/>
      <dgm:spPr/>
      <dgm:t>
        <a:bodyPr/>
        <a:lstStyle/>
        <a:p>
          <a:endParaRPr lang="en-IN"/>
        </a:p>
      </dgm:t>
    </dgm:pt>
    <dgm:pt modelId="{EE63B814-713B-4954-977D-A250200B574D}">
      <dgm:prSet/>
      <dgm:spPr/>
      <dgm:t>
        <a:bodyPr/>
        <a:lstStyle/>
        <a:p>
          <a:pPr rtl="0"/>
          <a:r>
            <a:rPr lang="en-US" smtClean="0"/>
            <a:t>For defining the interfaces for a web service</a:t>
          </a:r>
          <a:endParaRPr lang="en-IN"/>
        </a:p>
      </dgm:t>
    </dgm:pt>
    <dgm:pt modelId="{69854F32-21C7-4781-98C6-B85D90224045}" type="parTrans" cxnId="{B4A21878-5DDF-4C33-923E-F813392C37D5}">
      <dgm:prSet/>
      <dgm:spPr/>
      <dgm:t>
        <a:bodyPr/>
        <a:lstStyle/>
        <a:p>
          <a:endParaRPr lang="en-IN"/>
        </a:p>
      </dgm:t>
    </dgm:pt>
    <dgm:pt modelId="{EF338195-AECA-4078-8576-2168B7300F6E}" type="sibTrans" cxnId="{B4A21878-5DDF-4C33-923E-F813392C37D5}">
      <dgm:prSet/>
      <dgm:spPr/>
      <dgm:t>
        <a:bodyPr/>
        <a:lstStyle/>
        <a:p>
          <a:endParaRPr lang="en-IN"/>
        </a:p>
      </dgm:t>
    </dgm:pt>
    <dgm:pt modelId="{0BB3C53A-3689-4D24-B27F-895B558AAB2C}">
      <dgm:prSet/>
      <dgm:spPr/>
      <dgm:t>
        <a:bodyPr/>
        <a:lstStyle/>
        <a:p>
          <a:pPr rtl="0"/>
          <a:r>
            <a:rPr lang="en-US" smtClean="0"/>
            <a:t>Names of methods</a:t>
          </a:r>
          <a:endParaRPr lang="en-IN"/>
        </a:p>
      </dgm:t>
    </dgm:pt>
    <dgm:pt modelId="{750FA22D-6835-4F7C-AEF0-7B4C1EA813F9}" type="parTrans" cxnId="{7BFD58C5-9F37-44EE-89C5-F48B007D6CF7}">
      <dgm:prSet/>
      <dgm:spPr/>
      <dgm:t>
        <a:bodyPr/>
        <a:lstStyle/>
        <a:p>
          <a:endParaRPr lang="en-IN"/>
        </a:p>
      </dgm:t>
    </dgm:pt>
    <dgm:pt modelId="{065E45BF-E4B9-49D6-B3BB-B466F6D7B8CF}" type="sibTrans" cxnId="{7BFD58C5-9F37-44EE-89C5-F48B007D6CF7}">
      <dgm:prSet/>
      <dgm:spPr/>
      <dgm:t>
        <a:bodyPr/>
        <a:lstStyle/>
        <a:p>
          <a:endParaRPr lang="en-IN"/>
        </a:p>
      </dgm:t>
    </dgm:pt>
    <dgm:pt modelId="{08FFF6BD-66A3-47A3-B34E-EF9CD6F46933}">
      <dgm:prSet/>
      <dgm:spPr/>
      <dgm:t>
        <a:bodyPr/>
        <a:lstStyle/>
        <a:p>
          <a:pPr rtl="0"/>
          <a:r>
            <a:rPr lang="en-US" dirty="0" smtClean="0"/>
            <a:t>Types and order of parameters</a:t>
          </a:r>
          <a:endParaRPr lang="en-IN" dirty="0"/>
        </a:p>
      </dgm:t>
    </dgm:pt>
    <dgm:pt modelId="{E799A051-64A0-4D01-86C8-D5A5EC38AF13}" type="parTrans" cxnId="{34ABE1DE-9844-4AAD-A25D-69E707B18676}">
      <dgm:prSet/>
      <dgm:spPr/>
      <dgm:t>
        <a:bodyPr/>
        <a:lstStyle/>
        <a:p>
          <a:endParaRPr lang="en-IN"/>
        </a:p>
      </dgm:t>
    </dgm:pt>
    <dgm:pt modelId="{6E6D0363-36DC-41F9-B21D-B52BE73C6F8C}" type="sibTrans" cxnId="{34ABE1DE-9844-4AAD-A25D-69E707B18676}">
      <dgm:prSet/>
      <dgm:spPr/>
      <dgm:t>
        <a:bodyPr/>
        <a:lstStyle/>
        <a:p>
          <a:endParaRPr lang="en-IN"/>
        </a:p>
      </dgm:t>
    </dgm:pt>
    <dgm:pt modelId="{B616EB50-715E-4EF0-AB3D-638170E56848}">
      <dgm:prSet/>
      <dgm:spPr/>
      <dgm:t>
        <a:bodyPr/>
        <a:lstStyle/>
        <a:p>
          <a:pPr rtl="0"/>
          <a:r>
            <a:rPr lang="en-US" smtClean="0"/>
            <a:t>Types of return values</a:t>
          </a:r>
          <a:endParaRPr lang="en-IN"/>
        </a:p>
      </dgm:t>
    </dgm:pt>
    <dgm:pt modelId="{64EDFA93-8962-47F5-8F1A-1298D8F7FB6D}" type="parTrans" cxnId="{E3EBD4BD-06B2-42D8-BEB6-FDE3270D97EC}">
      <dgm:prSet/>
      <dgm:spPr/>
      <dgm:t>
        <a:bodyPr/>
        <a:lstStyle/>
        <a:p>
          <a:endParaRPr lang="en-IN"/>
        </a:p>
      </dgm:t>
    </dgm:pt>
    <dgm:pt modelId="{EAD8B973-CCC0-461B-B643-5BBE68AD431B}" type="sibTrans" cxnId="{E3EBD4BD-06B2-42D8-BEB6-FDE3270D97EC}">
      <dgm:prSet/>
      <dgm:spPr/>
      <dgm:t>
        <a:bodyPr/>
        <a:lstStyle/>
        <a:p>
          <a:endParaRPr lang="en-IN"/>
        </a:p>
      </dgm:t>
    </dgm:pt>
    <dgm:pt modelId="{27E9B8AA-5328-4B56-8501-0D8CED2666DB}">
      <dgm:prSet/>
      <dgm:spPr/>
      <dgm:t>
        <a:bodyPr/>
        <a:lstStyle/>
        <a:p>
          <a:pPr rtl="0"/>
          <a:r>
            <a:rPr lang="en-US" smtClean="0"/>
            <a:t>URL of service</a:t>
          </a:r>
          <a:endParaRPr lang="en-IN"/>
        </a:p>
      </dgm:t>
    </dgm:pt>
    <dgm:pt modelId="{22E6F460-7AD5-4830-ABEB-0001EBC02A79}" type="parTrans" cxnId="{1BE623A6-1188-40FA-AEBF-20EC2F778F05}">
      <dgm:prSet/>
      <dgm:spPr/>
      <dgm:t>
        <a:bodyPr/>
        <a:lstStyle/>
        <a:p>
          <a:endParaRPr lang="en-IN"/>
        </a:p>
      </dgm:t>
    </dgm:pt>
    <dgm:pt modelId="{6F625267-7079-4A4D-B171-10397EF80CB2}" type="sibTrans" cxnId="{1BE623A6-1188-40FA-AEBF-20EC2F778F05}">
      <dgm:prSet/>
      <dgm:spPr/>
      <dgm:t>
        <a:bodyPr/>
        <a:lstStyle/>
        <a:p>
          <a:endParaRPr lang="en-IN"/>
        </a:p>
      </dgm:t>
    </dgm:pt>
    <dgm:pt modelId="{E3E79E02-5A91-4C0C-A83C-0C78FEEDC32D}">
      <dgm:prSet/>
      <dgm:spPr/>
      <dgm:t>
        <a:bodyPr/>
        <a:lstStyle/>
        <a:p>
          <a:pPr rtl="0"/>
          <a:r>
            <a:rPr lang="en-US" smtClean="0"/>
            <a:t>Writing WSDL</a:t>
          </a:r>
          <a:endParaRPr lang="en-IN"/>
        </a:p>
      </dgm:t>
    </dgm:pt>
    <dgm:pt modelId="{0D0D1C4D-3CDB-4BF1-9E00-11C496CBFD1B}" type="parTrans" cxnId="{534762E8-D91F-4F05-BD56-8E3B579E600C}">
      <dgm:prSet/>
      <dgm:spPr/>
      <dgm:t>
        <a:bodyPr/>
        <a:lstStyle/>
        <a:p>
          <a:endParaRPr lang="en-IN"/>
        </a:p>
      </dgm:t>
    </dgm:pt>
    <dgm:pt modelId="{FBA2F6C9-A645-43A8-B75B-7474F91F3665}" type="sibTrans" cxnId="{534762E8-D91F-4F05-BD56-8E3B579E600C}">
      <dgm:prSet/>
      <dgm:spPr/>
      <dgm:t>
        <a:bodyPr/>
        <a:lstStyle/>
        <a:p>
          <a:endParaRPr lang="en-IN"/>
        </a:p>
      </dgm:t>
    </dgm:pt>
    <dgm:pt modelId="{42E5CC73-CA48-4975-AE72-612FE78FCAA0}">
      <dgm:prSet/>
      <dgm:spPr/>
      <dgm:t>
        <a:bodyPr/>
        <a:lstStyle/>
        <a:p>
          <a:pPr rtl="0"/>
          <a:r>
            <a:rPr lang="en-US" smtClean="0"/>
            <a:t>Do it once, when service is defined</a:t>
          </a:r>
          <a:endParaRPr lang="en-IN"/>
        </a:p>
      </dgm:t>
    </dgm:pt>
    <dgm:pt modelId="{172F7A84-5083-4916-AB0D-4CE7D0026816}" type="parTrans" cxnId="{D65F0C5E-0E8B-4111-A15D-B080D20C1AF3}">
      <dgm:prSet/>
      <dgm:spPr/>
      <dgm:t>
        <a:bodyPr/>
        <a:lstStyle/>
        <a:p>
          <a:endParaRPr lang="en-IN"/>
        </a:p>
      </dgm:t>
    </dgm:pt>
    <dgm:pt modelId="{483C25B5-5B53-4FD4-8AFB-9BAB3D257147}" type="sibTrans" cxnId="{D65F0C5E-0E8B-4111-A15D-B080D20C1AF3}">
      <dgm:prSet/>
      <dgm:spPr/>
      <dgm:t>
        <a:bodyPr/>
        <a:lstStyle/>
        <a:p>
          <a:endParaRPr lang="en-IN"/>
        </a:p>
      </dgm:t>
    </dgm:pt>
    <dgm:pt modelId="{F8A8EA0E-5EEE-463C-9FD7-AFD132E360E7}">
      <dgm:prSet/>
      <dgm:spPr/>
      <dgm:t>
        <a:bodyPr/>
        <a:lstStyle/>
        <a:p>
          <a:pPr rtl="0"/>
          <a:r>
            <a:rPr lang="en-US" smtClean="0"/>
            <a:t>Annoying and error-prone to do by hand</a:t>
          </a:r>
          <a:endParaRPr lang="en-IN"/>
        </a:p>
      </dgm:t>
    </dgm:pt>
    <dgm:pt modelId="{6DF20EE4-DE1B-49DB-A8BE-A40F2E53F67D}" type="parTrans" cxnId="{BDBB4095-869D-4D72-9AFE-4261D0BA82EA}">
      <dgm:prSet/>
      <dgm:spPr/>
      <dgm:t>
        <a:bodyPr/>
        <a:lstStyle/>
        <a:p>
          <a:endParaRPr lang="en-IN"/>
        </a:p>
      </dgm:t>
    </dgm:pt>
    <dgm:pt modelId="{AFB923CB-0062-497F-B80E-9FE38F3884C5}" type="sibTrans" cxnId="{BDBB4095-869D-4D72-9AFE-4261D0BA82EA}">
      <dgm:prSet/>
      <dgm:spPr/>
      <dgm:t>
        <a:bodyPr/>
        <a:lstStyle/>
        <a:p>
          <a:endParaRPr lang="en-IN"/>
        </a:p>
      </dgm:t>
    </dgm:pt>
    <dgm:pt modelId="{C6E0BA19-D745-4C9E-B5F3-9BCF6B20472D}">
      <dgm:prSet/>
      <dgm:spPr/>
      <dgm:t>
        <a:bodyPr/>
        <a:lstStyle/>
        <a:p>
          <a:pPr rtl="0"/>
          <a:r>
            <a:rPr lang="en-US" dirty="0" smtClean="0"/>
            <a:t>Several free generating packages available e.g. Apache Ant Java2wsdl</a:t>
          </a:r>
          <a:endParaRPr lang="en-IN" dirty="0"/>
        </a:p>
      </dgm:t>
    </dgm:pt>
    <dgm:pt modelId="{D56C1E73-088E-4084-AC39-C76693AA979D}" type="parTrans" cxnId="{640367BE-9D36-441F-AE8F-69334C1BBA4D}">
      <dgm:prSet/>
      <dgm:spPr/>
      <dgm:t>
        <a:bodyPr/>
        <a:lstStyle/>
        <a:p>
          <a:endParaRPr lang="en-IN"/>
        </a:p>
      </dgm:t>
    </dgm:pt>
    <dgm:pt modelId="{94FBD13C-2BEB-46FB-816E-993CDC87B1F5}" type="sibTrans" cxnId="{640367BE-9D36-441F-AE8F-69334C1BBA4D}">
      <dgm:prSet/>
      <dgm:spPr/>
      <dgm:t>
        <a:bodyPr/>
        <a:lstStyle/>
        <a:p>
          <a:endParaRPr lang="en-IN"/>
        </a:p>
      </dgm:t>
    </dgm:pt>
    <dgm:pt modelId="{FCCAE15C-95B5-450A-AEDB-1BB48ACD7207}" type="pres">
      <dgm:prSet presAssocID="{82340E6B-878F-43CA-A46E-CB9EB6BA1496}" presName="cycle" presStyleCnt="0">
        <dgm:presLayoutVars>
          <dgm:dir/>
          <dgm:resizeHandles val="exact"/>
        </dgm:presLayoutVars>
      </dgm:prSet>
      <dgm:spPr/>
      <dgm:t>
        <a:bodyPr/>
        <a:lstStyle/>
        <a:p>
          <a:endParaRPr lang="en-IN"/>
        </a:p>
      </dgm:t>
    </dgm:pt>
    <dgm:pt modelId="{6CC230D8-DF7D-408B-82FD-3821EE1D10F5}" type="pres">
      <dgm:prSet presAssocID="{EE63B814-713B-4954-977D-A250200B574D}" presName="arrow" presStyleLbl="node1" presStyleIdx="0" presStyleCnt="2">
        <dgm:presLayoutVars>
          <dgm:bulletEnabled val="1"/>
        </dgm:presLayoutVars>
      </dgm:prSet>
      <dgm:spPr/>
      <dgm:t>
        <a:bodyPr/>
        <a:lstStyle/>
        <a:p>
          <a:endParaRPr lang="en-IN"/>
        </a:p>
      </dgm:t>
    </dgm:pt>
    <dgm:pt modelId="{7F13AF95-2168-46B1-8E1D-5A5EDDB2410B}" type="pres">
      <dgm:prSet presAssocID="{E3E79E02-5A91-4C0C-A83C-0C78FEEDC32D}" presName="arrow" presStyleLbl="node1" presStyleIdx="1" presStyleCnt="2">
        <dgm:presLayoutVars>
          <dgm:bulletEnabled val="1"/>
        </dgm:presLayoutVars>
      </dgm:prSet>
      <dgm:spPr/>
      <dgm:t>
        <a:bodyPr/>
        <a:lstStyle/>
        <a:p>
          <a:endParaRPr lang="en-IN"/>
        </a:p>
      </dgm:t>
    </dgm:pt>
  </dgm:ptLst>
  <dgm:cxnLst>
    <dgm:cxn modelId="{534762E8-D91F-4F05-BD56-8E3B579E600C}" srcId="{82340E6B-878F-43CA-A46E-CB9EB6BA1496}" destId="{E3E79E02-5A91-4C0C-A83C-0C78FEEDC32D}" srcOrd="1" destOrd="0" parTransId="{0D0D1C4D-3CDB-4BF1-9E00-11C496CBFD1B}" sibTransId="{FBA2F6C9-A645-43A8-B75B-7474F91F3665}"/>
    <dgm:cxn modelId="{7BFD58C5-9F37-44EE-89C5-F48B007D6CF7}" srcId="{EE63B814-713B-4954-977D-A250200B574D}" destId="{0BB3C53A-3689-4D24-B27F-895B558AAB2C}" srcOrd="0" destOrd="0" parTransId="{750FA22D-6835-4F7C-AEF0-7B4C1EA813F9}" sibTransId="{065E45BF-E4B9-49D6-B3BB-B466F6D7B8CF}"/>
    <dgm:cxn modelId="{E3EBD4BD-06B2-42D8-BEB6-FDE3270D97EC}" srcId="{EE63B814-713B-4954-977D-A250200B574D}" destId="{B616EB50-715E-4EF0-AB3D-638170E56848}" srcOrd="2" destOrd="0" parTransId="{64EDFA93-8962-47F5-8F1A-1298D8F7FB6D}" sibTransId="{EAD8B973-CCC0-461B-B643-5BBE68AD431B}"/>
    <dgm:cxn modelId="{DDE031CC-0A04-4B37-B0EB-BD7B4DF6DAD9}" type="presOf" srcId="{B616EB50-715E-4EF0-AB3D-638170E56848}" destId="{6CC230D8-DF7D-408B-82FD-3821EE1D10F5}" srcOrd="0" destOrd="3" presId="urn:microsoft.com/office/officeart/2005/8/layout/arrow1"/>
    <dgm:cxn modelId="{B4A21878-5DDF-4C33-923E-F813392C37D5}" srcId="{82340E6B-878F-43CA-A46E-CB9EB6BA1496}" destId="{EE63B814-713B-4954-977D-A250200B574D}" srcOrd="0" destOrd="0" parTransId="{69854F32-21C7-4781-98C6-B85D90224045}" sibTransId="{EF338195-AECA-4078-8576-2168B7300F6E}"/>
    <dgm:cxn modelId="{B6731466-4556-4AF3-BB51-D5CA725621AC}" type="presOf" srcId="{C6E0BA19-D745-4C9E-B5F3-9BCF6B20472D}" destId="{7F13AF95-2168-46B1-8E1D-5A5EDDB2410B}" srcOrd="0" destOrd="3" presId="urn:microsoft.com/office/officeart/2005/8/layout/arrow1"/>
    <dgm:cxn modelId="{640367BE-9D36-441F-AE8F-69334C1BBA4D}" srcId="{E3E79E02-5A91-4C0C-A83C-0C78FEEDC32D}" destId="{C6E0BA19-D745-4C9E-B5F3-9BCF6B20472D}" srcOrd="2" destOrd="0" parTransId="{D56C1E73-088E-4084-AC39-C76693AA979D}" sibTransId="{94FBD13C-2BEB-46FB-816E-993CDC87B1F5}"/>
    <dgm:cxn modelId="{B22F57B0-40A9-4468-A619-5EADD67C0400}" type="presOf" srcId="{0BB3C53A-3689-4D24-B27F-895B558AAB2C}" destId="{6CC230D8-DF7D-408B-82FD-3821EE1D10F5}" srcOrd="0" destOrd="1" presId="urn:microsoft.com/office/officeart/2005/8/layout/arrow1"/>
    <dgm:cxn modelId="{3799ACED-F450-4FA5-A07D-21BC0D16C18A}" type="presOf" srcId="{42E5CC73-CA48-4975-AE72-612FE78FCAA0}" destId="{7F13AF95-2168-46B1-8E1D-5A5EDDB2410B}" srcOrd="0" destOrd="1" presId="urn:microsoft.com/office/officeart/2005/8/layout/arrow1"/>
    <dgm:cxn modelId="{1BE623A6-1188-40FA-AEBF-20EC2F778F05}" srcId="{EE63B814-713B-4954-977D-A250200B574D}" destId="{27E9B8AA-5328-4B56-8501-0D8CED2666DB}" srcOrd="3" destOrd="0" parTransId="{22E6F460-7AD5-4830-ABEB-0001EBC02A79}" sibTransId="{6F625267-7079-4A4D-B171-10397EF80CB2}"/>
    <dgm:cxn modelId="{A4AFB230-2985-4845-A968-F2611ECDF5DF}" type="presOf" srcId="{82340E6B-878F-43CA-A46E-CB9EB6BA1496}" destId="{FCCAE15C-95B5-450A-AEDB-1BB48ACD7207}" srcOrd="0" destOrd="0" presId="urn:microsoft.com/office/officeart/2005/8/layout/arrow1"/>
    <dgm:cxn modelId="{5D0760A1-0EBC-4795-81D0-5FBCDFC3AEED}" type="presOf" srcId="{E3E79E02-5A91-4C0C-A83C-0C78FEEDC32D}" destId="{7F13AF95-2168-46B1-8E1D-5A5EDDB2410B}" srcOrd="0" destOrd="0" presId="urn:microsoft.com/office/officeart/2005/8/layout/arrow1"/>
    <dgm:cxn modelId="{2EBB2A20-71B2-4879-8B30-536DDC3B40BE}" type="presOf" srcId="{27E9B8AA-5328-4B56-8501-0D8CED2666DB}" destId="{6CC230D8-DF7D-408B-82FD-3821EE1D10F5}" srcOrd="0" destOrd="4" presId="urn:microsoft.com/office/officeart/2005/8/layout/arrow1"/>
    <dgm:cxn modelId="{D65F0C5E-0E8B-4111-A15D-B080D20C1AF3}" srcId="{E3E79E02-5A91-4C0C-A83C-0C78FEEDC32D}" destId="{42E5CC73-CA48-4975-AE72-612FE78FCAA0}" srcOrd="0" destOrd="0" parTransId="{172F7A84-5083-4916-AB0D-4CE7D0026816}" sibTransId="{483C25B5-5B53-4FD4-8AFB-9BAB3D257147}"/>
    <dgm:cxn modelId="{5935A6AC-B880-489A-9E85-69F5A08E13B3}" type="presOf" srcId="{EE63B814-713B-4954-977D-A250200B574D}" destId="{6CC230D8-DF7D-408B-82FD-3821EE1D10F5}" srcOrd="0" destOrd="0" presId="urn:microsoft.com/office/officeart/2005/8/layout/arrow1"/>
    <dgm:cxn modelId="{FCD99CC6-91BB-4032-BD3D-D3D3799F1F56}" type="presOf" srcId="{F8A8EA0E-5EEE-463C-9FD7-AFD132E360E7}" destId="{7F13AF95-2168-46B1-8E1D-5A5EDDB2410B}" srcOrd="0" destOrd="2" presId="urn:microsoft.com/office/officeart/2005/8/layout/arrow1"/>
    <dgm:cxn modelId="{BDBB4095-869D-4D72-9AFE-4261D0BA82EA}" srcId="{E3E79E02-5A91-4C0C-A83C-0C78FEEDC32D}" destId="{F8A8EA0E-5EEE-463C-9FD7-AFD132E360E7}" srcOrd="1" destOrd="0" parTransId="{6DF20EE4-DE1B-49DB-A8BE-A40F2E53F67D}" sibTransId="{AFB923CB-0062-497F-B80E-9FE38F3884C5}"/>
    <dgm:cxn modelId="{F08FBFAB-F99F-4525-8349-512BB765E326}" type="presOf" srcId="{08FFF6BD-66A3-47A3-B34E-EF9CD6F46933}" destId="{6CC230D8-DF7D-408B-82FD-3821EE1D10F5}" srcOrd="0" destOrd="2" presId="urn:microsoft.com/office/officeart/2005/8/layout/arrow1"/>
    <dgm:cxn modelId="{34ABE1DE-9844-4AAD-A25D-69E707B18676}" srcId="{EE63B814-713B-4954-977D-A250200B574D}" destId="{08FFF6BD-66A3-47A3-B34E-EF9CD6F46933}" srcOrd="1" destOrd="0" parTransId="{E799A051-64A0-4D01-86C8-D5A5EC38AF13}" sibTransId="{6E6D0363-36DC-41F9-B21D-B52BE73C6F8C}"/>
    <dgm:cxn modelId="{09A01F4B-DD7D-4E27-8BF9-2C539ED55A7D}" type="presParOf" srcId="{FCCAE15C-95B5-450A-AEDB-1BB48ACD7207}" destId="{6CC230D8-DF7D-408B-82FD-3821EE1D10F5}" srcOrd="0" destOrd="0" presId="urn:microsoft.com/office/officeart/2005/8/layout/arrow1"/>
    <dgm:cxn modelId="{22FA9CFD-777B-4A85-856A-8771FC022353}" type="presParOf" srcId="{FCCAE15C-95B5-450A-AEDB-1BB48ACD7207}" destId="{7F13AF95-2168-46B1-8E1D-5A5EDDB2410B}" srcOrd="1" destOrd="0" presId="urn:microsoft.com/office/officeart/2005/8/layout/arrow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CE0D46C6-EF7C-49A9-8381-5C6BC586B34B}" type="doc">
      <dgm:prSet loTypeId="urn:microsoft.com/office/officeart/2005/8/layout/vList2" loCatId="list" qsTypeId="urn:microsoft.com/office/officeart/2005/8/quickstyle/simple3" qsCatId="simple" csTypeId="urn:microsoft.com/office/officeart/2005/8/colors/accent0_3" csCatId="mainScheme" phldr="1"/>
      <dgm:spPr/>
      <dgm:t>
        <a:bodyPr/>
        <a:lstStyle/>
        <a:p>
          <a:endParaRPr lang="en-IN"/>
        </a:p>
      </dgm:t>
    </dgm:pt>
    <dgm:pt modelId="{D6971304-EC4C-4181-AC51-CF1130EC535E}">
      <dgm:prSet/>
      <dgm:spPr/>
      <dgm:t>
        <a:bodyPr/>
        <a:lstStyle/>
        <a:p>
          <a:pPr rtl="0"/>
          <a:r>
            <a:rPr lang="en-US" dirty="0" smtClean="0"/>
            <a:t>Simple Object Access Protocol, works over HTTP</a:t>
          </a:r>
          <a:endParaRPr lang="en-IN" dirty="0"/>
        </a:p>
      </dgm:t>
    </dgm:pt>
    <dgm:pt modelId="{4DF55F09-8DC6-44C4-98DC-A4BF7E8B4B59}" type="parTrans" cxnId="{AA6A56E3-6DDC-4AD9-BAF9-39E7C40EC222}">
      <dgm:prSet/>
      <dgm:spPr/>
      <dgm:t>
        <a:bodyPr/>
        <a:lstStyle/>
        <a:p>
          <a:endParaRPr lang="en-IN"/>
        </a:p>
      </dgm:t>
    </dgm:pt>
    <dgm:pt modelId="{CB557113-B5B3-411A-99BD-8FE2CE270507}" type="sibTrans" cxnId="{AA6A56E3-6DDC-4AD9-BAF9-39E7C40EC222}">
      <dgm:prSet/>
      <dgm:spPr/>
      <dgm:t>
        <a:bodyPr/>
        <a:lstStyle/>
        <a:p>
          <a:endParaRPr lang="en-IN"/>
        </a:p>
      </dgm:t>
    </dgm:pt>
    <dgm:pt modelId="{B6826786-F05A-4172-85ED-43F5FEA6F2C0}">
      <dgm:prSet/>
      <dgm:spPr/>
      <dgm:t>
        <a:bodyPr/>
        <a:lstStyle/>
        <a:p>
          <a:pPr rtl="0"/>
          <a:r>
            <a:rPr lang="en-IN" b="0" i="0" dirty="0" smtClean="0"/>
            <a:t>RPC </a:t>
          </a:r>
          <a:r>
            <a:rPr lang="en-IN" b="0" i="0" smtClean="0"/>
            <a:t>style : It </a:t>
          </a:r>
          <a:r>
            <a:rPr lang="en-IN" dirty="0" smtClean="0"/>
            <a:t>indicates that the SOAP message body contains an XML representation of a method call and uses the names of the method and its parameters to generate XML structures that represent a method’s call stack</a:t>
          </a:r>
          <a:endParaRPr lang="en-IN" b="0" i="0" dirty="0"/>
        </a:p>
      </dgm:t>
    </dgm:pt>
    <dgm:pt modelId="{EA3DB629-F401-4C23-ACBE-9C23CAE1ED15}" type="parTrans" cxnId="{9A5C4C87-AAD5-421E-9C21-2E9AE33A815E}">
      <dgm:prSet/>
      <dgm:spPr/>
      <dgm:t>
        <a:bodyPr/>
        <a:lstStyle/>
        <a:p>
          <a:endParaRPr lang="en-IN"/>
        </a:p>
      </dgm:t>
    </dgm:pt>
    <dgm:pt modelId="{6A6A2F5B-E194-4E05-AEDF-FBF96C0C97BD}" type="sibTrans" cxnId="{9A5C4C87-AAD5-421E-9C21-2E9AE33A815E}">
      <dgm:prSet/>
      <dgm:spPr/>
      <dgm:t>
        <a:bodyPr/>
        <a:lstStyle/>
        <a:p>
          <a:endParaRPr lang="en-IN"/>
        </a:p>
      </dgm:t>
    </dgm:pt>
    <dgm:pt modelId="{D48414BD-DCAA-4338-8F20-7B4FAD899A4A}">
      <dgm:prSet/>
      <dgm:spPr/>
      <dgm:t>
        <a:bodyPr/>
        <a:lstStyle/>
        <a:p>
          <a:pPr rtl="0"/>
          <a:r>
            <a:rPr lang="en-US" dirty="0" smtClean="0"/>
            <a:t>Good tools are available e.g. Apache Axis, CXF, Spring WS and Visual Studio .NET etc.</a:t>
          </a:r>
          <a:endParaRPr lang="en-IN" dirty="0"/>
        </a:p>
      </dgm:t>
    </dgm:pt>
    <dgm:pt modelId="{222AFB63-6AAF-4E6C-BBF3-098B1F2ED8A7}" type="parTrans" cxnId="{D02DCCB1-BBFE-49A0-9447-AA9273E3EBCB}">
      <dgm:prSet/>
      <dgm:spPr/>
      <dgm:t>
        <a:bodyPr/>
        <a:lstStyle/>
        <a:p>
          <a:endParaRPr lang="en-IN"/>
        </a:p>
      </dgm:t>
    </dgm:pt>
    <dgm:pt modelId="{6315502E-D835-40EE-847D-7F93D37E4C82}" type="sibTrans" cxnId="{D02DCCB1-BBFE-49A0-9447-AA9273E3EBCB}">
      <dgm:prSet/>
      <dgm:spPr/>
      <dgm:t>
        <a:bodyPr/>
        <a:lstStyle/>
        <a:p>
          <a:endParaRPr lang="en-IN"/>
        </a:p>
      </dgm:t>
    </dgm:pt>
    <dgm:pt modelId="{43F8CEC3-4050-44F9-A9B7-0ADD6BADE51B}">
      <dgm:prSet/>
      <dgm:spPr/>
      <dgm:t>
        <a:bodyPr/>
        <a:lstStyle/>
        <a:p>
          <a:pPr rtl="0"/>
          <a:r>
            <a:rPr lang="en-IN" dirty="0" smtClean="0"/>
            <a:t>Document style : It indicates that the SOAP body contains a XML document which can be validated against pre-defined XML schema document.</a:t>
          </a:r>
          <a:endParaRPr lang="en-IN" dirty="0"/>
        </a:p>
      </dgm:t>
    </dgm:pt>
    <dgm:pt modelId="{950F9FC4-C574-4A7B-B58C-B4654DBE42B3}" type="sibTrans" cxnId="{9FC5DAB5-D0FE-409A-85FD-00A208E4AD84}">
      <dgm:prSet/>
      <dgm:spPr/>
      <dgm:t>
        <a:bodyPr/>
        <a:lstStyle/>
        <a:p>
          <a:endParaRPr lang="en-IN"/>
        </a:p>
      </dgm:t>
    </dgm:pt>
    <dgm:pt modelId="{25F12DF1-C1AC-4AC3-A6B9-C11E28851E71}" type="parTrans" cxnId="{9FC5DAB5-D0FE-409A-85FD-00A208E4AD84}">
      <dgm:prSet/>
      <dgm:spPr/>
      <dgm:t>
        <a:bodyPr/>
        <a:lstStyle/>
        <a:p>
          <a:endParaRPr lang="en-IN"/>
        </a:p>
      </dgm:t>
    </dgm:pt>
    <dgm:pt modelId="{0B750A75-BA67-4AD3-B751-92052DA59DC1}" type="pres">
      <dgm:prSet presAssocID="{CE0D46C6-EF7C-49A9-8381-5C6BC586B34B}" presName="linear" presStyleCnt="0">
        <dgm:presLayoutVars>
          <dgm:animLvl val="lvl"/>
          <dgm:resizeHandles val="exact"/>
        </dgm:presLayoutVars>
      </dgm:prSet>
      <dgm:spPr/>
      <dgm:t>
        <a:bodyPr/>
        <a:lstStyle/>
        <a:p>
          <a:endParaRPr lang="en-IN"/>
        </a:p>
      </dgm:t>
    </dgm:pt>
    <dgm:pt modelId="{240B7C36-A17E-4CF4-A0F6-95747F49373D}" type="pres">
      <dgm:prSet presAssocID="{D6971304-EC4C-4181-AC51-CF1130EC535E}" presName="parentText" presStyleLbl="node1" presStyleIdx="0" presStyleCnt="4">
        <dgm:presLayoutVars>
          <dgm:chMax val="0"/>
          <dgm:bulletEnabled val="1"/>
        </dgm:presLayoutVars>
      </dgm:prSet>
      <dgm:spPr/>
      <dgm:t>
        <a:bodyPr/>
        <a:lstStyle/>
        <a:p>
          <a:endParaRPr lang="en-IN"/>
        </a:p>
      </dgm:t>
    </dgm:pt>
    <dgm:pt modelId="{B682EC4E-8FCF-45BE-8572-100EB981E1FE}" type="pres">
      <dgm:prSet presAssocID="{CB557113-B5B3-411A-99BD-8FE2CE270507}" presName="spacer" presStyleCnt="0"/>
      <dgm:spPr/>
    </dgm:pt>
    <dgm:pt modelId="{C43504B8-DDCB-44AC-8D53-7403DAD0DF7F}" type="pres">
      <dgm:prSet presAssocID="{43F8CEC3-4050-44F9-A9B7-0ADD6BADE51B}" presName="parentText" presStyleLbl="node1" presStyleIdx="1" presStyleCnt="4">
        <dgm:presLayoutVars>
          <dgm:chMax val="0"/>
          <dgm:bulletEnabled val="1"/>
        </dgm:presLayoutVars>
      </dgm:prSet>
      <dgm:spPr/>
      <dgm:t>
        <a:bodyPr/>
        <a:lstStyle/>
        <a:p>
          <a:endParaRPr lang="en-IN"/>
        </a:p>
      </dgm:t>
    </dgm:pt>
    <dgm:pt modelId="{18872F33-739C-494D-B4ED-7130A5A67018}" type="pres">
      <dgm:prSet presAssocID="{950F9FC4-C574-4A7B-B58C-B4654DBE42B3}" presName="spacer" presStyleCnt="0"/>
      <dgm:spPr/>
    </dgm:pt>
    <dgm:pt modelId="{944B05DB-5656-4B5E-AE66-3E80969A41F3}" type="pres">
      <dgm:prSet presAssocID="{B6826786-F05A-4172-85ED-43F5FEA6F2C0}" presName="parentText" presStyleLbl="node1" presStyleIdx="2" presStyleCnt="4">
        <dgm:presLayoutVars>
          <dgm:chMax val="0"/>
          <dgm:bulletEnabled val="1"/>
        </dgm:presLayoutVars>
      </dgm:prSet>
      <dgm:spPr/>
      <dgm:t>
        <a:bodyPr/>
        <a:lstStyle/>
        <a:p>
          <a:endParaRPr lang="en-IN"/>
        </a:p>
      </dgm:t>
    </dgm:pt>
    <dgm:pt modelId="{22A5A173-AD5B-4887-8EDD-2B9F5F2F5E5F}" type="pres">
      <dgm:prSet presAssocID="{6A6A2F5B-E194-4E05-AEDF-FBF96C0C97BD}" presName="spacer" presStyleCnt="0"/>
      <dgm:spPr/>
    </dgm:pt>
    <dgm:pt modelId="{106CECF6-CB1D-4BBA-A19F-D62275C81922}" type="pres">
      <dgm:prSet presAssocID="{D48414BD-DCAA-4338-8F20-7B4FAD899A4A}" presName="parentText" presStyleLbl="node1" presStyleIdx="3" presStyleCnt="4">
        <dgm:presLayoutVars>
          <dgm:chMax val="0"/>
          <dgm:bulletEnabled val="1"/>
        </dgm:presLayoutVars>
      </dgm:prSet>
      <dgm:spPr/>
      <dgm:t>
        <a:bodyPr/>
        <a:lstStyle/>
        <a:p>
          <a:endParaRPr lang="en-IN"/>
        </a:p>
      </dgm:t>
    </dgm:pt>
  </dgm:ptLst>
  <dgm:cxnLst>
    <dgm:cxn modelId="{E2E7A18A-355E-485B-A761-CED2DA11CBF4}" type="presOf" srcId="{D48414BD-DCAA-4338-8F20-7B4FAD899A4A}" destId="{106CECF6-CB1D-4BBA-A19F-D62275C81922}" srcOrd="0" destOrd="0" presId="urn:microsoft.com/office/officeart/2005/8/layout/vList2"/>
    <dgm:cxn modelId="{9A5C4C87-AAD5-421E-9C21-2E9AE33A815E}" srcId="{CE0D46C6-EF7C-49A9-8381-5C6BC586B34B}" destId="{B6826786-F05A-4172-85ED-43F5FEA6F2C0}" srcOrd="2" destOrd="0" parTransId="{EA3DB629-F401-4C23-ACBE-9C23CAE1ED15}" sibTransId="{6A6A2F5B-E194-4E05-AEDF-FBF96C0C97BD}"/>
    <dgm:cxn modelId="{9FC5DAB5-D0FE-409A-85FD-00A208E4AD84}" srcId="{CE0D46C6-EF7C-49A9-8381-5C6BC586B34B}" destId="{43F8CEC3-4050-44F9-A9B7-0ADD6BADE51B}" srcOrd="1" destOrd="0" parTransId="{25F12DF1-C1AC-4AC3-A6B9-C11E28851E71}" sibTransId="{950F9FC4-C574-4A7B-B58C-B4654DBE42B3}"/>
    <dgm:cxn modelId="{D02DCCB1-BBFE-49A0-9447-AA9273E3EBCB}" srcId="{CE0D46C6-EF7C-49A9-8381-5C6BC586B34B}" destId="{D48414BD-DCAA-4338-8F20-7B4FAD899A4A}" srcOrd="3" destOrd="0" parTransId="{222AFB63-6AAF-4E6C-BBF3-098B1F2ED8A7}" sibTransId="{6315502E-D835-40EE-847D-7F93D37E4C82}"/>
    <dgm:cxn modelId="{4255AEFF-B68B-4ACD-816D-2B9961890722}" type="presOf" srcId="{CE0D46C6-EF7C-49A9-8381-5C6BC586B34B}" destId="{0B750A75-BA67-4AD3-B751-92052DA59DC1}" srcOrd="0" destOrd="0" presId="urn:microsoft.com/office/officeart/2005/8/layout/vList2"/>
    <dgm:cxn modelId="{AA6A56E3-6DDC-4AD9-BAF9-39E7C40EC222}" srcId="{CE0D46C6-EF7C-49A9-8381-5C6BC586B34B}" destId="{D6971304-EC4C-4181-AC51-CF1130EC535E}" srcOrd="0" destOrd="0" parTransId="{4DF55F09-8DC6-44C4-98DC-A4BF7E8B4B59}" sibTransId="{CB557113-B5B3-411A-99BD-8FE2CE270507}"/>
    <dgm:cxn modelId="{699323A4-CA68-492D-9580-A3CFE3421BF4}" type="presOf" srcId="{B6826786-F05A-4172-85ED-43F5FEA6F2C0}" destId="{944B05DB-5656-4B5E-AE66-3E80969A41F3}" srcOrd="0" destOrd="0" presId="urn:microsoft.com/office/officeart/2005/8/layout/vList2"/>
    <dgm:cxn modelId="{B4CF4D2A-7292-4805-A864-2E42E18F48FF}" type="presOf" srcId="{43F8CEC3-4050-44F9-A9B7-0ADD6BADE51B}" destId="{C43504B8-DDCB-44AC-8D53-7403DAD0DF7F}" srcOrd="0" destOrd="0" presId="urn:microsoft.com/office/officeart/2005/8/layout/vList2"/>
    <dgm:cxn modelId="{B586CBF5-8B22-4F57-887F-2EB101280E93}" type="presOf" srcId="{D6971304-EC4C-4181-AC51-CF1130EC535E}" destId="{240B7C36-A17E-4CF4-A0F6-95747F49373D}" srcOrd="0" destOrd="0" presId="urn:microsoft.com/office/officeart/2005/8/layout/vList2"/>
    <dgm:cxn modelId="{83972771-BD0E-4408-9741-4581E9B64781}" type="presParOf" srcId="{0B750A75-BA67-4AD3-B751-92052DA59DC1}" destId="{240B7C36-A17E-4CF4-A0F6-95747F49373D}" srcOrd="0" destOrd="0" presId="urn:microsoft.com/office/officeart/2005/8/layout/vList2"/>
    <dgm:cxn modelId="{4585F64A-CF33-432E-86A9-8AF826981597}" type="presParOf" srcId="{0B750A75-BA67-4AD3-B751-92052DA59DC1}" destId="{B682EC4E-8FCF-45BE-8572-100EB981E1FE}" srcOrd="1" destOrd="0" presId="urn:microsoft.com/office/officeart/2005/8/layout/vList2"/>
    <dgm:cxn modelId="{DB2A08CC-E5C9-4FB7-9E4A-2786746B2A40}" type="presParOf" srcId="{0B750A75-BA67-4AD3-B751-92052DA59DC1}" destId="{C43504B8-DDCB-44AC-8D53-7403DAD0DF7F}" srcOrd="2" destOrd="0" presId="urn:microsoft.com/office/officeart/2005/8/layout/vList2"/>
    <dgm:cxn modelId="{3177D7F4-E4B4-4063-A5E2-9423BB98167D}" type="presParOf" srcId="{0B750A75-BA67-4AD3-B751-92052DA59DC1}" destId="{18872F33-739C-494D-B4ED-7130A5A67018}" srcOrd="3" destOrd="0" presId="urn:microsoft.com/office/officeart/2005/8/layout/vList2"/>
    <dgm:cxn modelId="{2064DF10-5959-4F7E-8573-60EFDA051417}" type="presParOf" srcId="{0B750A75-BA67-4AD3-B751-92052DA59DC1}" destId="{944B05DB-5656-4B5E-AE66-3E80969A41F3}" srcOrd="4" destOrd="0" presId="urn:microsoft.com/office/officeart/2005/8/layout/vList2"/>
    <dgm:cxn modelId="{DACD85B6-666F-4928-B7A6-1F81E2E5DF4C}" type="presParOf" srcId="{0B750A75-BA67-4AD3-B751-92052DA59DC1}" destId="{22A5A173-AD5B-4887-8EDD-2B9F5F2F5E5F}" srcOrd="5" destOrd="0" presId="urn:microsoft.com/office/officeart/2005/8/layout/vList2"/>
    <dgm:cxn modelId="{82E2AFC5-AEA9-4ED5-9247-96961B3C291F}" type="presParOf" srcId="{0B750A75-BA67-4AD3-B751-92052DA59DC1}" destId="{106CECF6-CB1D-4BBA-A19F-D62275C81922}"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CE0D46C6-EF7C-49A9-8381-5C6BC586B34B}" type="doc">
      <dgm:prSet loTypeId="urn:microsoft.com/office/officeart/2005/8/layout/vList2" loCatId="list" qsTypeId="urn:microsoft.com/office/officeart/2005/8/quickstyle/simple3" qsCatId="simple" csTypeId="urn:microsoft.com/office/officeart/2005/8/colors/accent0_3" csCatId="mainScheme" phldr="1"/>
      <dgm:spPr/>
      <dgm:t>
        <a:bodyPr/>
        <a:lstStyle/>
        <a:p>
          <a:endParaRPr lang="en-IN"/>
        </a:p>
      </dgm:t>
    </dgm:pt>
    <dgm:pt modelId="{D6971304-EC4C-4181-AC51-CF1130EC535E}">
      <dgm:prSet/>
      <dgm:spPr/>
      <dgm:t>
        <a:bodyPr/>
        <a:lstStyle/>
        <a:p>
          <a:pPr rtl="0"/>
          <a:r>
            <a:rPr lang="en-US" dirty="0" smtClean="0"/>
            <a:t>WSDL</a:t>
          </a:r>
          <a:endParaRPr lang="en-IN" dirty="0"/>
        </a:p>
      </dgm:t>
    </dgm:pt>
    <dgm:pt modelId="{4DF55F09-8DC6-44C4-98DC-A4BF7E8B4B59}" type="parTrans" cxnId="{AA6A56E3-6DDC-4AD9-BAF9-39E7C40EC222}">
      <dgm:prSet/>
      <dgm:spPr/>
      <dgm:t>
        <a:bodyPr/>
        <a:lstStyle/>
        <a:p>
          <a:endParaRPr lang="en-IN"/>
        </a:p>
      </dgm:t>
    </dgm:pt>
    <dgm:pt modelId="{CB557113-B5B3-411A-99BD-8FE2CE270507}" type="sibTrans" cxnId="{AA6A56E3-6DDC-4AD9-BAF9-39E7C40EC222}">
      <dgm:prSet/>
      <dgm:spPr/>
      <dgm:t>
        <a:bodyPr/>
        <a:lstStyle/>
        <a:p>
          <a:endParaRPr lang="en-IN"/>
        </a:p>
      </dgm:t>
    </dgm:pt>
    <dgm:pt modelId="{B6826786-F05A-4172-85ED-43F5FEA6F2C0}">
      <dgm:prSet/>
      <dgm:spPr/>
      <dgm:t>
        <a:bodyPr/>
        <a:lstStyle/>
        <a:p>
          <a:pPr rtl="0"/>
          <a:r>
            <a:rPr lang="en-IN" b="0" i="0" dirty="0" smtClean="0"/>
            <a:t>SOAP Request/Response</a:t>
          </a:r>
          <a:endParaRPr lang="en-IN" b="0" i="0" dirty="0"/>
        </a:p>
      </dgm:t>
    </dgm:pt>
    <dgm:pt modelId="{EA3DB629-F401-4C23-ACBE-9C23CAE1ED15}" type="parTrans" cxnId="{9A5C4C87-AAD5-421E-9C21-2E9AE33A815E}">
      <dgm:prSet/>
      <dgm:spPr/>
      <dgm:t>
        <a:bodyPr/>
        <a:lstStyle/>
        <a:p>
          <a:endParaRPr lang="en-IN"/>
        </a:p>
      </dgm:t>
    </dgm:pt>
    <dgm:pt modelId="{6A6A2F5B-E194-4E05-AEDF-FBF96C0C97BD}" type="sibTrans" cxnId="{9A5C4C87-AAD5-421E-9C21-2E9AE33A815E}">
      <dgm:prSet/>
      <dgm:spPr/>
      <dgm:t>
        <a:bodyPr/>
        <a:lstStyle/>
        <a:p>
          <a:endParaRPr lang="en-IN"/>
        </a:p>
      </dgm:t>
    </dgm:pt>
    <dgm:pt modelId="{D48414BD-DCAA-4338-8F20-7B4FAD899A4A}">
      <dgm:prSet/>
      <dgm:spPr/>
      <dgm:t>
        <a:bodyPr/>
        <a:lstStyle/>
        <a:p>
          <a:pPr rtl="0"/>
          <a:r>
            <a:rPr lang="en-US" dirty="0" smtClean="0"/>
            <a:t>Different approach of writing SOAP web services</a:t>
          </a:r>
          <a:endParaRPr lang="en-IN" dirty="0"/>
        </a:p>
      </dgm:t>
    </dgm:pt>
    <dgm:pt modelId="{222AFB63-6AAF-4E6C-BBF3-098B1F2ED8A7}" type="parTrans" cxnId="{D02DCCB1-BBFE-49A0-9447-AA9273E3EBCB}">
      <dgm:prSet/>
      <dgm:spPr/>
      <dgm:t>
        <a:bodyPr/>
        <a:lstStyle/>
        <a:p>
          <a:endParaRPr lang="en-IN"/>
        </a:p>
      </dgm:t>
    </dgm:pt>
    <dgm:pt modelId="{6315502E-D835-40EE-847D-7F93D37E4C82}" type="sibTrans" cxnId="{D02DCCB1-BBFE-49A0-9447-AA9273E3EBCB}">
      <dgm:prSet/>
      <dgm:spPr/>
      <dgm:t>
        <a:bodyPr/>
        <a:lstStyle/>
        <a:p>
          <a:endParaRPr lang="en-IN"/>
        </a:p>
      </dgm:t>
    </dgm:pt>
    <dgm:pt modelId="{43F8CEC3-4050-44F9-A9B7-0ADD6BADE51B}">
      <dgm:prSet/>
      <dgm:spPr/>
      <dgm:t>
        <a:bodyPr/>
        <a:lstStyle/>
        <a:p>
          <a:pPr rtl="0"/>
          <a:r>
            <a:rPr lang="en-IN" dirty="0" smtClean="0"/>
            <a:t>UDDI</a:t>
          </a:r>
          <a:endParaRPr lang="en-IN" dirty="0"/>
        </a:p>
      </dgm:t>
    </dgm:pt>
    <dgm:pt modelId="{950F9FC4-C574-4A7B-B58C-B4654DBE42B3}" type="sibTrans" cxnId="{9FC5DAB5-D0FE-409A-85FD-00A208E4AD84}">
      <dgm:prSet/>
      <dgm:spPr/>
      <dgm:t>
        <a:bodyPr/>
        <a:lstStyle/>
        <a:p>
          <a:endParaRPr lang="en-IN"/>
        </a:p>
      </dgm:t>
    </dgm:pt>
    <dgm:pt modelId="{25F12DF1-C1AC-4AC3-A6B9-C11E28851E71}" type="parTrans" cxnId="{9FC5DAB5-D0FE-409A-85FD-00A208E4AD84}">
      <dgm:prSet/>
      <dgm:spPr/>
      <dgm:t>
        <a:bodyPr/>
        <a:lstStyle/>
        <a:p>
          <a:endParaRPr lang="en-IN"/>
        </a:p>
      </dgm:t>
    </dgm:pt>
    <dgm:pt modelId="{0B750A75-BA67-4AD3-B751-92052DA59DC1}" type="pres">
      <dgm:prSet presAssocID="{CE0D46C6-EF7C-49A9-8381-5C6BC586B34B}" presName="linear" presStyleCnt="0">
        <dgm:presLayoutVars>
          <dgm:animLvl val="lvl"/>
          <dgm:resizeHandles val="exact"/>
        </dgm:presLayoutVars>
      </dgm:prSet>
      <dgm:spPr/>
      <dgm:t>
        <a:bodyPr/>
        <a:lstStyle/>
        <a:p>
          <a:endParaRPr lang="en-IN"/>
        </a:p>
      </dgm:t>
    </dgm:pt>
    <dgm:pt modelId="{240B7C36-A17E-4CF4-A0F6-95747F49373D}" type="pres">
      <dgm:prSet presAssocID="{D6971304-EC4C-4181-AC51-CF1130EC535E}" presName="parentText" presStyleLbl="node1" presStyleIdx="0" presStyleCnt="4">
        <dgm:presLayoutVars>
          <dgm:chMax val="0"/>
          <dgm:bulletEnabled val="1"/>
        </dgm:presLayoutVars>
      </dgm:prSet>
      <dgm:spPr/>
      <dgm:t>
        <a:bodyPr/>
        <a:lstStyle/>
        <a:p>
          <a:endParaRPr lang="en-IN"/>
        </a:p>
      </dgm:t>
    </dgm:pt>
    <dgm:pt modelId="{B682EC4E-8FCF-45BE-8572-100EB981E1FE}" type="pres">
      <dgm:prSet presAssocID="{CB557113-B5B3-411A-99BD-8FE2CE270507}" presName="spacer" presStyleCnt="0"/>
      <dgm:spPr/>
    </dgm:pt>
    <dgm:pt modelId="{C43504B8-DDCB-44AC-8D53-7403DAD0DF7F}" type="pres">
      <dgm:prSet presAssocID="{43F8CEC3-4050-44F9-A9B7-0ADD6BADE51B}" presName="parentText" presStyleLbl="node1" presStyleIdx="1" presStyleCnt="4">
        <dgm:presLayoutVars>
          <dgm:chMax val="0"/>
          <dgm:bulletEnabled val="1"/>
        </dgm:presLayoutVars>
      </dgm:prSet>
      <dgm:spPr/>
      <dgm:t>
        <a:bodyPr/>
        <a:lstStyle/>
        <a:p>
          <a:endParaRPr lang="en-IN"/>
        </a:p>
      </dgm:t>
    </dgm:pt>
    <dgm:pt modelId="{18872F33-739C-494D-B4ED-7130A5A67018}" type="pres">
      <dgm:prSet presAssocID="{950F9FC4-C574-4A7B-B58C-B4654DBE42B3}" presName="spacer" presStyleCnt="0"/>
      <dgm:spPr/>
    </dgm:pt>
    <dgm:pt modelId="{944B05DB-5656-4B5E-AE66-3E80969A41F3}" type="pres">
      <dgm:prSet presAssocID="{B6826786-F05A-4172-85ED-43F5FEA6F2C0}" presName="parentText" presStyleLbl="node1" presStyleIdx="2" presStyleCnt="4">
        <dgm:presLayoutVars>
          <dgm:chMax val="0"/>
          <dgm:bulletEnabled val="1"/>
        </dgm:presLayoutVars>
      </dgm:prSet>
      <dgm:spPr/>
      <dgm:t>
        <a:bodyPr/>
        <a:lstStyle/>
        <a:p>
          <a:endParaRPr lang="en-IN"/>
        </a:p>
      </dgm:t>
    </dgm:pt>
    <dgm:pt modelId="{22A5A173-AD5B-4887-8EDD-2B9F5F2F5E5F}" type="pres">
      <dgm:prSet presAssocID="{6A6A2F5B-E194-4E05-AEDF-FBF96C0C97BD}" presName="spacer" presStyleCnt="0"/>
      <dgm:spPr/>
    </dgm:pt>
    <dgm:pt modelId="{106CECF6-CB1D-4BBA-A19F-D62275C81922}" type="pres">
      <dgm:prSet presAssocID="{D48414BD-DCAA-4338-8F20-7B4FAD899A4A}" presName="parentText" presStyleLbl="node1" presStyleIdx="3" presStyleCnt="4">
        <dgm:presLayoutVars>
          <dgm:chMax val="0"/>
          <dgm:bulletEnabled val="1"/>
        </dgm:presLayoutVars>
      </dgm:prSet>
      <dgm:spPr/>
      <dgm:t>
        <a:bodyPr/>
        <a:lstStyle/>
        <a:p>
          <a:endParaRPr lang="en-IN"/>
        </a:p>
      </dgm:t>
    </dgm:pt>
  </dgm:ptLst>
  <dgm:cxnLst>
    <dgm:cxn modelId="{9A5C4C87-AAD5-421E-9C21-2E9AE33A815E}" srcId="{CE0D46C6-EF7C-49A9-8381-5C6BC586B34B}" destId="{B6826786-F05A-4172-85ED-43F5FEA6F2C0}" srcOrd="2" destOrd="0" parTransId="{EA3DB629-F401-4C23-ACBE-9C23CAE1ED15}" sibTransId="{6A6A2F5B-E194-4E05-AEDF-FBF96C0C97BD}"/>
    <dgm:cxn modelId="{9FC5DAB5-D0FE-409A-85FD-00A208E4AD84}" srcId="{CE0D46C6-EF7C-49A9-8381-5C6BC586B34B}" destId="{43F8CEC3-4050-44F9-A9B7-0ADD6BADE51B}" srcOrd="1" destOrd="0" parTransId="{25F12DF1-C1AC-4AC3-A6B9-C11E28851E71}" sibTransId="{950F9FC4-C574-4A7B-B58C-B4654DBE42B3}"/>
    <dgm:cxn modelId="{D02DCCB1-BBFE-49A0-9447-AA9273E3EBCB}" srcId="{CE0D46C6-EF7C-49A9-8381-5C6BC586B34B}" destId="{D48414BD-DCAA-4338-8F20-7B4FAD899A4A}" srcOrd="3" destOrd="0" parTransId="{222AFB63-6AAF-4E6C-BBF3-098B1F2ED8A7}" sibTransId="{6315502E-D835-40EE-847D-7F93D37E4C82}"/>
    <dgm:cxn modelId="{FE0310BC-CC2A-423D-B891-33CEA04096D8}" type="presOf" srcId="{D6971304-EC4C-4181-AC51-CF1130EC535E}" destId="{240B7C36-A17E-4CF4-A0F6-95747F49373D}" srcOrd="0" destOrd="0" presId="urn:microsoft.com/office/officeart/2005/8/layout/vList2"/>
    <dgm:cxn modelId="{20B84FD9-CBB4-43C4-AB8C-79F72CF27447}" type="presOf" srcId="{B6826786-F05A-4172-85ED-43F5FEA6F2C0}" destId="{944B05DB-5656-4B5E-AE66-3E80969A41F3}" srcOrd="0" destOrd="0" presId="urn:microsoft.com/office/officeart/2005/8/layout/vList2"/>
    <dgm:cxn modelId="{AA6A56E3-6DDC-4AD9-BAF9-39E7C40EC222}" srcId="{CE0D46C6-EF7C-49A9-8381-5C6BC586B34B}" destId="{D6971304-EC4C-4181-AC51-CF1130EC535E}" srcOrd="0" destOrd="0" parTransId="{4DF55F09-8DC6-44C4-98DC-A4BF7E8B4B59}" sibTransId="{CB557113-B5B3-411A-99BD-8FE2CE270507}"/>
    <dgm:cxn modelId="{56CA917A-ED6C-43CE-8D94-FB70F3F11A93}" type="presOf" srcId="{D48414BD-DCAA-4338-8F20-7B4FAD899A4A}" destId="{106CECF6-CB1D-4BBA-A19F-D62275C81922}" srcOrd="0" destOrd="0" presId="urn:microsoft.com/office/officeart/2005/8/layout/vList2"/>
    <dgm:cxn modelId="{BEB8B74E-C6AB-4071-8103-CC3E8368C127}" type="presOf" srcId="{CE0D46C6-EF7C-49A9-8381-5C6BC586B34B}" destId="{0B750A75-BA67-4AD3-B751-92052DA59DC1}" srcOrd="0" destOrd="0" presId="urn:microsoft.com/office/officeart/2005/8/layout/vList2"/>
    <dgm:cxn modelId="{B6312F43-4F3E-4B53-9238-C8FCCF45202F}" type="presOf" srcId="{43F8CEC3-4050-44F9-A9B7-0ADD6BADE51B}" destId="{C43504B8-DDCB-44AC-8D53-7403DAD0DF7F}" srcOrd="0" destOrd="0" presId="urn:microsoft.com/office/officeart/2005/8/layout/vList2"/>
    <dgm:cxn modelId="{A2938F04-74B7-4D24-AE54-5C8528EFE741}" type="presParOf" srcId="{0B750A75-BA67-4AD3-B751-92052DA59DC1}" destId="{240B7C36-A17E-4CF4-A0F6-95747F49373D}" srcOrd="0" destOrd="0" presId="urn:microsoft.com/office/officeart/2005/8/layout/vList2"/>
    <dgm:cxn modelId="{12704252-A206-4A9C-9A35-9D34AE8B583C}" type="presParOf" srcId="{0B750A75-BA67-4AD3-B751-92052DA59DC1}" destId="{B682EC4E-8FCF-45BE-8572-100EB981E1FE}" srcOrd="1" destOrd="0" presId="urn:microsoft.com/office/officeart/2005/8/layout/vList2"/>
    <dgm:cxn modelId="{5904D988-1141-4A91-B5AC-2B2F2381AE0C}" type="presParOf" srcId="{0B750A75-BA67-4AD3-B751-92052DA59DC1}" destId="{C43504B8-DDCB-44AC-8D53-7403DAD0DF7F}" srcOrd="2" destOrd="0" presId="urn:microsoft.com/office/officeart/2005/8/layout/vList2"/>
    <dgm:cxn modelId="{85396521-EDDB-4775-8F91-346EDF01F4E2}" type="presParOf" srcId="{0B750A75-BA67-4AD3-B751-92052DA59DC1}" destId="{18872F33-739C-494D-B4ED-7130A5A67018}" srcOrd="3" destOrd="0" presId="urn:microsoft.com/office/officeart/2005/8/layout/vList2"/>
    <dgm:cxn modelId="{39C6D6B4-AA0E-4266-802C-37019E26F220}" type="presParOf" srcId="{0B750A75-BA67-4AD3-B751-92052DA59DC1}" destId="{944B05DB-5656-4B5E-AE66-3E80969A41F3}" srcOrd="4" destOrd="0" presId="urn:microsoft.com/office/officeart/2005/8/layout/vList2"/>
    <dgm:cxn modelId="{00F67456-E5E2-4CD8-9681-7D34D0C30E28}" type="presParOf" srcId="{0B750A75-BA67-4AD3-B751-92052DA59DC1}" destId="{22A5A173-AD5B-4887-8EDD-2B9F5F2F5E5F}" srcOrd="5" destOrd="0" presId="urn:microsoft.com/office/officeart/2005/8/layout/vList2"/>
    <dgm:cxn modelId="{367009E6-7519-4EE0-B072-96A6EB176670}" type="presParOf" srcId="{0B750A75-BA67-4AD3-B751-92052DA59DC1}" destId="{106CECF6-CB1D-4BBA-A19F-D62275C81922}"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89393A7C-6F5B-4851-8674-51A037AF485A}" type="doc">
      <dgm:prSet loTypeId="urn:microsoft.com/office/officeart/2005/8/layout/vList2" loCatId="list" qsTypeId="urn:microsoft.com/office/officeart/2005/8/quickstyle/simple3" qsCatId="simple" csTypeId="urn:microsoft.com/office/officeart/2005/8/colors/accent0_3" csCatId="mainScheme"/>
      <dgm:spPr/>
      <dgm:t>
        <a:bodyPr/>
        <a:lstStyle/>
        <a:p>
          <a:endParaRPr lang="en-IN"/>
        </a:p>
      </dgm:t>
    </dgm:pt>
    <dgm:pt modelId="{A2614ADD-CF05-4221-8733-545636FE3614}">
      <dgm:prSet/>
      <dgm:spPr/>
      <dgm:t>
        <a:bodyPr/>
        <a:lstStyle/>
        <a:p>
          <a:pPr rtl="0"/>
          <a:r>
            <a:rPr lang="en-IN" smtClean="0"/>
            <a:t>Informal, Irritable, Sarcastic, Irreverent or Impertinent</a:t>
          </a:r>
          <a:endParaRPr lang="en-IN"/>
        </a:p>
      </dgm:t>
    </dgm:pt>
    <dgm:pt modelId="{5D35CAC4-6BBF-4FAD-8A78-BC07C9A2F18E}" type="parTrans" cxnId="{30629AAA-8CC4-4455-8821-D565FDA45034}">
      <dgm:prSet/>
      <dgm:spPr/>
      <dgm:t>
        <a:bodyPr/>
        <a:lstStyle/>
        <a:p>
          <a:endParaRPr lang="en-IN"/>
        </a:p>
      </dgm:t>
    </dgm:pt>
    <dgm:pt modelId="{1901E559-760A-4C8B-81FB-B61DC0502D3C}" type="sibTrans" cxnId="{30629AAA-8CC4-4455-8821-D565FDA45034}">
      <dgm:prSet/>
      <dgm:spPr/>
      <dgm:t>
        <a:bodyPr/>
        <a:lstStyle/>
        <a:p>
          <a:endParaRPr lang="en-IN"/>
        </a:p>
      </dgm:t>
    </dgm:pt>
    <dgm:pt modelId="{6196EC26-A165-4E91-AAE9-15EB7DCB4B1A}" type="pres">
      <dgm:prSet presAssocID="{89393A7C-6F5B-4851-8674-51A037AF485A}" presName="linear" presStyleCnt="0">
        <dgm:presLayoutVars>
          <dgm:animLvl val="lvl"/>
          <dgm:resizeHandles val="exact"/>
        </dgm:presLayoutVars>
      </dgm:prSet>
      <dgm:spPr/>
      <dgm:t>
        <a:bodyPr/>
        <a:lstStyle/>
        <a:p>
          <a:endParaRPr lang="en-IN"/>
        </a:p>
      </dgm:t>
    </dgm:pt>
    <dgm:pt modelId="{E7E4F20D-72FC-47C2-9FF5-F39C815B2E33}" type="pres">
      <dgm:prSet presAssocID="{A2614ADD-CF05-4221-8733-545636FE3614}" presName="parentText" presStyleLbl="node1" presStyleIdx="0" presStyleCnt="1">
        <dgm:presLayoutVars>
          <dgm:chMax val="0"/>
          <dgm:bulletEnabled val="1"/>
        </dgm:presLayoutVars>
      </dgm:prSet>
      <dgm:spPr/>
      <dgm:t>
        <a:bodyPr/>
        <a:lstStyle/>
        <a:p>
          <a:endParaRPr lang="en-IN"/>
        </a:p>
      </dgm:t>
    </dgm:pt>
  </dgm:ptLst>
  <dgm:cxnLst>
    <dgm:cxn modelId="{30629AAA-8CC4-4455-8821-D565FDA45034}" srcId="{89393A7C-6F5B-4851-8674-51A037AF485A}" destId="{A2614ADD-CF05-4221-8733-545636FE3614}" srcOrd="0" destOrd="0" parTransId="{5D35CAC4-6BBF-4FAD-8A78-BC07C9A2F18E}" sibTransId="{1901E559-760A-4C8B-81FB-B61DC0502D3C}"/>
    <dgm:cxn modelId="{ED80371B-5851-40F5-85B3-5A94E75E3CE9}" type="presOf" srcId="{89393A7C-6F5B-4851-8674-51A037AF485A}" destId="{6196EC26-A165-4E91-AAE9-15EB7DCB4B1A}" srcOrd="0" destOrd="0" presId="urn:microsoft.com/office/officeart/2005/8/layout/vList2"/>
    <dgm:cxn modelId="{87B68CDD-5881-440E-85D7-0A60597051D9}" type="presOf" srcId="{A2614ADD-CF05-4221-8733-545636FE3614}" destId="{E7E4F20D-72FC-47C2-9FF5-F39C815B2E33}" srcOrd="0" destOrd="0" presId="urn:microsoft.com/office/officeart/2005/8/layout/vList2"/>
    <dgm:cxn modelId="{4FF66AE7-C49E-4E93-8083-A247E4785634}" type="presParOf" srcId="{6196EC26-A165-4E91-AAE9-15EB7DCB4B1A}" destId="{E7E4F20D-72FC-47C2-9FF5-F39C815B2E3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039DDBC5-07FE-4AF8-9CED-2FCFBDB9DD8B}" type="doc">
      <dgm:prSet loTypeId="urn:microsoft.com/office/officeart/2005/8/layout/vList2" loCatId="list" qsTypeId="urn:microsoft.com/office/officeart/2005/8/quickstyle/simple3" qsCatId="simple" csTypeId="urn:microsoft.com/office/officeart/2005/8/colors/accent0_3" csCatId="mainScheme" phldr="1"/>
      <dgm:spPr/>
      <dgm:t>
        <a:bodyPr/>
        <a:lstStyle/>
        <a:p>
          <a:endParaRPr lang="en-IN"/>
        </a:p>
      </dgm:t>
    </dgm:pt>
    <dgm:pt modelId="{DADBD2CE-CF78-436E-B43A-5B5C7981126E}">
      <dgm:prSet/>
      <dgm:spPr/>
      <dgm:t>
        <a:bodyPr/>
        <a:lstStyle/>
        <a:p>
          <a:pPr algn="l" rtl="0"/>
          <a:r>
            <a:rPr lang="en-GB" dirty="0" smtClean="0"/>
            <a:t>Would you like something cleaner than SOAP? Something less impenetrable than WSDL? Something less confusingly intertwingled than the various WS-*standards? ... </a:t>
          </a:r>
          <a:endParaRPr lang="en-IN" dirty="0"/>
        </a:p>
      </dgm:t>
    </dgm:pt>
    <dgm:pt modelId="{4E526A31-89E6-4E8B-9DC5-5FC0375E4347}" type="parTrans" cxnId="{6ED6B1C2-9392-425F-8A66-B003DE0073A6}">
      <dgm:prSet/>
      <dgm:spPr/>
      <dgm:t>
        <a:bodyPr/>
        <a:lstStyle/>
        <a:p>
          <a:endParaRPr lang="en-IN"/>
        </a:p>
      </dgm:t>
    </dgm:pt>
    <dgm:pt modelId="{7A91CD0F-1CDC-4036-ADAD-1301C6E6EC1E}" type="sibTrans" cxnId="{6ED6B1C2-9392-425F-8A66-B003DE0073A6}">
      <dgm:prSet/>
      <dgm:spPr/>
      <dgm:t>
        <a:bodyPr/>
        <a:lstStyle/>
        <a:p>
          <a:endParaRPr lang="en-IN"/>
        </a:p>
      </dgm:t>
    </dgm:pt>
    <dgm:pt modelId="{8D7EC624-AD0F-4E07-85D8-DB3BE9747B86}">
      <dgm:prSet/>
      <dgm:spPr/>
      <dgm:t>
        <a:bodyPr/>
        <a:lstStyle/>
        <a:p>
          <a:r>
            <a:rPr lang="en-GB" altLang="en-US" smtClean="0"/>
            <a:t>It’s all No Problem. It’s all Easy as Pi. REST isn’t some obscure thing that nobody supports; it’s the way the Web already works, just formalized a bit and with some do’s and don’ts. </a:t>
          </a:r>
          <a:endParaRPr lang="en-GB" altLang="en-US" dirty="0"/>
        </a:p>
      </dgm:t>
    </dgm:pt>
    <dgm:pt modelId="{B16A2C89-493B-424A-BF15-0A73B6870D9E}" type="parTrans" cxnId="{A108BA35-CEEA-4E16-8CA9-C1D5AD56A3FE}">
      <dgm:prSet/>
      <dgm:spPr/>
      <dgm:t>
        <a:bodyPr/>
        <a:lstStyle/>
        <a:p>
          <a:endParaRPr lang="en-IN"/>
        </a:p>
      </dgm:t>
    </dgm:pt>
    <dgm:pt modelId="{8FADE0C3-E24E-414F-A0EB-7956FD432148}" type="sibTrans" cxnId="{A108BA35-CEEA-4E16-8CA9-C1D5AD56A3FE}">
      <dgm:prSet/>
      <dgm:spPr/>
      <dgm:t>
        <a:bodyPr/>
        <a:lstStyle/>
        <a:p>
          <a:endParaRPr lang="en-IN"/>
        </a:p>
      </dgm:t>
    </dgm:pt>
    <dgm:pt modelId="{8B64ECE8-1730-477C-A2AA-1450ACA0B86A}" type="pres">
      <dgm:prSet presAssocID="{039DDBC5-07FE-4AF8-9CED-2FCFBDB9DD8B}" presName="linear" presStyleCnt="0">
        <dgm:presLayoutVars>
          <dgm:animLvl val="lvl"/>
          <dgm:resizeHandles val="exact"/>
        </dgm:presLayoutVars>
      </dgm:prSet>
      <dgm:spPr/>
      <dgm:t>
        <a:bodyPr/>
        <a:lstStyle/>
        <a:p>
          <a:endParaRPr lang="en-IN"/>
        </a:p>
      </dgm:t>
    </dgm:pt>
    <dgm:pt modelId="{EBFF16AD-76D3-4D45-9828-42F2A82CAC4D}" type="pres">
      <dgm:prSet presAssocID="{DADBD2CE-CF78-436E-B43A-5B5C7981126E}" presName="parentText" presStyleLbl="node1" presStyleIdx="0" presStyleCnt="2">
        <dgm:presLayoutVars>
          <dgm:chMax val="0"/>
          <dgm:bulletEnabled val="1"/>
        </dgm:presLayoutVars>
      </dgm:prSet>
      <dgm:spPr/>
      <dgm:t>
        <a:bodyPr/>
        <a:lstStyle/>
        <a:p>
          <a:endParaRPr lang="en-IN"/>
        </a:p>
      </dgm:t>
    </dgm:pt>
    <dgm:pt modelId="{26BC1127-09B9-45C9-95E3-EE64225D3576}" type="pres">
      <dgm:prSet presAssocID="{7A91CD0F-1CDC-4036-ADAD-1301C6E6EC1E}" presName="spacer" presStyleCnt="0"/>
      <dgm:spPr/>
    </dgm:pt>
    <dgm:pt modelId="{59C3AA84-D9C3-4E21-A163-7FB316739B28}" type="pres">
      <dgm:prSet presAssocID="{8D7EC624-AD0F-4E07-85D8-DB3BE9747B86}" presName="parentText" presStyleLbl="node1" presStyleIdx="1" presStyleCnt="2">
        <dgm:presLayoutVars>
          <dgm:chMax val="0"/>
          <dgm:bulletEnabled val="1"/>
        </dgm:presLayoutVars>
      </dgm:prSet>
      <dgm:spPr/>
      <dgm:t>
        <a:bodyPr/>
        <a:lstStyle/>
        <a:p>
          <a:endParaRPr lang="en-IN"/>
        </a:p>
      </dgm:t>
    </dgm:pt>
  </dgm:ptLst>
  <dgm:cxnLst>
    <dgm:cxn modelId="{EBF1AA2E-61AF-4B03-B208-3C7F9039EC7B}" type="presOf" srcId="{039DDBC5-07FE-4AF8-9CED-2FCFBDB9DD8B}" destId="{8B64ECE8-1730-477C-A2AA-1450ACA0B86A}" srcOrd="0" destOrd="0" presId="urn:microsoft.com/office/officeart/2005/8/layout/vList2"/>
    <dgm:cxn modelId="{A108BA35-CEEA-4E16-8CA9-C1D5AD56A3FE}" srcId="{039DDBC5-07FE-4AF8-9CED-2FCFBDB9DD8B}" destId="{8D7EC624-AD0F-4E07-85D8-DB3BE9747B86}" srcOrd="1" destOrd="0" parTransId="{B16A2C89-493B-424A-BF15-0A73B6870D9E}" sibTransId="{8FADE0C3-E24E-414F-A0EB-7956FD432148}"/>
    <dgm:cxn modelId="{2B2759FE-CA29-4BDD-8CE8-C3CD64F70109}" type="presOf" srcId="{8D7EC624-AD0F-4E07-85D8-DB3BE9747B86}" destId="{59C3AA84-D9C3-4E21-A163-7FB316739B28}" srcOrd="0" destOrd="0" presId="urn:microsoft.com/office/officeart/2005/8/layout/vList2"/>
    <dgm:cxn modelId="{6ED6B1C2-9392-425F-8A66-B003DE0073A6}" srcId="{039DDBC5-07FE-4AF8-9CED-2FCFBDB9DD8B}" destId="{DADBD2CE-CF78-436E-B43A-5B5C7981126E}" srcOrd="0" destOrd="0" parTransId="{4E526A31-89E6-4E8B-9DC5-5FC0375E4347}" sibTransId="{7A91CD0F-1CDC-4036-ADAD-1301C6E6EC1E}"/>
    <dgm:cxn modelId="{76035566-AFB9-44F2-8675-7E72C2CADCE2}" type="presOf" srcId="{DADBD2CE-CF78-436E-B43A-5B5C7981126E}" destId="{EBFF16AD-76D3-4D45-9828-42F2A82CAC4D}" srcOrd="0" destOrd="0" presId="urn:microsoft.com/office/officeart/2005/8/layout/vList2"/>
    <dgm:cxn modelId="{CC5CEDAB-3B55-4B31-B6D4-945F6B1F6E9C}" type="presParOf" srcId="{8B64ECE8-1730-477C-A2AA-1450ACA0B86A}" destId="{EBFF16AD-76D3-4D45-9828-42F2A82CAC4D}" srcOrd="0" destOrd="0" presId="urn:microsoft.com/office/officeart/2005/8/layout/vList2"/>
    <dgm:cxn modelId="{43F0C1A1-A549-4073-A170-F6D964DDA4EE}" type="presParOf" srcId="{8B64ECE8-1730-477C-A2AA-1450ACA0B86A}" destId="{26BC1127-09B9-45C9-95E3-EE64225D3576}" srcOrd="1" destOrd="0" presId="urn:microsoft.com/office/officeart/2005/8/layout/vList2"/>
    <dgm:cxn modelId="{58FC0DAE-D0B8-4211-B8E4-DE60B0792D5C}" type="presParOf" srcId="{8B64ECE8-1730-477C-A2AA-1450ACA0B86A}" destId="{59C3AA84-D9C3-4E21-A163-7FB316739B28}"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1B594E6E-78A6-4693-9439-49751EAF9FFA}" type="doc">
      <dgm:prSet loTypeId="urn:microsoft.com/office/officeart/2005/8/layout/vList2" loCatId="list" qsTypeId="urn:microsoft.com/office/officeart/2005/8/quickstyle/simple3" qsCatId="simple" csTypeId="urn:microsoft.com/office/officeart/2005/8/colors/accent0_3" csCatId="mainScheme"/>
      <dgm:spPr/>
      <dgm:t>
        <a:bodyPr/>
        <a:lstStyle/>
        <a:p>
          <a:endParaRPr lang="en-IN"/>
        </a:p>
      </dgm:t>
    </dgm:pt>
    <dgm:pt modelId="{43082C8E-1432-46C1-A184-9563E732760D}">
      <dgm:prSet/>
      <dgm:spPr/>
      <dgm:t>
        <a:bodyPr/>
        <a:lstStyle/>
        <a:p>
          <a:pPr rtl="0"/>
          <a:r>
            <a:rPr lang="en-GB" smtClean="0"/>
            <a:t>REpresentational State Transfer</a:t>
          </a:r>
          <a:endParaRPr lang="en-IN"/>
        </a:p>
      </dgm:t>
    </dgm:pt>
    <dgm:pt modelId="{49078CB9-30DD-4197-9A2C-9E6A504D7C2D}" type="parTrans" cxnId="{BCD4E927-2066-4F72-870D-18B17381E771}">
      <dgm:prSet/>
      <dgm:spPr/>
      <dgm:t>
        <a:bodyPr/>
        <a:lstStyle/>
        <a:p>
          <a:endParaRPr lang="en-IN"/>
        </a:p>
      </dgm:t>
    </dgm:pt>
    <dgm:pt modelId="{5C7F02F8-E67C-4A70-A31E-188C64C4FF86}" type="sibTrans" cxnId="{BCD4E927-2066-4F72-870D-18B17381E771}">
      <dgm:prSet/>
      <dgm:spPr/>
      <dgm:t>
        <a:bodyPr/>
        <a:lstStyle/>
        <a:p>
          <a:endParaRPr lang="en-IN"/>
        </a:p>
      </dgm:t>
    </dgm:pt>
    <dgm:pt modelId="{2F5C3165-CDC1-4FD4-9BC5-D960B6370668}">
      <dgm:prSet/>
      <dgm:spPr/>
      <dgm:t>
        <a:bodyPr/>
        <a:lstStyle/>
        <a:p>
          <a:pPr rtl="0"/>
          <a:r>
            <a:rPr lang="en-GB" smtClean="0"/>
            <a:t>An architectural style, not a toolkit</a:t>
          </a:r>
          <a:endParaRPr lang="en-IN"/>
        </a:p>
      </dgm:t>
    </dgm:pt>
    <dgm:pt modelId="{8FD1ADF2-0ED4-479F-803F-02C776652A57}" type="parTrans" cxnId="{547F9F9C-F135-4D97-8CAD-20D2F078ECD7}">
      <dgm:prSet/>
      <dgm:spPr/>
      <dgm:t>
        <a:bodyPr/>
        <a:lstStyle/>
        <a:p>
          <a:endParaRPr lang="en-IN"/>
        </a:p>
      </dgm:t>
    </dgm:pt>
    <dgm:pt modelId="{6663C6B4-FA28-4B96-B2D1-85AFABFA69A7}" type="sibTrans" cxnId="{547F9F9C-F135-4D97-8CAD-20D2F078ECD7}">
      <dgm:prSet/>
      <dgm:spPr/>
      <dgm:t>
        <a:bodyPr/>
        <a:lstStyle/>
        <a:p>
          <a:endParaRPr lang="en-IN"/>
        </a:p>
      </dgm:t>
    </dgm:pt>
    <dgm:pt modelId="{0A774C28-3B87-4746-9E2A-6E8CEA065BBA}">
      <dgm:prSet/>
      <dgm:spPr/>
      <dgm:t>
        <a:bodyPr/>
        <a:lstStyle/>
        <a:p>
          <a:pPr rtl="0"/>
          <a:r>
            <a:rPr lang="en-GB" smtClean="0"/>
            <a:t>“We don't need no stinking' toolkits!”</a:t>
          </a:r>
          <a:endParaRPr lang="en-IN"/>
        </a:p>
      </dgm:t>
    </dgm:pt>
    <dgm:pt modelId="{B004523B-C4D3-4AC5-9BA2-6CAF5A9D2E0E}" type="parTrans" cxnId="{14E393AE-0B4F-48EC-A6DD-B85F54AE0A9C}">
      <dgm:prSet/>
      <dgm:spPr/>
      <dgm:t>
        <a:bodyPr/>
        <a:lstStyle/>
        <a:p>
          <a:endParaRPr lang="en-IN"/>
        </a:p>
      </dgm:t>
    </dgm:pt>
    <dgm:pt modelId="{D7F14E5C-80C2-4C24-BE62-4F875D675BC8}" type="sibTrans" cxnId="{14E393AE-0B4F-48EC-A6DD-B85F54AE0A9C}">
      <dgm:prSet/>
      <dgm:spPr/>
      <dgm:t>
        <a:bodyPr/>
        <a:lstStyle/>
        <a:p>
          <a:endParaRPr lang="en-IN"/>
        </a:p>
      </dgm:t>
    </dgm:pt>
    <dgm:pt modelId="{D834A6B0-3145-44F2-9CF9-D14D75E24415}">
      <dgm:prSet/>
      <dgm:spPr/>
      <dgm:t>
        <a:bodyPr/>
        <a:lstStyle/>
        <a:p>
          <a:pPr rtl="0"/>
          <a:r>
            <a:rPr lang="en-GB" smtClean="0"/>
            <a:t>A distillation of the way the Web already works</a:t>
          </a:r>
          <a:endParaRPr lang="en-IN"/>
        </a:p>
      </dgm:t>
    </dgm:pt>
    <dgm:pt modelId="{DE6E3278-A007-49BA-AA25-913DB9E31A98}" type="parTrans" cxnId="{0467EF7E-A89F-4E71-86E6-E70A3835DE85}">
      <dgm:prSet/>
      <dgm:spPr/>
      <dgm:t>
        <a:bodyPr/>
        <a:lstStyle/>
        <a:p>
          <a:endParaRPr lang="en-IN"/>
        </a:p>
      </dgm:t>
    </dgm:pt>
    <dgm:pt modelId="{8705DC6B-2034-41D8-9B29-9B58EC62318E}" type="sibTrans" cxnId="{0467EF7E-A89F-4E71-86E6-E70A3835DE85}">
      <dgm:prSet/>
      <dgm:spPr/>
      <dgm:t>
        <a:bodyPr/>
        <a:lstStyle/>
        <a:p>
          <a:endParaRPr lang="en-IN"/>
        </a:p>
      </dgm:t>
    </dgm:pt>
    <dgm:pt modelId="{1372C353-FFCD-40D4-9014-961577BE2F98}" type="pres">
      <dgm:prSet presAssocID="{1B594E6E-78A6-4693-9439-49751EAF9FFA}" presName="linear" presStyleCnt="0">
        <dgm:presLayoutVars>
          <dgm:animLvl val="lvl"/>
          <dgm:resizeHandles val="exact"/>
        </dgm:presLayoutVars>
      </dgm:prSet>
      <dgm:spPr/>
      <dgm:t>
        <a:bodyPr/>
        <a:lstStyle/>
        <a:p>
          <a:endParaRPr lang="en-IN"/>
        </a:p>
      </dgm:t>
    </dgm:pt>
    <dgm:pt modelId="{A4BF0D70-D163-4E2F-8A46-419E08A87CDD}" type="pres">
      <dgm:prSet presAssocID="{43082C8E-1432-46C1-A184-9563E732760D}" presName="parentText" presStyleLbl="node1" presStyleIdx="0" presStyleCnt="4">
        <dgm:presLayoutVars>
          <dgm:chMax val="0"/>
          <dgm:bulletEnabled val="1"/>
        </dgm:presLayoutVars>
      </dgm:prSet>
      <dgm:spPr/>
      <dgm:t>
        <a:bodyPr/>
        <a:lstStyle/>
        <a:p>
          <a:endParaRPr lang="en-IN"/>
        </a:p>
      </dgm:t>
    </dgm:pt>
    <dgm:pt modelId="{B12CD5D9-E0B5-4972-880A-45A5DF0F74B3}" type="pres">
      <dgm:prSet presAssocID="{5C7F02F8-E67C-4A70-A31E-188C64C4FF86}" presName="spacer" presStyleCnt="0"/>
      <dgm:spPr/>
    </dgm:pt>
    <dgm:pt modelId="{F26BBC24-F6AD-4985-BB4B-3C38A66B4370}" type="pres">
      <dgm:prSet presAssocID="{2F5C3165-CDC1-4FD4-9BC5-D960B6370668}" presName="parentText" presStyleLbl="node1" presStyleIdx="1" presStyleCnt="4">
        <dgm:presLayoutVars>
          <dgm:chMax val="0"/>
          <dgm:bulletEnabled val="1"/>
        </dgm:presLayoutVars>
      </dgm:prSet>
      <dgm:spPr/>
      <dgm:t>
        <a:bodyPr/>
        <a:lstStyle/>
        <a:p>
          <a:endParaRPr lang="en-IN"/>
        </a:p>
      </dgm:t>
    </dgm:pt>
    <dgm:pt modelId="{460E3AEF-52B9-40AB-BFB7-219720DD490A}" type="pres">
      <dgm:prSet presAssocID="{6663C6B4-FA28-4B96-B2D1-85AFABFA69A7}" presName="spacer" presStyleCnt="0"/>
      <dgm:spPr/>
    </dgm:pt>
    <dgm:pt modelId="{CDAAD6E9-24C3-4DD1-91E6-E67654631A46}" type="pres">
      <dgm:prSet presAssocID="{0A774C28-3B87-4746-9E2A-6E8CEA065BBA}" presName="parentText" presStyleLbl="node1" presStyleIdx="2" presStyleCnt="4">
        <dgm:presLayoutVars>
          <dgm:chMax val="0"/>
          <dgm:bulletEnabled val="1"/>
        </dgm:presLayoutVars>
      </dgm:prSet>
      <dgm:spPr/>
      <dgm:t>
        <a:bodyPr/>
        <a:lstStyle/>
        <a:p>
          <a:endParaRPr lang="en-IN"/>
        </a:p>
      </dgm:t>
    </dgm:pt>
    <dgm:pt modelId="{1FCDD4D6-BCFA-4B09-A7F0-34138490EEEB}" type="pres">
      <dgm:prSet presAssocID="{D7F14E5C-80C2-4C24-BE62-4F875D675BC8}" presName="spacer" presStyleCnt="0"/>
      <dgm:spPr/>
    </dgm:pt>
    <dgm:pt modelId="{1E21D4B0-0597-4980-94B5-9D70686116F8}" type="pres">
      <dgm:prSet presAssocID="{D834A6B0-3145-44F2-9CF9-D14D75E24415}" presName="parentText" presStyleLbl="node1" presStyleIdx="3" presStyleCnt="4">
        <dgm:presLayoutVars>
          <dgm:chMax val="0"/>
          <dgm:bulletEnabled val="1"/>
        </dgm:presLayoutVars>
      </dgm:prSet>
      <dgm:spPr/>
      <dgm:t>
        <a:bodyPr/>
        <a:lstStyle/>
        <a:p>
          <a:endParaRPr lang="en-IN"/>
        </a:p>
      </dgm:t>
    </dgm:pt>
  </dgm:ptLst>
  <dgm:cxnLst>
    <dgm:cxn modelId="{4763B03D-7EEA-4B49-9B2F-133F8B815779}" type="presOf" srcId="{D834A6B0-3145-44F2-9CF9-D14D75E24415}" destId="{1E21D4B0-0597-4980-94B5-9D70686116F8}" srcOrd="0" destOrd="0" presId="urn:microsoft.com/office/officeart/2005/8/layout/vList2"/>
    <dgm:cxn modelId="{3501653E-45D9-4ED0-994C-C38E1E53DD25}" type="presOf" srcId="{43082C8E-1432-46C1-A184-9563E732760D}" destId="{A4BF0D70-D163-4E2F-8A46-419E08A87CDD}" srcOrd="0" destOrd="0" presId="urn:microsoft.com/office/officeart/2005/8/layout/vList2"/>
    <dgm:cxn modelId="{14E393AE-0B4F-48EC-A6DD-B85F54AE0A9C}" srcId="{1B594E6E-78A6-4693-9439-49751EAF9FFA}" destId="{0A774C28-3B87-4746-9E2A-6E8CEA065BBA}" srcOrd="2" destOrd="0" parTransId="{B004523B-C4D3-4AC5-9BA2-6CAF5A9D2E0E}" sibTransId="{D7F14E5C-80C2-4C24-BE62-4F875D675BC8}"/>
    <dgm:cxn modelId="{547F9F9C-F135-4D97-8CAD-20D2F078ECD7}" srcId="{1B594E6E-78A6-4693-9439-49751EAF9FFA}" destId="{2F5C3165-CDC1-4FD4-9BC5-D960B6370668}" srcOrd="1" destOrd="0" parTransId="{8FD1ADF2-0ED4-479F-803F-02C776652A57}" sibTransId="{6663C6B4-FA28-4B96-B2D1-85AFABFA69A7}"/>
    <dgm:cxn modelId="{E94D1021-B192-4D7D-B820-6BAF6F95D0CB}" type="presOf" srcId="{1B594E6E-78A6-4693-9439-49751EAF9FFA}" destId="{1372C353-FFCD-40D4-9014-961577BE2F98}" srcOrd="0" destOrd="0" presId="urn:microsoft.com/office/officeart/2005/8/layout/vList2"/>
    <dgm:cxn modelId="{BCD4E927-2066-4F72-870D-18B17381E771}" srcId="{1B594E6E-78A6-4693-9439-49751EAF9FFA}" destId="{43082C8E-1432-46C1-A184-9563E732760D}" srcOrd="0" destOrd="0" parTransId="{49078CB9-30DD-4197-9A2C-9E6A504D7C2D}" sibTransId="{5C7F02F8-E67C-4A70-A31E-188C64C4FF86}"/>
    <dgm:cxn modelId="{0467EF7E-A89F-4E71-86E6-E70A3835DE85}" srcId="{1B594E6E-78A6-4693-9439-49751EAF9FFA}" destId="{D834A6B0-3145-44F2-9CF9-D14D75E24415}" srcOrd="3" destOrd="0" parTransId="{DE6E3278-A007-49BA-AA25-913DB9E31A98}" sibTransId="{8705DC6B-2034-41D8-9B29-9B58EC62318E}"/>
    <dgm:cxn modelId="{3DE93001-560B-4AC1-8D7F-11D05A5C171F}" type="presOf" srcId="{0A774C28-3B87-4746-9E2A-6E8CEA065BBA}" destId="{CDAAD6E9-24C3-4DD1-91E6-E67654631A46}" srcOrd="0" destOrd="0" presId="urn:microsoft.com/office/officeart/2005/8/layout/vList2"/>
    <dgm:cxn modelId="{6ADEA9D8-A7F1-4774-8F6A-40DA0A05D3F3}" type="presOf" srcId="{2F5C3165-CDC1-4FD4-9BC5-D960B6370668}" destId="{F26BBC24-F6AD-4985-BB4B-3C38A66B4370}" srcOrd="0" destOrd="0" presId="urn:microsoft.com/office/officeart/2005/8/layout/vList2"/>
    <dgm:cxn modelId="{B4A6F105-9073-4792-B3C5-AF7D4C7D4359}" type="presParOf" srcId="{1372C353-FFCD-40D4-9014-961577BE2F98}" destId="{A4BF0D70-D163-4E2F-8A46-419E08A87CDD}" srcOrd="0" destOrd="0" presId="urn:microsoft.com/office/officeart/2005/8/layout/vList2"/>
    <dgm:cxn modelId="{94CC7B81-3753-4CE2-A6D9-512A570EB8A3}" type="presParOf" srcId="{1372C353-FFCD-40D4-9014-961577BE2F98}" destId="{B12CD5D9-E0B5-4972-880A-45A5DF0F74B3}" srcOrd="1" destOrd="0" presId="urn:microsoft.com/office/officeart/2005/8/layout/vList2"/>
    <dgm:cxn modelId="{C3F377DA-B883-4735-9CAA-7A3BEA0D85D0}" type="presParOf" srcId="{1372C353-FFCD-40D4-9014-961577BE2F98}" destId="{F26BBC24-F6AD-4985-BB4B-3C38A66B4370}" srcOrd="2" destOrd="0" presId="urn:microsoft.com/office/officeart/2005/8/layout/vList2"/>
    <dgm:cxn modelId="{D056BB95-813B-4966-B177-DFF6DAD96E15}" type="presParOf" srcId="{1372C353-FFCD-40D4-9014-961577BE2F98}" destId="{460E3AEF-52B9-40AB-BFB7-219720DD490A}" srcOrd="3" destOrd="0" presId="urn:microsoft.com/office/officeart/2005/8/layout/vList2"/>
    <dgm:cxn modelId="{8F9D2433-0FA6-4552-B447-0A377E18499C}" type="presParOf" srcId="{1372C353-FFCD-40D4-9014-961577BE2F98}" destId="{CDAAD6E9-24C3-4DD1-91E6-E67654631A46}" srcOrd="4" destOrd="0" presId="urn:microsoft.com/office/officeart/2005/8/layout/vList2"/>
    <dgm:cxn modelId="{9BF6E189-4BD1-457D-889D-47D2FE02F3E7}" type="presParOf" srcId="{1372C353-FFCD-40D4-9014-961577BE2F98}" destId="{1FCDD4D6-BCFA-4B09-A7F0-34138490EEEB}" srcOrd="5" destOrd="0" presId="urn:microsoft.com/office/officeart/2005/8/layout/vList2"/>
    <dgm:cxn modelId="{30FF3FAD-8B0B-4D8E-B277-B9AA296EE101}" type="presParOf" srcId="{1372C353-FFCD-40D4-9014-961577BE2F98}" destId="{1E21D4B0-0597-4980-94B5-9D70686116F8}"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CC25588C-3819-4F1F-AF4A-919555043C0C}" type="doc">
      <dgm:prSet loTypeId="urn:microsoft.com/office/officeart/2005/8/layout/vList2" loCatId="list" qsTypeId="urn:microsoft.com/office/officeart/2005/8/quickstyle/simple3" qsCatId="simple" csTypeId="urn:microsoft.com/office/officeart/2005/8/colors/accent0_3" csCatId="mainScheme"/>
      <dgm:spPr/>
      <dgm:t>
        <a:bodyPr/>
        <a:lstStyle/>
        <a:p>
          <a:endParaRPr lang="en-IN"/>
        </a:p>
      </dgm:t>
    </dgm:pt>
    <dgm:pt modelId="{0A85DD01-0523-4AB2-8DC0-55A4826E3982}">
      <dgm:prSet/>
      <dgm:spPr/>
      <dgm:t>
        <a:bodyPr/>
        <a:lstStyle/>
        <a:p>
          <a:pPr rtl="0"/>
          <a:r>
            <a:rPr lang="en-GB" smtClean="0"/>
            <a:t>URIs are the equivalent of a noun</a:t>
          </a:r>
          <a:endParaRPr lang="en-IN"/>
        </a:p>
      </dgm:t>
    </dgm:pt>
    <dgm:pt modelId="{3A9F228B-CB7A-4081-BD09-C328DEBF7037}" type="parTrans" cxnId="{B702C48D-1EC8-42D7-93EC-CDFD238EEB94}">
      <dgm:prSet/>
      <dgm:spPr/>
      <dgm:t>
        <a:bodyPr/>
        <a:lstStyle/>
        <a:p>
          <a:endParaRPr lang="en-IN"/>
        </a:p>
      </dgm:t>
    </dgm:pt>
    <dgm:pt modelId="{C48210E4-66CE-4A43-804B-DED45384DA34}" type="sibTrans" cxnId="{B702C48D-1EC8-42D7-93EC-CDFD238EEB94}">
      <dgm:prSet/>
      <dgm:spPr/>
      <dgm:t>
        <a:bodyPr/>
        <a:lstStyle/>
        <a:p>
          <a:endParaRPr lang="en-IN"/>
        </a:p>
      </dgm:t>
    </dgm:pt>
    <dgm:pt modelId="{679CFAC9-6431-4721-8009-9B80DCDA2AE4}">
      <dgm:prSet/>
      <dgm:spPr/>
      <dgm:t>
        <a:bodyPr/>
        <a:lstStyle/>
        <a:p>
          <a:pPr rtl="0"/>
          <a:r>
            <a:rPr lang="en-GB" smtClean="0"/>
            <a:t>Most words in English are nouns, from </a:t>
          </a:r>
          <a:r>
            <a:rPr lang="en-GB" i="1" smtClean="0"/>
            <a:t>cat</a:t>
          </a:r>
          <a:r>
            <a:rPr lang="en-GB" smtClean="0"/>
            <a:t> to </a:t>
          </a:r>
          <a:r>
            <a:rPr lang="en-GB" i="1" smtClean="0"/>
            <a:t>antidisestablishmentarianism</a:t>
          </a:r>
          <a:endParaRPr lang="en-IN"/>
        </a:p>
      </dgm:t>
    </dgm:pt>
    <dgm:pt modelId="{2B4C7482-99A2-4C48-8F76-6B503AB08720}" type="parTrans" cxnId="{B7CBF19F-BB38-4347-95EF-287CC9D47B27}">
      <dgm:prSet/>
      <dgm:spPr/>
      <dgm:t>
        <a:bodyPr/>
        <a:lstStyle/>
        <a:p>
          <a:endParaRPr lang="en-IN"/>
        </a:p>
      </dgm:t>
    </dgm:pt>
    <dgm:pt modelId="{D25D9C68-79A8-4CE3-98B5-3E4872B68169}" type="sibTrans" cxnId="{B7CBF19F-BB38-4347-95EF-287CC9D47B27}">
      <dgm:prSet/>
      <dgm:spPr/>
      <dgm:t>
        <a:bodyPr/>
        <a:lstStyle/>
        <a:p>
          <a:endParaRPr lang="en-IN"/>
        </a:p>
      </dgm:t>
    </dgm:pt>
    <dgm:pt modelId="{D1CF0B18-F0B0-431B-B0BC-B41AD88F9064}">
      <dgm:prSet/>
      <dgm:spPr/>
      <dgm:t>
        <a:bodyPr/>
        <a:lstStyle/>
        <a:p>
          <a:pPr rtl="0"/>
          <a:r>
            <a:rPr lang="en-GB" smtClean="0"/>
            <a:t>The REST language has trillions of nouns for all the concepts in all the heads and files of all the people in the world</a:t>
          </a:r>
          <a:endParaRPr lang="en-IN"/>
        </a:p>
      </dgm:t>
    </dgm:pt>
    <dgm:pt modelId="{CBDA5AE4-0E66-47BA-B9B3-2EE36A4875B7}" type="parTrans" cxnId="{55003BEA-438B-4837-9529-B2CFF2994EAB}">
      <dgm:prSet/>
      <dgm:spPr/>
      <dgm:t>
        <a:bodyPr/>
        <a:lstStyle/>
        <a:p>
          <a:endParaRPr lang="en-IN"/>
        </a:p>
      </dgm:t>
    </dgm:pt>
    <dgm:pt modelId="{CD5FA4BC-E10C-4A29-AC1F-AB65E1FCBEE6}" type="sibTrans" cxnId="{55003BEA-438B-4837-9529-B2CFF2994EAB}">
      <dgm:prSet/>
      <dgm:spPr/>
      <dgm:t>
        <a:bodyPr/>
        <a:lstStyle/>
        <a:p>
          <a:endParaRPr lang="en-IN"/>
        </a:p>
      </dgm:t>
    </dgm:pt>
    <dgm:pt modelId="{5C45A10F-781D-4DF1-958A-9110B1274288}" type="pres">
      <dgm:prSet presAssocID="{CC25588C-3819-4F1F-AF4A-919555043C0C}" presName="linear" presStyleCnt="0">
        <dgm:presLayoutVars>
          <dgm:animLvl val="lvl"/>
          <dgm:resizeHandles val="exact"/>
        </dgm:presLayoutVars>
      </dgm:prSet>
      <dgm:spPr/>
      <dgm:t>
        <a:bodyPr/>
        <a:lstStyle/>
        <a:p>
          <a:endParaRPr lang="en-IN"/>
        </a:p>
      </dgm:t>
    </dgm:pt>
    <dgm:pt modelId="{F9838958-3DBF-47A9-9132-9047742FE75F}" type="pres">
      <dgm:prSet presAssocID="{0A85DD01-0523-4AB2-8DC0-55A4826E3982}" presName="parentText" presStyleLbl="node1" presStyleIdx="0" presStyleCnt="3">
        <dgm:presLayoutVars>
          <dgm:chMax val="0"/>
          <dgm:bulletEnabled val="1"/>
        </dgm:presLayoutVars>
      </dgm:prSet>
      <dgm:spPr/>
      <dgm:t>
        <a:bodyPr/>
        <a:lstStyle/>
        <a:p>
          <a:endParaRPr lang="en-IN"/>
        </a:p>
      </dgm:t>
    </dgm:pt>
    <dgm:pt modelId="{4040BAF5-876E-40CF-BE9F-4AF3B8BC3999}" type="pres">
      <dgm:prSet presAssocID="{C48210E4-66CE-4A43-804B-DED45384DA34}" presName="spacer" presStyleCnt="0"/>
      <dgm:spPr/>
    </dgm:pt>
    <dgm:pt modelId="{ACCD4EBC-100B-4487-9B05-73D0C2A794F9}" type="pres">
      <dgm:prSet presAssocID="{679CFAC9-6431-4721-8009-9B80DCDA2AE4}" presName="parentText" presStyleLbl="node1" presStyleIdx="1" presStyleCnt="3">
        <dgm:presLayoutVars>
          <dgm:chMax val="0"/>
          <dgm:bulletEnabled val="1"/>
        </dgm:presLayoutVars>
      </dgm:prSet>
      <dgm:spPr/>
      <dgm:t>
        <a:bodyPr/>
        <a:lstStyle/>
        <a:p>
          <a:endParaRPr lang="en-IN"/>
        </a:p>
      </dgm:t>
    </dgm:pt>
    <dgm:pt modelId="{990B2EB3-590D-40ED-8CFD-B0F26B211FC0}" type="pres">
      <dgm:prSet presAssocID="{D25D9C68-79A8-4CE3-98B5-3E4872B68169}" presName="spacer" presStyleCnt="0"/>
      <dgm:spPr/>
    </dgm:pt>
    <dgm:pt modelId="{DB040F58-8A5F-4A0E-A221-CFD8B3FC3E6F}" type="pres">
      <dgm:prSet presAssocID="{D1CF0B18-F0B0-431B-B0BC-B41AD88F9064}" presName="parentText" presStyleLbl="node1" presStyleIdx="2" presStyleCnt="3">
        <dgm:presLayoutVars>
          <dgm:chMax val="0"/>
          <dgm:bulletEnabled val="1"/>
        </dgm:presLayoutVars>
      </dgm:prSet>
      <dgm:spPr/>
      <dgm:t>
        <a:bodyPr/>
        <a:lstStyle/>
        <a:p>
          <a:endParaRPr lang="en-IN"/>
        </a:p>
      </dgm:t>
    </dgm:pt>
  </dgm:ptLst>
  <dgm:cxnLst>
    <dgm:cxn modelId="{BB1B8B4F-0B53-4BF3-BB59-67275463CC6F}" type="presOf" srcId="{CC25588C-3819-4F1F-AF4A-919555043C0C}" destId="{5C45A10F-781D-4DF1-958A-9110B1274288}" srcOrd="0" destOrd="0" presId="urn:microsoft.com/office/officeart/2005/8/layout/vList2"/>
    <dgm:cxn modelId="{B702C48D-1EC8-42D7-93EC-CDFD238EEB94}" srcId="{CC25588C-3819-4F1F-AF4A-919555043C0C}" destId="{0A85DD01-0523-4AB2-8DC0-55A4826E3982}" srcOrd="0" destOrd="0" parTransId="{3A9F228B-CB7A-4081-BD09-C328DEBF7037}" sibTransId="{C48210E4-66CE-4A43-804B-DED45384DA34}"/>
    <dgm:cxn modelId="{B7CBF19F-BB38-4347-95EF-287CC9D47B27}" srcId="{CC25588C-3819-4F1F-AF4A-919555043C0C}" destId="{679CFAC9-6431-4721-8009-9B80DCDA2AE4}" srcOrd="1" destOrd="0" parTransId="{2B4C7482-99A2-4C48-8F76-6B503AB08720}" sibTransId="{D25D9C68-79A8-4CE3-98B5-3E4872B68169}"/>
    <dgm:cxn modelId="{645FEA38-B076-4923-98EC-A65869C4BFA6}" type="presOf" srcId="{679CFAC9-6431-4721-8009-9B80DCDA2AE4}" destId="{ACCD4EBC-100B-4487-9B05-73D0C2A794F9}" srcOrd="0" destOrd="0" presId="urn:microsoft.com/office/officeart/2005/8/layout/vList2"/>
    <dgm:cxn modelId="{DB6BE3F2-C8A8-4062-890D-76D36528355C}" type="presOf" srcId="{D1CF0B18-F0B0-431B-B0BC-B41AD88F9064}" destId="{DB040F58-8A5F-4A0E-A221-CFD8B3FC3E6F}" srcOrd="0" destOrd="0" presId="urn:microsoft.com/office/officeart/2005/8/layout/vList2"/>
    <dgm:cxn modelId="{55003BEA-438B-4837-9529-B2CFF2994EAB}" srcId="{CC25588C-3819-4F1F-AF4A-919555043C0C}" destId="{D1CF0B18-F0B0-431B-B0BC-B41AD88F9064}" srcOrd="2" destOrd="0" parTransId="{CBDA5AE4-0E66-47BA-B9B3-2EE36A4875B7}" sibTransId="{CD5FA4BC-E10C-4A29-AC1F-AB65E1FCBEE6}"/>
    <dgm:cxn modelId="{AE2F20F7-5B97-4B0A-B55B-3B2B9FE0CC84}" type="presOf" srcId="{0A85DD01-0523-4AB2-8DC0-55A4826E3982}" destId="{F9838958-3DBF-47A9-9132-9047742FE75F}" srcOrd="0" destOrd="0" presId="urn:microsoft.com/office/officeart/2005/8/layout/vList2"/>
    <dgm:cxn modelId="{81091FB6-B0F4-43F7-92BB-18745D571131}" type="presParOf" srcId="{5C45A10F-781D-4DF1-958A-9110B1274288}" destId="{F9838958-3DBF-47A9-9132-9047742FE75F}" srcOrd="0" destOrd="0" presId="urn:microsoft.com/office/officeart/2005/8/layout/vList2"/>
    <dgm:cxn modelId="{2598FCD3-8898-4EEB-8DAB-16AB51116726}" type="presParOf" srcId="{5C45A10F-781D-4DF1-958A-9110B1274288}" destId="{4040BAF5-876E-40CF-BE9F-4AF3B8BC3999}" srcOrd="1" destOrd="0" presId="urn:microsoft.com/office/officeart/2005/8/layout/vList2"/>
    <dgm:cxn modelId="{A4B3FC7F-01D8-4E11-94FD-EC0C79CC9B7A}" type="presParOf" srcId="{5C45A10F-781D-4DF1-958A-9110B1274288}" destId="{ACCD4EBC-100B-4487-9B05-73D0C2A794F9}" srcOrd="2" destOrd="0" presId="urn:microsoft.com/office/officeart/2005/8/layout/vList2"/>
    <dgm:cxn modelId="{FAB6FF22-EC06-4262-88D3-632F682C2EDF}" type="presParOf" srcId="{5C45A10F-781D-4DF1-958A-9110B1274288}" destId="{990B2EB3-590D-40ED-8CFD-B0F26B211FC0}" srcOrd="3" destOrd="0" presId="urn:microsoft.com/office/officeart/2005/8/layout/vList2"/>
    <dgm:cxn modelId="{2611258C-C78B-4C16-BB23-4F14EC6A5D87}" type="presParOf" srcId="{5C45A10F-781D-4DF1-958A-9110B1274288}" destId="{DB040F58-8A5F-4A0E-A221-CFD8B3FC3E6F}"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9C27DA6F-6066-4349-A87C-9D9B610FC944}" type="doc">
      <dgm:prSet loTypeId="urn:microsoft.com/office/officeart/2005/8/layout/vList2" loCatId="list" qsTypeId="urn:microsoft.com/office/officeart/2005/8/quickstyle/simple3" qsCatId="simple" csTypeId="urn:microsoft.com/office/officeart/2005/8/colors/accent0_3" csCatId="mainScheme"/>
      <dgm:spPr/>
      <dgm:t>
        <a:bodyPr/>
        <a:lstStyle/>
        <a:p>
          <a:endParaRPr lang="en-IN"/>
        </a:p>
      </dgm:t>
    </dgm:pt>
    <dgm:pt modelId="{95CEB3D7-6957-4063-9F46-CEAF8351561A}">
      <dgm:prSet/>
      <dgm:spPr/>
      <dgm:t>
        <a:bodyPr/>
        <a:lstStyle/>
        <a:p>
          <a:pPr rtl="0"/>
          <a:r>
            <a:rPr lang="en-GB" smtClean="0"/>
            <a:t>Verbs (loosely) describe actions that are applicable to nouns</a:t>
          </a:r>
          <a:endParaRPr lang="en-IN"/>
        </a:p>
      </dgm:t>
    </dgm:pt>
    <dgm:pt modelId="{AA3D47F4-318E-4BD7-805D-6C3BEE712C84}" type="parTrans" cxnId="{DC9BB3EB-2409-4B25-819B-8A7A2E5571FD}">
      <dgm:prSet/>
      <dgm:spPr/>
      <dgm:t>
        <a:bodyPr/>
        <a:lstStyle/>
        <a:p>
          <a:endParaRPr lang="en-IN"/>
        </a:p>
      </dgm:t>
    </dgm:pt>
    <dgm:pt modelId="{76C7F5FB-1600-4682-A273-0361BDC64146}" type="sibTrans" cxnId="{DC9BB3EB-2409-4B25-819B-8A7A2E5571FD}">
      <dgm:prSet/>
      <dgm:spPr/>
      <dgm:t>
        <a:bodyPr/>
        <a:lstStyle/>
        <a:p>
          <a:endParaRPr lang="en-IN"/>
        </a:p>
      </dgm:t>
    </dgm:pt>
    <dgm:pt modelId="{A321D010-639B-470C-A7D0-2CBE8FD4810D}">
      <dgm:prSet/>
      <dgm:spPr/>
      <dgm:t>
        <a:bodyPr/>
        <a:lstStyle/>
        <a:p>
          <a:pPr rtl="0"/>
          <a:r>
            <a:rPr lang="en-GB" smtClean="0"/>
            <a:t>Using different verbs for every noun would make widespread communication impossible</a:t>
          </a:r>
          <a:endParaRPr lang="en-IN"/>
        </a:p>
      </dgm:t>
    </dgm:pt>
    <dgm:pt modelId="{89F7AB82-C58A-49F9-B5C0-7513B5F6E0C9}" type="parTrans" cxnId="{AA251BF3-F098-43C9-BC90-D32707FB51F0}">
      <dgm:prSet/>
      <dgm:spPr/>
      <dgm:t>
        <a:bodyPr/>
        <a:lstStyle/>
        <a:p>
          <a:endParaRPr lang="en-IN"/>
        </a:p>
      </dgm:t>
    </dgm:pt>
    <dgm:pt modelId="{91D8EEE4-6CE1-4805-9F91-7C9707A934AE}" type="sibTrans" cxnId="{AA251BF3-F098-43C9-BC90-D32707FB51F0}">
      <dgm:prSet/>
      <dgm:spPr/>
      <dgm:t>
        <a:bodyPr/>
        <a:lstStyle/>
        <a:p>
          <a:endParaRPr lang="en-IN"/>
        </a:p>
      </dgm:t>
    </dgm:pt>
    <dgm:pt modelId="{FD8EF154-0E68-4859-A390-C248F7AE5BF8}">
      <dgm:prSet/>
      <dgm:spPr/>
      <dgm:t>
        <a:bodyPr/>
        <a:lstStyle/>
        <a:p>
          <a:pPr rtl="0"/>
          <a:r>
            <a:rPr lang="en-GB" smtClean="0"/>
            <a:t>In programming we call this “polymorphism”</a:t>
          </a:r>
          <a:endParaRPr lang="en-IN"/>
        </a:p>
      </dgm:t>
    </dgm:pt>
    <dgm:pt modelId="{FEC19B13-9A39-43C4-AB7A-87994D5F871B}" type="parTrans" cxnId="{8F70FD0C-E724-486A-99C2-5FAB779700E4}">
      <dgm:prSet/>
      <dgm:spPr/>
      <dgm:t>
        <a:bodyPr/>
        <a:lstStyle/>
        <a:p>
          <a:endParaRPr lang="en-IN"/>
        </a:p>
      </dgm:t>
    </dgm:pt>
    <dgm:pt modelId="{A83F5FBD-B0EF-4B36-A641-277B847F7508}" type="sibTrans" cxnId="{8F70FD0C-E724-486A-99C2-5FAB779700E4}">
      <dgm:prSet/>
      <dgm:spPr/>
      <dgm:t>
        <a:bodyPr/>
        <a:lstStyle/>
        <a:p>
          <a:endParaRPr lang="en-IN"/>
        </a:p>
      </dgm:t>
    </dgm:pt>
    <dgm:pt modelId="{E162FA49-23C2-4868-9835-9635F864A871}">
      <dgm:prSet/>
      <dgm:spPr/>
      <dgm:t>
        <a:bodyPr/>
        <a:lstStyle/>
        <a:p>
          <a:pPr rtl="0"/>
          <a:r>
            <a:rPr lang="en-GB" smtClean="0"/>
            <a:t>Some verbs only apply to a few nouns</a:t>
          </a:r>
          <a:endParaRPr lang="en-IN"/>
        </a:p>
      </dgm:t>
    </dgm:pt>
    <dgm:pt modelId="{E74BDAE0-92F9-4EE5-8138-8A6303A4E0CA}" type="parTrans" cxnId="{74A3063B-9B3B-44B9-833C-11191174F357}">
      <dgm:prSet/>
      <dgm:spPr/>
      <dgm:t>
        <a:bodyPr/>
        <a:lstStyle/>
        <a:p>
          <a:endParaRPr lang="en-IN"/>
        </a:p>
      </dgm:t>
    </dgm:pt>
    <dgm:pt modelId="{CE0ECEB7-6896-4A0E-8EF5-EC91C4E7EDF8}" type="sibTrans" cxnId="{74A3063B-9B3B-44B9-833C-11191174F357}">
      <dgm:prSet/>
      <dgm:spPr/>
      <dgm:t>
        <a:bodyPr/>
        <a:lstStyle/>
        <a:p>
          <a:endParaRPr lang="en-IN"/>
        </a:p>
      </dgm:t>
    </dgm:pt>
    <dgm:pt modelId="{9B9D57F2-CF45-4B2D-885F-3F433BC7353A}">
      <dgm:prSet/>
      <dgm:spPr/>
      <dgm:t>
        <a:bodyPr/>
        <a:lstStyle/>
        <a:p>
          <a:pPr rtl="0"/>
          <a:r>
            <a:rPr lang="en-GB" smtClean="0"/>
            <a:t>In REST we use </a:t>
          </a:r>
          <a:r>
            <a:rPr lang="en-GB" i="1" smtClean="0"/>
            <a:t>universal</a:t>
          </a:r>
          <a:r>
            <a:rPr lang="en-GB" smtClean="0"/>
            <a:t> verbs only</a:t>
          </a:r>
          <a:endParaRPr lang="en-IN"/>
        </a:p>
      </dgm:t>
    </dgm:pt>
    <dgm:pt modelId="{F8C9617E-342B-4959-816F-A5BABD598418}" type="parTrans" cxnId="{4CC68BDC-F92E-497E-AC86-6BC9F6329E3D}">
      <dgm:prSet/>
      <dgm:spPr/>
      <dgm:t>
        <a:bodyPr/>
        <a:lstStyle/>
        <a:p>
          <a:endParaRPr lang="en-IN"/>
        </a:p>
      </dgm:t>
    </dgm:pt>
    <dgm:pt modelId="{99E7F741-0CAD-4499-8058-04555C78A11F}" type="sibTrans" cxnId="{4CC68BDC-F92E-497E-AC86-6BC9F6329E3D}">
      <dgm:prSet/>
      <dgm:spPr/>
      <dgm:t>
        <a:bodyPr/>
        <a:lstStyle/>
        <a:p>
          <a:endParaRPr lang="en-IN"/>
        </a:p>
      </dgm:t>
    </dgm:pt>
    <dgm:pt modelId="{426B5B13-0DAF-41FB-B6DA-A7B7C85F24F5}" type="pres">
      <dgm:prSet presAssocID="{9C27DA6F-6066-4349-A87C-9D9B610FC944}" presName="linear" presStyleCnt="0">
        <dgm:presLayoutVars>
          <dgm:animLvl val="lvl"/>
          <dgm:resizeHandles val="exact"/>
        </dgm:presLayoutVars>
      </dgm:prSet>
      <dgm:spPr/>
      <dgm:t>
        <a:bodyPr/>
        <a:lstStyle/>
        <a:p>
          <a:endParaRPr lang="en-IN"/>
        </a:p>
      </dgm:t>
    </dgm:pt>
    <dgm:pt modelId="{74AF1AE6-A678-4030-A7CB-704D59E96FC7}" type="pres">
      <dgm:prSet presAssocID="{95CEB3D7-6957-4063-9F46-CEAF8351561A}" presName="parentText" presStyleLbl="node1" presStyleIdx="0" presStyleCnt="5">
        <dgm:presLayoutVars>
          <dgm:chMax val="0"/>
          <dgm:bulletEnabled val="1"/>
        </dgm:presLayoutVars>
      </dgm:prSet>
      <dgm:spPr/>
      <dgm:t>
        <a:bodyPr/>
        <a:lstStyle/>
        <a:p>
          <a:endParaRPr lang="en-IN"/>
        </a:p>
      </dgm:t>
    </dgm:pt>
    <dgm:pt modelId="{E251CAE7-80F4-4C78-9503-D0A3AB3885A4}" type="pres">
      <dgm:prSet presAssocID="{76C7F5FB-1600-4682-A273-0361BDC64146}" presName="spacer" presStyleCnt="0"/>
      <dgm:spPr/>
    </dgm:pt>
    <dgm:pt modelId="{BAF5DCF0-9284-4B62-BCD2-DC89FA31302F}" type="pres">
      <dgm:prSet presAssocID="{A321D010-639B-470C-A7D0-2CBE8FD4810D}" presName="parentText" presStyleLbl="node1" presStyleIdx="1" presStyleCnt="5">
        <dgm:presLayoutVars>
          <dgm:chMax val="0"/>
          <dgm:bulletEnabled val="1"/>
        </dgm:presLayoutVars>
      </dgm:prSet>
      <dgm:spPr/>
      <dgm:t>
        <a:bodyPr/>
        <a:lstStyle/>
        <a:p>
          <a:endParaRPr lang="en-IN"/>
        </a:p>
      </dgm:t>
    </dgm:pt>
    <dgm:pt modelId="{240C48B9-5E51-4636-B888-829699562850}" type="pres">
      <dgm:prSet presAssocID="{91D8EEE4-6CE1-4805-9F91-7C9707A934AE}" presName="spacer" presStyleCnt="0"/>
      <dgm:spPr/>
    </dgm:pt>
    <dgm:pt modelId="{F184CB02-8D7C-485F-8EA0-AE09EEA08EFF}" type="pres">
      <dgm:prSet presAssocID="{FD8EF154-0E68-4859-A390-C248F7AE5BF8}" presName="parentText" presStyleLbl="node1" presStyleIdx="2" presStyleCnt="5">
        <dgm:presLayoutVars>
          <dgm:chMax val="0"/>
          <dgm:bulletEnabled val="1"/>
        </dgm:presLayoutVars>
      </dgm:prSet>
      <dgm:spPr/>
      <dgm:t>
        <a:bodyPr/>
        <a:lstStyle/>
        <a:p>
          <a:endParaRPr lang="en-IN"/>
        </a:p>
      </dgm:t>
    </dgm:pt>
    <dgm:pt modelId="{CDA8726C-B4C4-4645-A330-C164FAC53266}" type="pres">
      <dgm:prSet presAssocID="{A83F5FBD-B0EF-4B36-A641-277B847F7508}" presName="spacer" presStyleCnt="0"/>
      <dgm:spPr/>
    </dgm:pt>
    <dgm:pt modelId="{B515B2ED-0AA6-4C74-8D9A-B73146956789}" type="pres">
      <dgm:prSet presAssocID="{E162FA49-23C2-4868-9835-9635F864A871}" presName="parentText" presStyleLbl="node1" presStyleIdx="3" presStyleCnt="5">
        <dgm:presLayoutVars>
          <dgm:chMax val="0"/>
          <dgm:bulletEnabled val="1"/>
        </dgm:presLayoutVars>
      </dgm:prSet>
      <dgm:spPr/>
      <dgm:t>
        <a:bodyPr/>
        <a:lstStyle/>
        <a:p>
          <a:endParaRPr lang="en-IN"/>
        </a:p>
      </dgm:t>
    </dgm:pt>
    <dgm:pt modelId="{9D1EBF2B-9058-4E6E-B0E0-08EA369612CC}" type="pres">
      <dgm:prSet presAssocID="{CE0ECEB7-6896-4A0E-8EF5-EC91C4E7EDF8}" presName="spacer" presStyleCnt="0"/>
      <dgm:spPr/>
    </dgm:pt>
    <dgm:pt modelId="{FD0F16A9-6AE4-41BE-B574-A44573AC5459}" type="pres">
      <dgm:prSet presAssocID="{9B9D57F2-CF45-4B2D-885F-3F433BC7353A}" presName="parentText" presStyleLbl="node1" presStyleIdx="4" presStyleCnt="5">
        <dgm:presLayoutVars>
          <dgm:chMax val="0"/>
          <dgm:bulletEnabled val="1"/>
        </dgm:presLayoutVars>
      </dgm:prSet>
      <dgm:spPr/>
      <dgm:t>
        <a:bodyPr/>
        <a:lstStyle/>
        <a:p>
          <a:endParaRPr lang="en-IN"/>
        </a:p>
      </dgm:t>
    </dgm:pt>
  </dgm:ptLst>
  <dgm:cxnLst>
    <dgm:cxn modelId="{4FC5FC5A-C27F-4D1E-983F-A86105644F4C}" type="presOf" srcId="{9C27DA6F-6066-4349-A87C-9D9B610FC944}" destId="{426B5B13-0DAF-41FB-B6DA-A7B7C85F24F5}" srcOrd="0" destOrd="0" presId="urn:microsoft.com/office/officeart/2005/8/layout/vList2"/>
    <dgm:cxn modelId="{2D55A5E6-56A0-4864-A5CF-D515A5BD43A1}" type="presOf" srcId="{FD8EF154-0E68-4859-A390-C248F7AE5BF8}" destId="{F184CB02-8D7C-485F-8EA0-AE09EEA08EFF}" srcOrd="0" destOrd="0" presId="urn:microsoft.com/office/officeart/2005/8/layout/vList2"/>
    <dgm:cxn modelId="{AA251BF3-F098-43C9-BC90-D32707FB51F0}" srcId="{9C27DA6F-6066-4349-A87C-9D9B610FC944}" destId="{A321D010-639B-470C-A7D0-2CBE8FD4810D}" srcOrd="1" destOrd="0" parTransId="{89F7AB82-C58A-49F9-B5C0-7513B5F6E0C9}" sibTransId="{91D8EEE4-6CE1-4805-9F91-7C9707A934AE}"/>
    <dgm:cxn modelId="{8F70FD0C-E724-486A-99C2-5FAB779700E4}" srcId="{9C27DA6F-6066-4349-A87C-9D9B610FC944}" destId="{FD8EF154-0E68-4859-A390-C248F7AE5BF8}" srcOrd="2" destOrd="0" parTransId="{FEC19B13-9A39-43C4-AB7A-87994D5F871B}" sibTransId="{A83F5FBD-B0EF-4B36-A641-277B847F7508}"/>
    <dgm:cxn modelId="{4DC577AA-2A8E-4AB8-9E37-0DB7DDBCB04C}" type="presOf" srcId="{A321D010-639B-470C-A7D0-2CBE8FD4810D}" destId="{BAF5DCF0-9284-4B62-BCD2-DC89FA31302F}" srcOrd="0" destOrd="0" presId="urn:microsoft.com/office/officeart/2005/8/layout/vList2"/>
    <dgm:cxn modelId="{B8927D80-0484-4BB5-8A37-59C1061171A8}" type="presOf" srcId="{95CEB3D7-6957-4063-9F46-CEAF8351561A}" destId="{74AF1AE6-A678-4030-A7CB-704D59E96FC7}" srcOrd="0" destOrd="0" presId="urn:microsoft.com/office/officeart/2005/8/layout/vList2"/>
    <dgm:cxn modelId="{6144C972-8124-477C-9A69-E903751F8CAF}" type="presOf" srcId="{9B9D57F2-CF45-4B2D-885F-3F433BC7353A}" destId="{FD0F16A9-6AE4-41BE-B574-A44573AC5459}" srcOrd="0" destOrd="0" presId="urn:microsoft.com/office/officeart/2005/8/layout/vList2"/>
    <dgm:cxn modelId="{DC9BB3EB-2409-4B25-819B-8A7A2E5571FD}" srcId="{9C27DA6F-6066-4349-A87C-9D9B610FC944}" destId="{95CEB3D7-6957-4063-9F46-CEAF8351561A}" srcOrd="0" destOrd="0" parTransId="{AA3D47F4-318E-4BD7-805D-6C3BEE712C84}" sibTransId="{76C7F5FB-1600-4682-A273-0361BDC64146}"/>
    <dgm:cxn modelId="{74A3063B-9B3B-44B9-833C-11191174F357}" srcId="{9C27DA6F-6066-4349-A87C-9D9B610FC944}" destId="{E162FA49-23C2-4868-9835-9635F864A871}" srcOrd="3" destOrd="0" parTransId="{E74BDAE0-92F9-4EE5-8138-8A6303A4E0CA}" sibTransId="{CE0ECEB7-6896-4A0E-8EF5-EC91C4E7EDF8}"/>
    <dgm:cxn modelId="{9474C6CD-096D-476B-8A6B-85E8DE355E75}" type="presOf" srcId="{E162FA49-23C2-4868-9835-9635F864A871}" destId="{B515B2ED-0AA6-4C74-8D9A-B73146956789}" srcOrd="0" destOrd="0" presId="urn:microsoft.com/office/officeart/2005/8/layout/vList2"/>
    <dgm:cxn modelId="{4CC68BDC-F92E-497E-AC86-6BC9F6329E3D}" srcId="{9C27DA6F-6066-4349-A87C-9D9B610FC944}" destId="{9B9D57F2-CF45-4B2D-885F-3F433BC7353A}" srcOrd="4" destOrd="0" parTransId="{F8C9617E-342B-4959-816F-A5BABD598418}" sibTransId="{99E7F741-0CAD-4499-8058-04555C78A11F}"/>
    <dgm:cxn modelId="{40681CEC-5206-4010-B554-58E20B93F1A8}" type="presParOf" srcId="{426B5B13-0DAF-41FB-B6DA-A7B7C85F24F5}" destId="{74AF1AE6-A678-4030-A7CB-704D59E96FC7}" srcOrd="0" destOrd="0" presId="urn:microsoft.com/office/officeart/2005/8/layout/vList2"/>
    <dgm:cxn modelId="{609E4620-F468-46BD-876D-7BD230EC2B01}" type="presParOf" srcId="{426B5B13-0DAF-41FB-B6DA-A7B7C85F24F5}" destId="{E251CAE7-80F4-4C78-9503-D0A3AB3885A4}" srcOrd="1" destOrd="0" presId="urn:microsoft.com/office/officeart/2005/8/layout/vList2"/>
    <dgm:cxn modelId="{619DE31F-AF36-4AAE-BC09-B88D6AB77B7D}" type="presParOf" srcId="{426B5B13-0DAF-41FB-B6DA-A7B7C85F24F5}" destId="{BAF5DCF0-9284-4B62-BCD2-DC89FA31302F}" srcOrd="2" destOrd="0" presId="urn:microsoft.com/office/officeart/2005/8/layout/vList2"/>
    <dgm:cxn modelId="{FAA6CAC1-0DF7-434C-89A4-5A3EA5ADDF0F}" type="presParOf" srcId="{426B5B13-0DAF-41FB-B6DA-A7B7C85F24F5}" destId="{240C48B9-5E51-4636-B888-829699562850}" srcOrd="3" destOrd="0" presId="urn:microsoft.com/office/officeart/2005/8/layout/vList2"/>
    <dgm:cxn modelId="{FE371E79-2760-4AE5-A217-E6C25BBA909D}" type="presParOf" srcId="{426B5B13-0DAF-41FB-B6DA-A7B7C85F24F5}" destId="{F184CB02-8D7C-485F-8EA0-AE09EEA08EFF}" srcOrd="4" destOrd="0" presId="urn:microsoft.com/office/officeart/2005/8/layout/vList2"/>
    <dgm:cxn modelId="{5838DD85-98C7-4FED-896B-EAE2E51BD542}" type="presParOf" srcId="{426B5B13-0DAF-41FB-B6DA-A7B7C85F24F5}" destId="{CDA8726C-B4C4-4645-A330-C164FAC53266}" srcOrd="5" destOrd="0" presId="urn:microsoft.com/office/officeart/2005/8/layout/vList2"/>
    <dgm:cxn modelId="{75B55BC1-4D1F-4A70-8735-F8D9C7AD8BF2}" type="presParOf" srcId="{426B5B13-0DAF-41FB-B6DA-A7B7C85F24F5}" destId="{B515B2ED-0AA6-4C74-8D9A-B73146956789}" srcOrd="6" destOrd="0" presId="urn:microsoft.com/office/officeart/2005/8/layout/vList2"/>
    <dgm:cxn modelId="{B1B19787-C3BD-42DF-806A-28E13DE60955}" type="presParOf" srcId="{426B5B13-0DAF-41FB-B6DA-A7B7C85F24F5}" destId="{9D1EBF2B-9058-4E6E-B0E0-08EA369612CC}" srcOrd="7" destOrd="0" presId="urn:microsoft.com/office/officeart/2005/8/layout/vList2"/>
    <dgm:cxn modelId="{0BCCD52B-808B-406A-BA3D-D54C45BF93AF}" type="presParOf" srcId="{426B5B13-0DAF-41FB-B6DA-A7B7C85F24F5}" destId="{FD0F16A9-6AE4-41BE-B574-A44573AC5459}"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2D4207E6-C9C4-40C8-BC30-C80FE2376FA2}" type="doc">
      <dgm:prSet loTypeId="urn:microsoft.com/office/officeart/2005/8/layout/vList2" loCatId="list" qsTypeId="urn:microsoft.com/office/officeart/2005/8/quickstyle/simple3" qsCatId="simple" csTypeId="urn:microsoft.com/office/officeart/2005/8/colors/accent0_3" csCatId="mainScheme"/>
      <dgm:spPr/>
      <dgm:t>
        <a:bodyPr/>
        <a:lstStyle/>
        <a:p>
          <a:endParaRPr lang="en-IN"/>
        </a:p>
      </dgm:t>
    </dgm:pt>
    <dgm:pt modelId="{FA8A6087-077E-4AD8-99A7-D2E9E6D5F2AD}">
      <dgm:prSet/>
      <dgm:spPr/>
      <dgm:t>
        <a:bodyPr/>
        <a:lstStyle/>
        <a:p>
          <a:pPr rtl="0"/>
          <a:r>
            <a:rPr lang="en-GB" smtClean="0"/>
            <a:t>GET to retrieve information</a:t>
          </a:r>
          <a:endParaRPr lang="en-IN"/>
        </a:p>
      </dgm:t>
    </dgm:pt>
    <dgm:pt modelId="{047249CB-3E3A-45D3-A090-163719F8956E}" type="parTrans" cxnId="{F2688063-99A3-40C1-A382-9DF1F6753F7C}">
      <dgm:prSet/>
      <dgm:spPr/>
      <dgm:t>
        <a:bodyPr/>
        <a:lstStyle/>
        <a:p>
          <a:endParaRPr lang="en-IN"/>
        </a:p>
      </dgm:t>
    </dgm:pt>
    <dgm:pt modelId="{3594585C-CFEF-4DB3-B8D0-3B4B2C6A0046}" type="sibTrans" cxnId="{F2688063-99A3-40C1-A382-9DF1F6753F7C}">
      <dgm:prSet/>
      <dgm:spPr/>
      <dgm:t>
        <a:bodyPr/>
        <a:lstStyle/>
        <a:p>
          <a:endParaRPr lang="en-IN"/>
        </a:p>
      </dgm:t>
    </dgm:pt>
    <dgm:pt modelId="{1766FD73-1901-415A-AAB9-04C9FB102A89}">
      <dgm:prSet/>
      <dgm:spPr/>
      <dgm:t>
        <a:bodyPr/>
        <a:lstStyle/>
        <a:p>
          <a:pPr rtl="0"/>
          <a:r>
            <a:rPr lang="en-GB" smtClean="0"/>
            <a:t>POST to add new information, showing its relation to old information</a:t>
          </a:r>
          <a:endParaRPr lang="en-IN"/>
        </a:p>
      </dgm:t>
    </dgm:pt>
    <dgm:pt modelId="{4588EACA-CEDF-405F-93FD-B3832D87D9DD}" type="parTrans" cxnId="{AAB1E776-2395-436F-8D36-B04984AE4AB6}">
      <dgm:prSet/>
      <dgm:spPr/>
      <dgm:t>
        <a:bodyPr/>
        <a:lstStyle/>
        <a:p>
          <a:endParaRPr lang="en-IN"/>
        </a:p>
      </dgm:t>
    </dgm:pt>
    <dgm:pt modelId="{CD153486-D2EB-457E-858E-9D86BAFC2994}" type="sibTrans" cxnId="{AAB1E776-2395-436F-8D36-B04984AE4AB6}">
      <dgm:prSet/>
      <dgm:spPr/>
      <dgm:t>
        <a:bodyPr/>
        <a:lstStyle/>
        <a:p>
          <a:endParaRPr lang="en-IN"/>
        </a:p>
      </dgm:t>
    </dgm:pt>
    <dgm:pt modelId="{0647474A-4F52-4287-8B0B-38D88C180D28}">
      <dgm:prSet/>
      <dgm:spPr/>
      <dgm:t>
        <a:bodyPr/>
        <a:lstStyle/>
        <a:p>
          <a:pPr rtl="0"/>
          <a:r>
            <a:rPr lang="en-GB" smtClean="0"/>
            <a:t>PUT to update information</a:t>
          </a:r>
          <a:endParaRPr lang="en-IN"/>
        </a:p>
      </dgm:t>
    </dgm:pt>
    <dgm:pt modelId="{66ED5DDD-0E2F-4057-89FC-7A5D09CBE3B2}" type="parTrans" cxnId="{6C560316-EA57-438C-9299-A1B7EDB49D12}">
      <dgm:prSet/>
      <dgm:spPr/>
      <dgm:t>
        <a:bodyPr/>
        <a:lstStyle/>
        <a:p>
          <a:endParaRPr lang="en-IN"/>
        </a:p>
      </dgm:t>
    </dgm:pt>
    <dgm:pt modelId="{4FA7071C-9EE9-439A-8C29-B957A2E6861E}" type="sibTrans" cxnId="{6C560316-EA57-438C-9299-A1B7EDB49D12}">
      <dgm:prSet/>
      <dgm:spPr/>
      <dgm:t>
        <a:bodyPr/>
        <a:lstStyle/>
        <a:p>
          <a:endParaRPr lang="en-IN"/>
        </a:p>
      </dgm:t>
    </dgm:pt>
    <dgm:pt modelId="{E066C3C6-57CD-4544-81AF-31817A55AE68}">
      <dgm:prSet/>
      <dgm:spPr/>
      <dgm:t>
        <a:bodyPr/>
        <a:lstStyle/>
        <a:p>
          <a:pPr rtl="0"/>
          <a:r>
            <a:rPr lang="en-GB" smtClean="0"/>
            <a:t>DELETE to discard information</a:t>
          </a:r>
          <a:endParaRPr lang="en-IN"/>
        </a:p>
      </dgm:t>
    </dgm:pt>
    <dgm:pt modelId="{B5D0DBDF-AFAC-4886-9BF6-97A0864495A9}" type="parTrans" cxnId="{011E4BA8-3D7F-4C8C-89B3-929ADDE7BD44}">
      <dgm:prSet/>
      <dgm:spPr/>
      <dgm:t>
        <a:bodyPr/>
        <a:lstStyle/>
        <a:p>
          <a:endParaRPr lang="en-IN"/>
        </a:p>
      </dgm:t>
    </dgm:pt>
    <dgm:pt modelId="{AC110BBB-254D-4EC3-951C-83B1B72B7E7E}" type="sibTrans" cxnId="{011E4BA8-3D7F-4C8C-89B3-929ADDE7BD44}">
      <dgm:prSet/>
      <dgm:spPr/>
      <dgm:t>
        <a:bodyPr/>
        <a:lstStyle/>
        <a:p>
          <a:endParaRPr lang="en-IN"/>
        </a:p>
      </dgm:t>
    </dgm:pt>
    <dgm:pt modelId="{82162FA6-1257-4E19-B57E-3457BC1F2C12}" type="pres">
      <dgm:prSet presAssocID="{2D4207E6-C9C4-40C8-BC30-C80FE2376FA2}" presName="linear" presStyleCnt="0">
        <dgm:presLayoutVars>
          <dgm:animLvl val="lvl"/>
          <dgm:resizeHandles val="exact"/>
        </dgm:presLayoutVars>
      </dgm:prSet>
      <dgm:spPr/>
      <dgm:t>
        <a:bodyPr/>
        <a:lstStyle/>
        <a:p>
          <a:endParaRPr lang="en-IN"/>
        </a:p>
      </dgm:t>
    </dgm:pt>
    <dgm:pt modelId="{FC9EC687-98A5-4E18-8566-8E74B3BA42BE}" type="pres">
      <dgm:prSet presAssocID="{FA8A6087-077E-4AD8-99A7-D2E9E6D5F2AD}" presName="parentText" presStyleLbl="node1" presStyleIdx="0" presStyleCnt="4">
        <dgm:presLayoutVars>
          <dgm:chMax val="0"/>
          <dgm:bulletEnabled val="1"/>
        </dgm:presLayoutVars>
      </dgm:prSet>
      <dgm:spPr/>
      <dgm:t>
        <a:bodyPr/>
        <a:lstStyle/>
        <a:p>
          <a:endParaRPr lang="en-IN"/>
        </a:p>
      </dgm:t>
    </dgm:pt>
    <dgm:pt modelId="{28AFD830-803A-4950-85DA-E9B1D986FDEC}" type="pres">
      <dgm:prSet presAssocID="{3594585C-CFEF-4DB3-B8D0-3B4B2C6A0046}" presName="spacer" presStyleCnt="0"/>
      <dgm:spPr/>
    </dgm:pt>
    <dgm:pt modelId="{7CB7BFAF-111C-42F8-8283-D36E3DD756DB}" type="pres">
      <dgm:prSet presAssocID="{1766FD73-1901-415A-AAB9-04C9FB102A89}" presName="parentText" presStyleLbl="node1" presStyleIdx="1" presStyleCnt="4">
        <dgm:presLayoutVars>
          <dgm:chMax val="0"/>
          <dgm:bulletEnabled val="1"/>
        </dgm:presLayoutVars>
      </dgm:prSet>
      <dgm:spPr/>
      <dgm:t>
        <a:bodyPr/>
        <a:lstStyle/>
        <a:p>
          <a:endParaRPr lang="en-IN"/>
        </a:p>
      </dgm:t>
    </dgm:pt>
    <dgm:pt modelId="{B32E6150-8795-4624-AD8E-219EA9F17D72}" type="pres">
      <dgm:prSet presAssocID="{CD153486-D2EB-457E-858E-9D86BAFC2994}" presName="spacer" presStyleCnt="0"/>
      <dgm:spPr/>
    </dgm:pt>
    <dgm:pt modelId="{985A1527-137C-4695-B65B-EBF10708BC60}" type="pres">
      <dgm:prSet presAssocID="{0647474A-4F52-4287-8B0B-38D88C180D28}" presName="parentText" presStyleLbl="node1" presStyleIdx="2" presStyleCnt="4">
        <dgm:presLayoutVars>
          <dgm:chMax val="0"/>
          <dgm:bulletEnabled val="1"/>
        </dgm:presLayoutVars>
      </dgm:prSet>
      <dgm:spPr/>
      <dgm:t>
        <a:bodyPr/>
        <a:lstStyle/>
        <a:p>
          <a:endParaRPr lang="en-IN"/>
        </a:p>
      </dgm:t>
    </dgm:pt>
    <dgm:pt modelId="{59C210CE-6A34-4390-B35C-62354A86D316}" type="pres">
      <dgm:prSet presAssocID="{4FA7071C-9EE9-439A-8C29-B957A2E6861E}" presName="spacer" presStyleCnt="0"/>
      <dgm:spPr/>
    </dgm:pt>
    <dgm:pt modelId="{BFF80BC5-70C2-4C6B-A1B0-A8E375FFA819}" type="pres">
      <dgm:prSet presAssocID="{E066C3C6-57CD-4544-81AF-31817A55AE68}" presName="parentText" presStyleLbl="node1" presStyleIdx="3" presStyleCnt="4">
        <dgm:presLayoutVars>
          <dgm:chMax val="0"/>
          <dgm:bulletEnabled val="1"/>
        </dgm:presLayoutVars>
      </dgm:prSet>
      <dgm:spPr/>
      <dgm:t>
        <a:bodyPr/>
        <a:lstStyle/>
        <a:p>
          <a:endParaRPr lang="en-IN"/>
        </a:p>
      </dgm:t>
    </dgm:pt>
  </dgm:ptLst>
  <dgm:cxnLst>
    <dgm:cxn modelId="{4557414C-3062-4E8E-BB82-21F2246365BB}" type="presOf" srcId="{0647474A-4F52-4287-8B0B-38D88C180D28}" destId="{985A1527-137C-4695-B65B-EBF10708BC60}" srcOrd="0" destOrd="0" presId="urn:microsoft.com/office/officeart/2005/8/layout/vList2"/>
    <dgm:cxn modelId="{F2688063-99A3-40C1-A382-9DF1F6753F7C}" srcId="{2D4207E6-C9C4-40C8-BC30-C80FE2376FA2}" destId="{FA8A6087-077E-4AD8-99A7-D2E9E6D5F2AD}" srcOrd="0" destOrd="0" parTransId="{047249CB-3E3A-45D3-A090-163719F8956E}" sibTransId="{3594585C-CFEF-4DB3-B8D0-3B4B2C6A0046}"/>
    <dgm:cxn modelId="{011E4BA8-3D7F-4C8C-89B3-929ADDE7BD44}" srcId="{2D4207E6-C9C4-40C8-BC30-C80FE2376FA2}" destId="{E066C3C6-57CD-4544-81AF-31817A55AE68}" srcOrd="3" destOrd="0" parTransId="{B5D0DBDF-AFAC-4886-9BF6-97A0864495A9}" sibTransId="{AC110BBB-254D-4EC3-951C-83B1B72B7E7E}"/>
    <dgm:cxn modelId="{6C560316-EA57-438C-9299-A1B7EDB49D12}" srcId="{2D4207E6-C9C4-40C8-BC30-C80FE2376FA2}" destId="{0647474A-4F52-4287-8B0B-38D88C180D28}" srcOrd="2" destOrd="0" parTransId="{66ED5DDD-0E2F-4057-89FC-7A5D09CBE3B2}" sibTransId="{4FA7071C-9EE9-439A-8C29-B957A2E6861E}"/>
    <dgm:cxn modelId="{DEC92AFE-4C33-48B6-BCC2-D010ECFC0CEC}" type="presOf" srcId="{2D4207E6-C9C4-40C8-BC30-C80FE2376FA2}" destId="{82162FA6-1257-4E19-B57E-3457BC1F2C12}" srcOrd="0" destOrd="0" presId="urn:microsoft.com/office/officeart/2005/8/layout/vList2"/>
    <dgm:cxn modelId="{7D0EF401-7E7F-4A43-8B04-D977BA08AA00}" type="presOf" srcId="{E066C3C6-57CD-4544-81AF-31817A55AE68}" destId="{BFF80BC5-70C2-4C6B-A1B0-A8E375FFA819}" srcOrd="0" destOrd="0" presId="urn:microsoft.com/office/officeart/2005/8/layout/vList2"/>
    <dgm:cxn modelId="{7F5CB284-A7B8-4182-A4A8-4CE2FA9507B1}" type="presOf" srcId="{1766FD73-1901-415A-AAB9-04C9FB102A89}" destId="{7CB7BFAF-111C-42F8-8283-D36E3DD756DB}" srcOrd="0" destOrd="0" presId="urn:microsoft.com/office/officeart/2005/8/layout/vList2"/>
    <dgm:cxn modelId="{AAB1E776-2395-436F-8D36-B04984AE4AB6}" srcId="{2D4207E6-C9C4-40C8-BC30-C80FE2376FA2}" destId="{1766FD73-1901-415A-AAB9-04C9FB102A89}" srcOrd="1" destOrd="0" parTransId="{4588EACA-CEDF-405F-93FD-B3832D87D9DD}" sibTransId="{CD153486-D2EB-457E-858E-9D86BAFC2994}"/>
    <dgm:cxn modelId="{2D26DDAE-9F80-4321-92A7-73903E48F237}" type="presOf" srcId="{FA8A6087-077E-4AD8-99A7-D2E9E6D5F2AD}" destId="{FC9EC687-98A5-4E18-8566-8E74B3BA42BE}" srcOrd="0" destOrd="0" presId="urn:microsoft.com/office/officeart/2005/8/layout/vList2"/>
    <dgm:cxn modelId="{F226B8E8-9FE5-4900-8068-CEC03C26A0B1}" type="presParOf" srcId="{82162FA6-1257-4E19-B57E-3457BC1F2C12}" destId="{FC9EC687-98A5-4E18-8566-8E74B3BA42BE}" srcOrd="0" destOrd="0" presId="urn:microsoft.com/office/officeart/2005/8/layout/vList2"/>
    <dgm:cxn modelId="{C850E54A-43E3-472C-9546-E7EE2A8EAC34}" type="presParOf" srcId="{82162FA6-1257-4E19-B57E-3457BC1F2C12}" destId="{28AFD830-803A-4950-85DA-E9B1D986FDEC}" srcOrd="1" destOrd="0" presId="urn:microsoft.com/office/officeart/2005/8/layout/vList2"/>
    <dgm:cxn modelId="{F5D44197-4FE3-4604-914C-E663CBA97D86}" type="presParOf" srcId="{82162FA6-1257-4E19-B57E-3457BC1F2C12}" destId="{7CB7BFAF-111C-42F8-8283-D36E3DD756DB}" srcOrd="2" destOrd="0" presId="urn:microsoft.com/office/officeart/2005/8/layout/vList2"/>
    <dgm:cxn modelId="{AAD673E3-3474-4673-A538-50B813E60531}" type="presParOf" srcId="{82162FA6-1257-4E19-B57E-3457BC1F2C12}" destId="{B32E6150-8795-4624-AD8E-219EA9F17D72}" srcOrd="3" destOrd="0" presId="urn:microsoft.com/office/officeart/2005/8/layout/vList2"/>
    <dgm:cxn modelId="{729A994D-7EF1-4A1D-9224-C5CCE9FBFD24}" type="presParOf" srcId="{82162FA6-1257-4E19-B57E-3457BC1F2C12}" destId="{985A1527-137C-4695-B65B-EBF10708BC60}" srcOrd="4" destOrd="0" presId="urn:microsoft.com/office/officeart/2005/8/layout/vList2"/>
    <dgm:cxn modelId="{49F03A52-16B2-4E23-B56E-468DDC162230}" type="presParOf" srcId="{82162FA6-1257-4E19-B57E-3457BC1F2C12}" destId="{59C210CE-6A34-4390-B35C-62354A86D316}" srcOrd="5" destOrd="0" presId="urn:microsoft.com/office/officeart/2005/8/layout/vList2"/>
    <dgm:cxn modelId="{F7D6BA7A-29B6-4EF2-9FCF-8BA6EEC9A1B2}" type="presParOf" srcId="{82162FA6-1257-4E19-B57E-3457BC1F2C12}" destId="{BFF80BC5-70C2-4C6B-A1B0-A8E375FFA819}"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AA05E944-8AC7-4986-BEFA-23D3147F03AB}" type="doc">
      <dgm:prSet loTypeId="urn:microsoft.com/office/officeart/2005/8/layout/vList2" loCatId="list" qsTypeId="urn:microsoft.com/office/officeart/2005/8/quickstyle/simple3" qsCatId="simple" csTypeId="urn:microsoft.com/office/officeart/2005/8/colors/accent0_3" csCatId="mainScheme"/>
      <dgm:spPr/>
      <dgm:t>
        <a:bodyPr/>
        <a:lstStyle/>
        <a:p>
          <a:endParaRPr lang="en-IN"/>
        </a:p>
      </dgm:t>
    </dgm:pt>
    <dgm:pt modelId="{388DBFE5-3551-46BB-A83A-7290E22270A5}">
      <dgm:prSet/>
      <dgm:spPr/>
      <dgm:t>
        <a:bodyPr/>
        <a:lstStyle/>
        <a:p>
          <a:pPr rtl="0"/>
          <a:r>
            <a:rPr lang="en-GB" smtClean="0"/>
            <a:t>Resources are first-class objects</a:t>
          </a:r>
          <a:endParaRPr lang="en-IN"/>
        </a:p>
      </dgm:t>
    </dgm:pt>
    <dgm:pt modelId="{39CBB9A0-F4BC-4C2F-A31F-DC9B88F26DBE}" type="parTrans" cxnId="{465FD2ED-5BE2-4DA1-876E-CDDF31E91299}">
      <dgm:prSet/>
      <dgm:spPr/>
      <dgm:t>
        <a:bodyPr/>
        <a:lstStyle/>
        <a:p>
          <a:endParaRPr lang="en-IN"/>
        </a:p>
      </dgm:t>
    </dgm:pt>
    <dgm:pt modelId="{9F1ACC6A-19D2-4ACF-BD20-01D3D569A6D7}" type="sibTrans" cxnId="{465FD2ED-5BE2-4DA1-876E-CDDF31E91299}">
      <dgm:prSet/>
      <dgm:spPr/>
      <dgm:t>
        <a:bodyPr/>
        <a:lstStyle/>
        <a:p>
          <a:endParaRPr lang="en-IN"/>
        </a:p>
      </dgm:t>
    </dgm:pt>
    <dgm:pt modelId="{C8198D7D-A33F-44F6-B9EE-12988112C3EE}">
      <dgm:prSet/>
      <dgm:spPr/>
      <dgm:t>
        <a:bodyPr/>
        <a:lstStyle/>
        <a:p>
          <a:pPr rtl="0"/>
          <a:r>
            <a:rPr lang="en-GB" smtClean="0"/>
            <a:t>Indeed, “object” is a subtype of “resource”</a:t>
          </a:r>
          <a:endParaRPr lang="en-IN"/>
        </a:p>
      </dgm:t>
    </dgm:pt>
    <dgm:pt modelId="{CAA62F07-DD64-48FA-9484-A085B1682FDF}" type="parTrans" cxnId="{BB8B79BA-667D-49C1-AA68-503A9B22355C}">
      <dgm:prSet/>
      <dgm:spPr/>
      <dgm:t>
        <a:bodyPr/>
        <a:lstStyle/>
        <a:p>
          <a:endParaRPr lang="en-IN"/>
        </a:p>
      </dgm:t>
    </dgm:pt>
    <dgm:pt modelId="{38D84DDE-A7CD-4C5F-81E0-12F92F8FB5EA}" type="sibTrans" cxnId="{BB8B79BA-667D-49C1-AA68-503A9B22355C}">
      <dgm:prSet/>
      <dgm:spPr/>
      <dgm:t>
        <a:bodyPr/>
        <a:lstStyle/>
        <a:p>
          <a:endParaRPr lang="en-IN"/>
        </a:p>
      </dgm:t>
    </dgm:pt>
    <dgm:pt modelId="{8B74151D-7C94-4A0A-BD2C-FCF829CD5057}">
      <dgm:prSet/>
      <dgm:spPr/>
      <dgm:t>
        <a:bodyPr/>
        <a:lstStyle/>
        <a:p>
          <a:pPr rtl="0"/>
          <a:r>
            <a:rPr lang="en-GB" smtClean="0"/>
            <a:t>Resources are retrieved not as character strings or BLOBs but as complete representations</a:t>
          </a:r>
          <a:endParaRPr lang="en-IN"/>
        </a:p>
      </dgm:t>
    </dgm:pt>
    <dgm:pt modelId="{FA7D743F-BBB5-4CA1-927E-82216F1FBDBF}" type="parTrans" cxnId="{F0D49FEF-F609-47AB-BE5A-40718F314E59}">
      <dgm:prSet/>
      <dgm:spPr/>
      <dgm:t>
        <a:bodyPr/>
        <a:lstStyle/>
        <a:p>
          <a:endParaRPr lang="en-IN"/>
        </a:p>
      </dgm:t>
    </dgm:pt>
    <dgm:pt modelId="{6B1A5E4D-62FF-4B9E-B708-FB392A03CDB9}" type="sibTrans" cxnId="{F0D49FEF-F609-47AB-BE5A-40718F314E59}">
      <dgm:prSet/>
      <dgm:spPr/>
      <dgm:t>
        <a:bodyPr/>
        <a:lstStyle/>
        <a:p>
          <a:endParaRPr lang="en-IN"/>
        </a:p>
      </dgm:t>
    </dgm:pt>
    <dgm:pt modelId="{D233BEB8-8DAE-4E04-BD54-D222BE562775}" type="pres">
      <dgm:prSet presAssocID="{AA05E944-8AC7-4986-BEFA-23D3147F03AB}" presName="linear" presStyleCnt="0">
        <dgm:presLayoutVars>
          <dgm:animLvl val="lvl"/>
          <dgm:resizeHandles val="exact"/>
        </dgm:presLayoutVars>
      </dgm:prSet>
      <dgm:spPr/>
      <dgm:t>
        <a:bodyPr/>
        <a:lstStyle/>
        <a:p>
          <a:endParaRPr lang="en-IN"/>
        </a:p>
      </dgm:t>
    </dgm:pt>
    <dgm:pt modelId="{CC89C3FC-0F84-4F79-BDA9-EAA06FF71302}" type="pres">
      <dgm:prSet presAssocID="{388DBFE5-3551-46BB-A83A-7290E22270A5}" presName="parentText" presStyleLbl="node1" presStyleIdx="0" presStyleCnt="3">
        <dgm:presLayoutVars>
          <dgm:chMax val="0"/>
          <dgm:bulletEnabled val="1"/>
        </dgm:presLayoutVars>
      </dgm:prSet>
      <dgm:spPr/>
      <dgm:t>
        <a:bodyPr/>
        <a:lstStyle/>
        <a:p>
          <a:endParaRPr lang="en-IN"/>
        </a:p>
      </dgm:t>
    </dgm:pt>
    <dgm:pt modelId="{B595E1F5-712B-4FBA-9B2A-918439139BD6}" type="pres">
      <dgm:prSet presAssocID="{9F1ACC6A-19D2-4ACF-BD20-01D3D569A6D7}" presName="spacer" presStyleCnt="0"/>
      <dgm:spPr/>
    </dgm:pt>
    <dgm:pt modelId="{466F340D-8F38-4CFA-9EE3-4797FDE74EDD}" type="pres">
      <dgm:prSet presAssocID="{C8198D7D-A33F-44F6-B9EE-12988112C3EE}" presName="parentText" presStyleLbl="node1" presStyleIdx="1" presStyleCnt="3">
        <dgm:presLayoutVars>
          <dgm:chMax val="0"/>
          <dgm:bulletEnabled val="1"/>
        </dgm:presLayoutVars>
      </dgm:prSet>
      <dgm:spPr/>
      <dgm:t>
        <a:bodyPr/>
        <a:lstStyle/>
        <a:p>
          <a:endParaRPr lang="en-IN"/>
        </a:p>
      </dgm:t>
    </dgm:pt>
    <dgm:pt modelId="{5CB10C7D-E40A-4097-89BA-337B017245C3}" type="pres">
      <dgm:prSet presAssocID="{38D84DDE-A7CD-4C5F-81E0-12F92F8FB5EA}" presName="spacer" presStyleCnt="0"/>
      <dgm:spPr/>
    </dgm:pt>
    <dgm:pt modelId="{D2B9E661-D3F0-4CC3-A6F3-306FEABA8C43}" type="pres">
      <dgm:prSet presAssocID="{8B74151D-7C94-4A0A-BD2C-FCF829CD5057}" presName="parentText" presStyleLbl="node1" presStyleIdx="2" presStyleCnt="3">
        <dgm:presLayoutVars>
          <dgm:chMax val="0"/>
          <dgm:bulletEnabled val="1"/>
        </dgm:presLayoutVars>
      </dgm:prSet>
      <dgm:spPr/>
      <dgm:t>
        <a:bodyPr/>
        <a:lstStyle/>
        <a:p>
          <a:endParaRPr lang="en-IN"/>
        </a:p>
      </dgm:t>
    </dgm:pt>
  </dgm:ptLst>
  <dgm:cxnLst>
    <dgm:cxn modelId="{F0D49FEF-F609-47AB-BE5A-40718F314E59}" srcId="{AA05E944-8AC7-4986-BEFA-23D3147F03AB}" destId="{8B74151D-7C94-4A0A-BD2C-FCF829CD5057}" srcOrd="2" destOrd="0" parTransId="{FA7D743F-BBB5-4CA1-927E-82216F1FBDBF}" sibTransId="{6B1A5E4D-62FF-4B9E-B708-FB392A03CDB9}"/>
    <dgm:cxn modelId="{465FD2ED-5BE2-4DA1-876E-CDDF31E91299}" srcId="{AA05E944-8AC7-4986-BEFA-23D3147F03AB}" destId="{388DBFE5-3551-46BB-A83A-7290E22270A5}" srcOrd="0" destOrd="0" parTransId="{39CBB9A0-F4BC-4C2F-A31F-DC9B88F26DBE}" sibTransId="{9F1ACC6A-19D2-4ACF-BD20-01D3D569A6D7}"/>
    <dgm:cxn modelId="{7EB91067-006B-4071-AF40-11A8EF61E3A7}" type="presOf" srcId="{AA05E944-8AC7-4986-BEFA-23D3147F03AB}" destId="{D233BEB8-8DAE-4E04-BD54-D222BE562775}" srcOrd="0" destOrd="0" presId="urn:microsoft.com/office/officeart/2005/8/layout/vList2"/>
    <dgm:cxn modelId="{BB8B79BA-667D-49C1-AA68-503A9B22355C}" srcId="{AA05E944-8AC7-4986-BEFA-23D3147F03AB}" destId="{C8198D7D-A33F-44F6-B9EE-12988112C3EE}" srcOrd="1" destOrd="0" parTransId="{CAA62F07-DD64-48FA-9484-A085B1682FDF}" sibTransId="{38D84DDE-A7CD-4C5F-81E0-12F92F8FB5EA}"/>
    <dgm:cxn modelId="{A90CF8F0-39D0-4AC9-A45E-76873087EA9D}" type="presOf" srcId="{8B74151D-7C94-4A0A-BD2C-FCF829CD5057}" destId="{D2B9E661-D3F0-4CC3-A6F3-306FEABA8C43}" srcOrd="0" destOrd="0" presId="urn:microsoft.com/office/officeart/2005/8/layout/vList2"/>
    <dgm:cxn modelId="{A7A53CD6-FF2B-4348-AEB4-7D3C035B4AA8}" type="presOf" srcId="{388DBFE5-3551-46BB-A83A-7290E22270A5}" destId="{CC89C3FC-0F84-4F79-BDA9-EAA06FF71302}" srcOrd="0" destOrd="0" presId="urn:microsoft.com/office/officeart/2005/8/layout/vList2"/>
    <dgm:cxn modelId="{E9AECE7E-BD30-4090-88EB-FE16F0712DC3}" type="presOf" srcId="{C8198D7D-A33F-44F6-B9EE-12988112C3EE}" destId="{466F340D-8F38-4CFA-9EE3-4797FDE74EDD}" srcOrd="0" destOrd="0" presId="urn:microsoft.com/office/officeart/2005/8/layout/vList2"/>
    <dgm:cxn modelId="{5DA1FB6F-0914-4021-96F5-6987B025BC11}" type="presParOf" srcId="{D233BEB8-8DAE-4E04-BD54-D222BE562775}" destId="{CC89C3FC-0F84-4F79-BDA9-EAA06FF71302}" srcOrd="0" destOrd="0" presId="urn:microsoft.com/office/officeart/2005/8/layout/vList2"/>
    <dgm:cxn modelId="{170C31C2-33EE-4F7F-BC56-9E2FBE0C2C1C}" type="presParOf" srcId="{D233BEB8-8DAE-4E04-BD54-D222BE562775}" destId="{B595E1F5-712B-4FBA-9B2A-918439139BD6}" srcOrd="1" destOrd="0" presId="urn:microsoft.com/office/officeart/2005/8/layout/vList2"/>
    <dgm:cxn modelId="{3A5E4179-85C5-48C0-949A-6F93229E12B9}" type="presParOf" srcId="{D233BEB8-8DAE-4E04-BD54-D222BE562775}" destId="{466F340D-8F38-4CFA-9EE3-4797FDE74EDD}" srcOrd="2" destOrd="0" presId="urn:microsoft.com/office/officeart/2005/8/layout/vList2"/>
    <dgm:cxn modelId="{6EE98949-B462-4A96-9516-B5C3D576FDBC}" type="presParOf" srcId="{D233BEB8-8DAE-4E04-BD54-D222BE562775}" destId="{5CB10C7D-E40A-4097-89BA-337B017245C3}" srcOrd="3" destOrd="0" presId="urn:microsoft.com/office/officeart/2005/8/layout/vList2"/>
    <dgm:cxn modelId="{C2633144-4373-4550-B434-615A3354AA9B}" type="presParOf" srcId="{D233BEB8-8DAE-4E04-BD54-D222BE562775}" destId="{D2B9E661-D3F0-4CC3-A6F3-306FEABA8C43}"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BD3B1EE-4F73-4574-9F06-94CF0F4E0F53}" type="doc">
      <dgm:prSet loTypeId="urn:microsoft.com/office/officeart/2005/8/layout/vList2" loCatId="list" qsTypeId="urn:microsoft.com/office/officeart/2005/8/quickstyle/simple3" qsCatId="simple" csTypeId="urn:microsoft.com/office/officeart/2005/8/colors/accent0_3" csCatId="mainScheme"/>
      <dgm:spPr/>
      <dgm:t>
        <a:bodyPr/>
        <a:lstStyle/>
        <a:p>
          <a:endParaRPr lang="en-IN"/>
        </a:p>
      </dgm:t>
    </dgm:pt>
    <dgm:pt modelId="{43607A41-FDEE-4D62-BC2B-60FB84CE8375}">
      <dgm:prSet/>
      <dgm:spPr/>
      <dgm:t>
        <a:bodyPr/>
        <a:lstStyle/>
        <a:p>
          <a:pPr rtl="0"/>
          <a:r>
            <a:rPr lang="en-GB" smtClean="0"/>
            <a:t>Talk is cheap!</a:t>
          </a:r>
          <a:endParaRPr lang="en-IN"/>
        </a:p>
      </dgm:t>
    </dgm:pt>
    <dgm:pt modelId="{5F60ED7F-04BC-435F-99E6-CE4C83A78970}" type="parTrans" cxnId="{7F643D23-0578-4AC3-BA87-9DEB637B0FD1}">
      <dgm:prSet/>
      <dgm:spPr/>
      <dgm:t>
        <a:bodyPr/>
        <a:lstStyle/>
        <a:p>
          <a:endParaRPr lang="en-IN"/>
        </a:p>
      </dgm:t>
    </dgm:pt>
    <dgm:pt modelId="{5D8EC9EB-AFF0-4BA4-A8C6-561BDB8261F5}" type="sibTrans" cxnId="{7F643D23-0578-4AC3-BA87-9DEB637B0FD1}">
      <dgm:prSet/>
      <dgm:spPr/>
      <dgm:t>
        <a:bodyPr/>
        <a:lstStyle/>
        <a:p>
          <a:endParaRPr lang="en-IN"/>
        </a:p>
      </dgm:t>
    </dgm:pt>
    <dgm:pt modelId="{E9D8F247-0F5C-4A3D-8E65-E014BB877941}">
      <dgm:prSet/>
      <dgm:spPr/>
      <dgm:t>
        <a:bodyPr/>
        <a:lstStyle/>
        <a:p>
          <a:pPr rtl="0"/>
          <a:r>
            <a:rPr lang="en-GB" smtClean="0"/>
            <a:t>Friction always yields something!</a:t>
          </a:r>
          <a:endParaRPr lang="en-IN"/>
        </a:p>
      </dgm:t>
    </dgm:pt>
    <dgm:pt modelId="{363CC5BF-1FD0-4086-9B2E-5CE569BD9477}" type="parTrans" cxnId="{8CC0CAE5-645A-42C0-B667-F426DF80B031}">
      <dgm:prSet/>
      <dgm:spPr/>
      <dgm:t>
        <a:bodyPr/>
        <a:lstStyle/>
        <a:p>
          <a:endParaRPr lang="en-IN"/>
        </a:p>
      </dgm:t>
    </dgm:pt>
    <dgm:pt modelId="{AE964C18-13D7-40C4-B6FE-C9027CB63747}" type="sibTrans" cxnId="{8CC0CAE5-645A-42C0-B667-F426DF80B031}">
      <dgm:prSet/>
      <dgm:spPr/>
      <dgm:t>
        <a:bodyPr/>
        <a:lstStyle/>
        <a:p>
          <a:endParaRPr lang="en-IN"/>
        </a:p>
      </dgm:t>
    </dgm:pt>
    <dgm:pt modelId="{7C323931-E4A7-417C-81E7-784BDFA4797B}">
      <dgm:prSet/>
      <dgm:spPr/>
      <dgm:t>
        <a:bodyPr/>
        <a:lstStyle/>
        <a:p>
          <a:pPr rtl="0"/>
          <a:r>
            <a:rPr lang="en-GB" smtClean="0"/>
            <a:t>Training is not done until you try it for yourself!</a:t>
          </a:r>
          <a:endParaRPr lang="en-IN"/>
        </a:p>
      </dgm:t>
    </dgm:pt>
    <dgm:pt modelId="{66AFA243-6053-423C-9010-97778D1EC966}" type="parTrans" cxnId="{F97BF0A1-84A9-48C7-9A57-C7A311FE7D3D}">
      <dgm:prSet/>
      <dgm:spPr/>
      <dgm:t>
        <a:bodyPr/>
        <a:lstStyle/>
        <a:p>
          <a:endParaRPr lang="en-IN"/>
        </a:p>
      </dgm:t>
    </dgm:pt>
    <dgm:pt modelId="{CB8C453C-12D1-4D5E-A462-81EF280D93F2}" type="sibTrans" cxnId="{F97BF0A1-84A9-48C7-9A57-C7A311FE7D3D}">
      <dgm:prSet/>
      <dgm:spPr/>
      <dgm:t>
        <a:bodyPr/>
        <a:lstStyle/>
        <a:p>
          <a:endParaRPr lang="en-IN"/>
        </a:p>
      </dgm:t>
    </dgm:pt>
    <dgm:pt modelId="{57B889BC-CC8A-4AA3-A426-11C6F5740862}" type="pres">
      <dgm:prSet presAssocID="{3BD3B1EE-4F73-4574-9F06-94CF0F4E0F53}" presName="linear" presStyleCnt="0">
        <dgm:presLayoutVars>
          <dgm:animLvl val="lvl"/>
          <dgm:resizeHandles val="exact"/>
        </dgm:presLayoutVars>
      </dgm:prSet>
      <dgm:spPr/>
      <dgm:t>
        <a:bodyPr/>
        <a:lstStyle/>
        <a:p>
          <a:endParaRPr lang="en-IN"/>
        </a:p>
      </dgm:t>
    </dgm:pt>
    <dgm:pt modelId="{752E1C9F-FE25-463A-B860-2720BFC5EE18}" type="pres">
      <dgm:prSet presAssocID="{43607A41-FDEE-4D62-BC2B-60FB84CE8375}" presName="parentText" presStyleLbl="node1" presStyleIdx="0" presStyleCnt="3">
        <dgm:presLayoutVars>
          <dgm:chMax val="0"/>
          <dgm:bulletEnabled val="1"/>
        </dgm:presLayoutVars>
      </dgm:prSet>
      <dgm:spPr/>
      <dgm:t>
        <a:bodyPr/>
        <a:lstStyle/>
        <a:p>
          <a:endParaRPr lang="en-IN"/>
        </a:p>
      </dgm:t>
    </dgm:pt>
    <dgm:pt modelId="{A82C556C-C736-484A-AF75-AECD3C958988}" type="pres">
      <dgm:prSet presAssocID="{5D8EC9EB-AFF0-4BA4-A8C6-561BDB8261F5}" presName="spacer" presStyleCnt="0"/>
      <dgm:spPr/>
    </dgm:pt>
    <dgm:pt modelId="{F82FAE05-C9A6-4B78-A40E-82017E19F422}" type="pres">
      <dgm:prSet presAssocID="{E9D8F247-0F5C-4A3D-8E65-E014BB877941}" presName="parentText" presStyleLbl="node1" presStyleIdx="1" presStyleCnt="3">
        <dgm:presLayoutVars>
          <dgm:chMax val="0"/>
          <dgm:bulletEnabled val="1"/>
        </dgm:presLayoutVars>
      </dgm:prSet>
      <dgm:spPr/>
      <dgm:t>
        <a:bodyPr/>
        <a:lstStyle/>
        <a:p>
          <a:endParaRPr lang="en-IN"/>
        </a:p>
      </dgm:t>
    </dgm:pt>
    <dgm:pt modelId="{23E2FC96-BCCA-4392-A453-3CE4958BAE39}" type="pres">
      <dgm:prSet presAssocID="{AE964C18-13D7-40C4-B6FE-C9027CB63747}" presName="spacer" presStyleCnt="0"/>
      <dgm:spPr/>
    </dgm:pt>
    <dgm:pt modelId="{D4CDEF9C-5B9F-42F4-8BF6-343A8B14E91E}" type="pres">
      <dgm:prSet presAssocID="{7C323931-E4A7-417C-81E7-784BDFA4797B}" presName="parentText" presStyleLbl="node1" presStyleIdx="2" presStyleCnt="3">
        <dgm:presLayoutVars>
          <dgm:chMax val="0"/>
          <dgm:bulletEnabled val="1"/>
        </dgm:presLayoutVars>
      </dgm:prSet>
      <dgm:spPr/>
      <dgm:t>
        <a:bodyPr/>
        <a:lstStyle/>
        <a:p>
          <a:endParaRPr lang="en-IN"/>
        </a:p>
      </dgm:t>
    </dgm:pt>
  </dgm:ptLst>
  <dgm:cxnLst>
    <dgm:cxn modelId="{CEC17ABF-DB73-41D5-B589-274C04F32BC3}" type="presOf" srcId="{E9D8F247-0F5C-4A3D-8E65-E014BB877941}" destId="{F82FAE05-C9A6-4B78-A40E-82017E19F422}" srcOrd="0" destOrd="0" presId="urn:microsoft.com/office/officeart/2005/8/layout/vList2"/>
    <dgm:cxn modelId="{B198CCEA-3893-4F8D-88DD-70971CF59A91}" type="presOf" srcId="{43607A41-FDEE-4D62-BC2B-60FB84CE8375}" destId="{752E1C9F-FE25-463A-B860-2720BFC5EE18}" srcOrd="0" destOrd="0" presId="urn:microsoft.com/office/officeart/2005/8/layout/vList2"/>
    <dgm:cxn modelId="{D2292A3D-8B49-4DF6-ADE6-004257FF80E7}" type="presOf" srcId="{7C323931-E4A7-417C-81E7-784BDFA4797B}" destId="{D4CDEF9C-5B9F-42F4-8BF6-343A8B14E91E}" srcOrd="0" destOrd="0" presId="urn:microsoft.com/office/officeart/2005/8/layout/vList2"/>
    <dgm:cxn modelId="{8CC0CAE5-645A-42C0-B667-F426DF80B031}" srcId="{3BD3B1EE-4F73-4574-9F06-94CF0F4E0F53}" destId="{E9D8F247-0F5C-4A3D-8E65-E014BB877941}" srcOrd="1" destOrd="0" parTransId="{363CC5BF-1FD0-4086-9B2E-5CE569BD9477}" sibTransId="{AE964C18-13D7-40C4-B6FE-C9027CB63747}"/>
    <dgm:cxn modelId="{822F0810-9EEB-448B-9DAD-17DB9D1CFF5E}" type="presOf" srcId="{3BD3B1EE-4F73-4574-9F06-94CF0F4E0F53}" destId="{57B889BC-CC8A-4AA3-A426-11C6F5740862}" srcOrd="0" destOrd="0" presId="urn:microsoft.com/office/officeart/2005/8/layout/vList2"/>
    <dgm:cxn modelId="{7F643D23-0578-4AC3-BA87-9DEB637B0FD1}" srcId="{3BD3B1EE-4F73-4574-9F06-94CF0F4E0F53}" destId="{43607A41-FDEE-4D62-BC2B-60FB84CE8375}" srcOrd="0" destOrd="0" parTransId="{5F60ED7F-04BC-435F-99E6-CE4C83A78970}" sibTransId="{5D8EC9EB-AFF0-4BA4-A8C6-561BDB8261F5}"/>
    <dgm:cxn modelId="{F97BF0A1-84A9-48C7-9A57-C7A311FE7D3D}" srcId="{3BD3B1EE-4F73-4574-9F06-94CF0F4E0F53}" destId="{7C323931-E4A7-417C-81E7-784BDFA4797B}" srcOrd="2" destOrd="0" parTransId="{66AFA243-6053-423C-9010-97778D1EC966}" sibTransId="{CB8C453C-12D1-4D5E-A462-81EF280D93F2}"/>
    <dgm:cxn modelId="{DB0E4728-5F8A-467E-8C7D-9A8B59719F8E}" type="presParOf" srcId="{57B889BC-CC8A-4AA3-A426-11C6F5740862}" destId="{752E1C9F-FE25-463A-B860-2720BFC5EE18}" srcOrd="0" destOrd="0" presId="urn:microsoft.com/office/officeart/2005/8/layout/vList2"/>
    <dgm:cxn modelId="{AF04A6DE-0758-4FCB-A9EE-3FB789512B46}" type="presParOf" srcId="{57B889BC-CC8A-4AA3-A426-11C6F5740862}" destId="{A82C556C-C736-484A-AF75-AECD3C958988}" srcOrd="1" destOrd="0" presId="urn:microsoft.com/office/officeart/2005/8/layout/vList2"/>
    <dgm:cxn modelId="{A738B0D8-2CCA-4F7C-A0BC-7A32524D966A}" type="presParOf" srcId="{57B889BC-CC8A-4AA3-A426-11C6F5740862}" destId="{F82FAE05-C9A6-4B78-A40E-82017E19F422}" srcOrd="2" destOrd="0" presId="urn:microsoft.com/office/officeart/2005/8/layout/vList2"/>
    <dgm:cxn modelId="{F4848490-D8A0-4B32-91E5-219A79BF896A}" type="presParOf" srcId="{57B889BC-CC8A-4AA3-A426-11C6F5740862}" destId="{23E2FC96-BCCA-4392-A453-3CE4958BAE39}" srcOrd="3" destOrd="0" presId="urn:microsoft.com/office/officeart/2005/8/layout/vList2"/>
    <dgm:cxn modelId="{A6FE944D-F62B-48EF-A682-1F78E815910E}" type="presParOf" srcId="{57B889BC-CC8A-4AA3-A426-11C6F5740862}" destId="{D4CDEF9C-5B9F-42F4-8BF6-343A8B14E91E}"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CC9C1175-C67D-4DF5-9787-DBA26630BEAE}" type="doc">
      <dgm:prSet loTypeId="urn:microsoft.com/office/officeart/2005/8/layout/vList2" loCatId="list" qsTypeId="urn:microsoft.com/office/officeart/2005/8/quickstyle/simple3" qsCatId="simple" csTypeId="urn:microsoft.com/office/officeart/2005/8/colors/accent0_3" csCatId="mainScheme"/>
      <dgm:spPr/>
      <dgm:t>
        <a:bodyPr/>
        <a:lstStyle/>
        <a:p>
          <a:endParaRPr lang="en-IN"/>
        </a:p>
      </dgm:t>
    </dgm:pt>
    <dgm:pt modelId="{80ED2193-5B22-4709-AD60-9016DA546F51}">
      <dgm:prSet/>
      <dgm:spPr/>
      <dgm:t>
        <a:bodyPr/>
        <a:lstStyle/>
        <a:p>
          <a:pPr rtl="0"/>
          <a:r>
            <a:rPr lang="en-GB" smtClean="0"/>
            <a:t>A web page is a </a:t>
          </a:r>
          <a:r>
            <a:rPr lang="en-GB" i="1" smtClean="0"/>
            <a:t>representation</a:t>
          </a:r>
          <a:r>
            <a:rPr lang="en-GB" smtClean="0"/>
            <a:t> of a resource</a:t>
          </a:r>
          <a:endParaRPr lang="en-IN"/>
        </a:p>
      </dgm:t>
    </dgm:pt>
    <dgm:pt modelId="{DA07BD8B-F17C-4233-8E37-9602679DC852}" type="parTrans" cxnId="{ED81431A-01CA-4C8B-955B-7E7F80250BE7}">
      <dgm:prSet/>
      <dgm:spPr/>
      <dgm:t>
        <a:bodyPr/>
        <a:lstStyle/>
        <a:p>
          <a:endParaRPr lang="en-IN"/>
        </a:p>
      </dgm:t>
    </dgm:pt>
    <dgm:pt modelId="{EC136827-F2F9-494C-B34B-CE51C82ECF11}" type="sibTrans" cxnId="{ED81431A-01CA-4C8B-955B-7E7F80250BE7}">
      <dgm:prSet/>
      <dgm:spPr/>
      <dgm:t>
        <a:bodyPr/>
        <a:lstStyle/>
        <a:p>
          <a:endParaRPr lang="en-IN"/>
        </a:p>
      </dgm:t>
    </dgm:pt>
    <dgm:pt modelId="{54904979-2D11-42E4-93A1-10240F3E496E}">
      <dgm:prSet/>
      <dgm:spPr/>
      <dgm:t>
        <a:bodyPr/>
        <a:lstStyle/>
        <a:p>
          <a:pPr rtl="0"/>
          <a:r>
            <a:rPr lang="en-GB" smtClean="0"/>
            <a:t>Resources are just concepts</a:t>
          </a:r>
          <a:endParaRPr lang="en-IN"/>
        </a:p>
      </dgm:t>
    </dgm:pt>
    <dgm:pt modelId="{D257C29E-9208-4973-A2D8-8A1AB2EA35B6}" type="parTrans" cxnId="{6E67CA66-C9B4-46BA-948E-B2A1C41E5E52}">
      <dgm:prSet/>
      <dgm:spPr/>
      <dgm:t>
        <a:bodyPr/>
        <a:lstStyle/>
        <a:p>
          <a:endParaRPr lang="en-IN"/>
        </a:p>
      </dgm:t>
    </dgm:pt>
    <dgm:pt modelId="{2DAC8C99-5C71-4195-92C9-2984BE1BCB6F}" type="sibTrans" cxnId="{6E67CA66-C9B4-46BA-948E-B2A1C41E5E52}">
      <dgm:prSet/>
      <dgm:spPr/>
      <dgm:t>
        <a:bodyPr/>
        <a:lstStyle/>
        <a:p>
          <a:endParaRPr lang="en-IN"/>
        </a:p>
      </dgm:t>
    </dgm:pt>
    <dgm:pt modelId="{2243FEBF-E481-4F03-A578-734DF170C66B}">
      <dgm:prSet/>
      <dgm:spPr/>
      <dgm:t>
        <a:bodyPr/>
        <a:lstStyle/>
        <a:p>
          <a:pPr rtl="0"/>
          <a:r>
            <a:rPr lang="en-GB" smtClean="0"/>
            <a:t>URIs tell a client that there's a concept somewhere</a:t>
          </a:r>
          <a:endParaRPr lang="en-IN"/>
        </a:p>
      </dgm:t>
    </dgm:pt>
    <dgm:pt modelId="{B5463CD6-9D19-4337-B052-F53D713622AC}" type="parTrans" cxnId="{29A5F1F4-0AEB-4AD3-A060-B2742CFC78CC}">
      <dgm:prSet/>
      <dgm:spPr/>
      <dgm:t>
        <a:bodyPr/>
        <a:lstStyle/>
        <a:p>
          <a:endParaRPr lang="en-IN"/>
        </a:p>
      </dgm:t>
    </dgm:pt>
    <dgm:pt modelId="{4DE48981-A346-4FCD-A603-6270871E3995}" type="sibTrans" cxnId="{29A5F1F4-0AEB-4AD3-A060-B2742CFC78CC}">
      <dgm:prSet/>
      <dgm:spPr/>
      <dgm:t>
        <a:bodyPr/>
        <a:lstStyle/>
        <a:p>
          <a:endParaRPr lang="en-IN"/>
        </a:p>
      </dgm:t>
    </dgm:pt>
    <dgm:pt modelId="{6C18DA2B-BF09-4AD4-A5D6-2B5D957E0517}">
      <dgm:prSet/>
      <dgm:spPr/>
      <dgm:t>
        <a:bodyPr/>
        <a:lstStyle/>
        <a:p>
          <a:pPr rtl="0"/>
          <a:r>
            <a:rPr lang="en-GB" smtClean="0"/>
            <a:t>Clients can then request a specific representation of the concept from the representations the server makes available</a:t>
          </a:r>
          <a:endParaRPr lang="en-IN"/>
        </a:p>
      </dgm:t>
    </dgm:pt>
    <dgm:pt modelId="{8DBC30CE-59B5-4596-A2BF-F24B3F41E443}" type="parTrans" cxnId="{CB3D3AA7-6AFF-4BD6-BCCA-BF313E77981F}">
      <dgm:prSet/>
      <dgm:spPr/>
      <dgm:t>
        <a:bodyPr/>
        <a:lstStyle/>
        <a:p>
          <a:endParaRPr lang="en-IN"/>
        </a:p>
      </dgm:t>
    </dgm:pt>
    <dgm:pt modelId="{87E40048-9FF4-40F3-A381-B5D2A304CBA8}" type="sibTrans" cxnId="{CB3D3AA7-6AFF-4BD6-BCCA-BF313E77981F}">
      <dgm:prSet/>
      <dgm:spPr/>
      <dgm:t>
        <a:bodyPr/>
        <a:lstStyle/>
        <a:p>
          <a:endParaRPr lang="en-IN"/>
        </a:p>
      </dgm:t>
    </dgm:pt>
    <dgm:pt modelId="{B4DCDEC6-6BE6-448D-9A26-82CEDAF5DF41}" type="pres">
      <dgm:prSet presAssocID="{CC9C1175-C67D-4DF5-9787-DBA26630BEAE}" presName="linear" presStyleCnt="0">
        <dgm:presLayoutVars>
          <dgm:animLvl val="lvl"/>
          <dgm:resizeHandles val="exact"/>
        </dgm:presLayoutVars>
      </dgm:prSet>
      <dgm:spPr/>
      <dgm:t>
        <a:bodyPr/>
        <a:lstStyle/>
        <a:p>
          <a:endParaRPr lang="en-IN"/>
        </a:p>
      </dgm:t>
    </dgm:pt>
    <dgm:pt modelId="{CB243C89-1729-41DC-803D-6EF26A2B6D91}" type="pres">
      <dgm:prSet presAssocID="{80ED2193-5B22-4709-AD60-9016DA546F51}" presName="parentText" presStyleLbl="node1" presStyleIdx="0" presStyleCnt="4">
        <dgm:presLayoutVars>
          <dgm:chMax val="0"/>
          <dgm:bulletEnabled val="1"/>
        </dgm:presLayoutVars>
      </dgm:prSet>
      <dgm:spPr/>
      <dgm:t>
        <a:bodyPr/>
        <a:lstStyle/>
        <a:p>
          <a:endParaRPr lang="en-IN"/>
        </a:p>
      </dgm:t>
    </dgm:pt>
    <dgm:pt modelId="{5105515A-5317-4226-BB13-A1E282A35A66}" type="pres">
      <dgm:prSet presAssocID="{EC136827-F2F9-494C-B34B-CE51C82ECF11}" presName="spacer" presStyleCnt="0"/>
      <dgm:spPr/>
    </dgm:pt>
    <dgm:pt modelId="{BD29DF40-3AFF-41A2-A567-684AF97A653F}" type="pres">
      <dgm:prSet presAssocID="{54904979-2D11-42E4-93A1-10240F3E496E}" presName="parentText" presStyleLbl="node1" presStyleIdx="1" presStyleCnt="4">
        <dgm:presLayoutVars>
          <dgm:chMax val="0"/>
          <dgm:bulletEnabled val="1"/>
        </dgm:presLayoutVars>
      </dgm:prSet>
      <dgm:spPr/>
      <dgm:t>
        <a:bodyPr/>
        <a:lstStyle/>
        <a:p>
          <a:endParaRPr lang="en-IN"/>
        </a:p>
      </dgm:t>
    </dgm:pt>
    <dgm:pt modelId="{A2BE167F-26D0-4257-B64E-6E84D98EF141}" type="pres">
      <dgm:prSet presAssocID="{2DAC8C99-5C71-4195-92C9-2984BE1BCB6F}" presName="spacer" presStyleCnt="0"/>
      <dgm:spPr/>
    </dgm:pt>
    <dgm:pt modelId="{C96EBBA2-7101-4F57-9DDB-11EA4E9C8ABD}" type="pres">
      <dgm:prSet presAssocID="{2243FEBF-E481-4F03-A578-734DF170C66B}" presName="parentText" presStyleLbl="node1" presStyleIdx="2" presStyleCnt="4">
        <dgm:presLayoutVars>
          <dgm:chMax val="0"/>
          <dgm:bulletEnabled val="1"/>
        </dgm:presLayoutVars>
      </dgm:prSet>
      <dgm:spPr/>
      <dgm:t>
        <a:bodyPr/>
        <a:lstStyle/>
        <a:p>
          <a:endParaRPr lang="en-IN"/>
        </a:p>
      </dgm:t>
    </dgm:pt>
    <dgm:pt modelId="{F3D6E2C4-A3FA-42B8-A160-1EC7CC6E1EEB}" type="pres">
      <dgm:prSet presAssocID="{4DE48981-A346-4FCD-A603-6270871E3995}" presName="spacer" presStyleCnt="0"/>
      <dgm:spPr/>
    </dgm:pt>
    <dgm:pt modelId="{AE5D30A0-F288-45B1-B5D2-11D0083C88FA}" type="pres">
      <dgm:prSet presAssocID="{6C18DA2B-BF09-4AD4-A5D6-2B5D957E0517}" presName="parentText" presStyleLbl="node1" presStyleIdx="3" presStyleCnt="4">
        <dgm:presLayoutVars>
          <dgm:chMax val="0"/>
          <dgm:bulletEnabled val="1"/>
        </dgm:presLayoutVars>
      </dgm:prSet>
      <dgm:spPr/>
      <dgm:t>
        <a:bodyPr/>
        <a:lstStyle/>
        <a:p>
          <a:endParaRPr lang="en-IN"/>
        </a:p>
      </dgm:t>
    </dgm:pt>
  </dgm:ptLst>
  <dgm:cxnLst>
    <dgm:cxn modelId="{ED81431A-01CA-4C8B-955B-7E7F80250BE7}" srcId="{CC9C1175-C67D-4DF5-9787-DBA26630BEAE}" destId="{80ED2193-5B22-4709-AD60-9016DA546F51}" srcOrd="0" destOrd="0" parTransId="{DA07BD8B-F17C-4233-8E37-9602679DC852}" sibTransId="{EC136827-F2F9-494C-B34B-CE51C82ECF11}"/>
    <dgm:cxn modelId="{3D7C106F-3097-4FBB-BCFD-2006C6A14CFB}" type="presOf" srcId="{80ED2193-5B22-4709-AD60-9016DA546F51}" destId="{CB243C89-1729-41DC-803D-6EF26A2B6D91}" srcOrd="0" destOrd="0" presId="urn:microsoft.com/office/officeart/2005/8/layout/vList2"/>
    <dgm:cxn modelId="{FF043096-46E3-4D99-AA21-25B43FAFBE73}" type="presOf" srcId="{CC9C1175-C67D-4DF5-9787-DBA26630BEAE}" destId="{B4DCDEC6-6BE6-448D-9A26-82CEDAF5DF41}" srcOrd="0" destOrd="0" presId="urn:microsoft.com/office/officeart/2005/8/layout/vList2"/>
    <dgm:cxn modelId="{6E67CA66-C9B4-46BA-948E-B2A1C41E5E52}" srcId="{CC9C1175-C67D-4DF5-9787-DBA26630BEAE}" destId="{54904979-2D11-42E4-93A1-10240F3E496E}" srcOrd="1" destOrd="0" parTransId="{D257C29E-9208-4973-A2D8-8A1AB2EA35B6}" sibTransId="{2DAC8C99-5C71-4195-92C9-2984BE1BCB6F}"/>
    <dgm:cxn modelId="{CB3D3AA7-6AFF-4BD6-BCCA-BF313E77981F}" srcId="{CC9C1175-C67D-4DF5-9787-DBA26630BEAE}" destId="{6C18DA2B-BF09-4AD4-A5D6-2B5D957E0517}" srcOrd="3" destOrd="0" parTransId="{8DBC30CE-59B5-4596-A2BF-F24B3F41E443}" sibTransId="{87E40048-9FF4-40F3-A381-B5D2A304CBA8}"/>
    <dgm:cxn modelId="{29A5F1F4-0AEB-4AD3-A060-B2742CFC78CC}" srcId="{CC9C1175-C67D-4DF5-9787-DBA26630BEAE}" destId="{2243FEBF-E481-4F03-A578-734DF170C66B}" srcOrd="2" destOrd="0" parTransId="{B5463CD6-9D19-4337-B052-F53D713622AC}" sibTransId="{4DE48981-A346-4FCD-A603-6270871E3995}"/>
    <dgm:cxn modelId="{E9E938C0-FBBB-4949-BED7-488F6F3F134A}" type="presOf" srcId="{2243FEBF-E481-4F03-A578-734DF170C66B}" destId="{C96EBBA2-7101-4F57-9DDB-11EA4E9C8ABD}" srcOrd="0" destOrd="0" presId="urn:microsoft.com/office/officeart/2005/8/layout/vList2"/>
    <dgm:cxn modelId="{C43B4325-2BF9-4B03-B178-C1A0D611DB9B}" type="presOf" srcId="{6C18DA2B-BF09-4AD4-A5D6-2B5D957E0517}" destId="{AE5D30A0-F288-45B1-B5D2-11D0083C88FA}" srcOrd="0" destOrd="0" presId="urn:microsoft.com/office/officeart/2005/8/layout/vList2"/>
    <dgm:cxn modelId="{4D5961A8-74FA-4CF1-B827-4DFB2815B584}" type="presOf" srcId="{54904979-2D11-42E4-93A1-10240F3E496E}" destId="{BD29DF40-3AFF-41A2-A567-684AF97A653F}" srcOrd="0" destOrd="0" presId="urn:microsoft.com/office/officeart/2005/8/layout/vList2"/>
    <dgm:cxn modelId="{BE315DFF-4A12-4810-A27F-CEF8BB46BB57}" type="presParOf" srcId="{B4DCDEC6-6BE6-448D-9A26-82CEDAF5DF41}" destId="{CB243C89-1729-41DC-803D-6EF26A2B6D91}" srcOrd="0" destOrd="0" presId="urn:microsoft.com/office/officeart/2005/8/layout/vList2"/>
    <dgm:cxn modelId="{328AED1D-B3EA-4530-93EF-F0D112E1B053}" type="presParOf" srcId="{B4DCDEC6-6BE6-448D-9A26-82CEDAF5DF41}" destId="{5105515A-5317-4226-BB13-A1E282A35A66}" srcOrd="1" destOrd="0" presId="urn:microsoft.com/office/officeart/2005/8/layout/vList2"/>
    <dgm:cxn modelId="{5BD07195-BFD3-4137-809D-BF7FCF8A5849}" type="presParOf" srcId="{B4DCDEC6-6BE6-448D-9A26-82CEDAF5DF41}" destId="{BD29DF40-3AFF-41A2-A567-684AF97A653F}" srcOrd="2" destOrd="0" presId="urn:microsoft.com/office/officeart/2005/8/layout/vList2"/>
    <dgm:cxn modelId="{4F2AA90B-BF2E-4EE3-82DB-C8B8C732968F}" type="presParOf" srcId="{B4DCDEC6-6BE6-448D-9A26-82CEDAF5DF41}" destId="{A2BE167F-26D0-4257-B64E-6E84D98EF141}" srcOrd="3" destOrd="0" presId="urn:microsoft.com/office/officeart/2005/8/layout/vList2"/>
    <dgm:cxn modelId="{B3F2C27B-D967-4450-AC14-0B5F2A455FB7}" type="presParOf" srcId="{B4DCDEC6-6BE6-448D-9A26-82CEDAF5DF41}" destId="{C96EBBA2-7101-4F57-9DDB-11EA4E9C8ABD}" srcOrd="4" destOrd="0" presId="urn:microsoft.com/office/officeart/2005/8/layout/vList2"/>
    <dgm:cxn modelId="{4525A8A3-1A71-4CB8-8D5D-9678269F64DB}" type="presParOf" srcId="{B4DCDEC6-6BE6-448D-9A26-82CEDAF5DF41}" destId="{F3D6E2C4-A3FA-42B8-A160-1EC7CC6E1EEB}" srcOrd="5" destOrd="0" presId="urn:microsoft.com/office/officeart/2005/8/layout/vList2"/>
    <dgm:cxn modelId="{542BE002-EF56-4235-865E-CC696C1B8709}" type="presParOf" srcId="{B4DCDEC6-6BE6-448D-9A26-82CEDAF5DF41}" destId="{AE5D30A0-F288-45B1-B5D2-11D0083C88FA}"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E62332EB-2A76-45DD-B678-44A874331C97}" type="doc">
      <dgm:prSet loTypeId="urn:microsoft.com/office/officeart/2005/8/layout/vList2" loCatId="list" qsTypeId="urn:microsoft.com/office/officeart/2005/8/quickstyle/simple3" qsCatId="simple" csTypeId="urn:microsoft.com/office/officeart/2005/8/colors/accent0_3" csCatId="mainScheme"/>
      <dgm:spPr/>
      <dgm:t>
        <a:bodyPr/>
        <a:lstStyle/>
        <a:p>
          <a:endParaRPr lang="en-IN"/>
        </a:p>
      </dgm:t>
    </dgm:pt>
    <dgm:pt modelId="{CE1BF8E9-1C19-4668-B152-D92141925812}">
      <dgm:prSet/>
      <dgm:spPr/>
      <dgm:t>
        <a:bodyPr/>
        <a:lstStyle/>
        <a:p>
          <a:pPr rtl="0"/>
          <a:r>
            <a:rPr lang="en-GB" smtClean="0"/>
            <a:t>An analogy: Our genes want </a:t>
          </a:r>
          <a:r>
            <a:rPr lang="en-GB" i="1" smtClean="0"/>
            <a:t>everyone</a:t>
          </a:r>
          <a:r>
            <a:rPr lang="en-GB" smtClean="0"/>
            <a:t> to reproduce</a:t>
          </a:r>
          <a:endParaRPr lang="en-IN"/>
        </a:p>
      </dgm:t>
    </dgm:pt>
    <dgm:pt modelId="{44D0795F-6A0E-4A51-B930-783B0DC26C16}" type="parTrans" cxnId="{95E11A2D-0DAF-4442-9D41-0924720151A7}">
      <dgm:prSet/>
      <dgm:spPr/>
      <dgm:t>
        <a:bodyPr/>
        <a:lstStyle/>
        <a:p>
          <a:endParaRPr lang="en-IN"/>
        </a:p>
      </dgm:t>
    </dgm:pt>
    <dgm:pt modelId="{9942FF1B-EC13-4807-9179-0162C14D0931}" type="sibTrans" cxnId="{95E11A2D-0DAF-4442-9D41-0924720151A7}">
      <dgm:prSet/>
      <dgm:spPr/>
      <dgm:t>
        <a:bodyPr/>
        <a:lstStyle/>
        <a:p>
          <a:endParaRPr lang="en-IN"/>
        </a:p>
      </dgm:t>
    </dgm:pt>
    <dgm:pt modelId="{324C35D8-8BAE-4135-B64F-F8AA0CA26999}">
      <dgm:prSet/>
      <dgm:spPr/>
      <dgm:t>
        <a:bodyPr/>
        <a:lstStyle/>
        <a:p>
          <a:pPr rtl="0"/>
          <a:r>
            <a:rPr lang="en-GB" smtClean="0"/>
            <a:t>But that doesn’t mean reproducing will always make </a:t>
          </a:r>
          <a:r>
            <a:rPr lang="en-GB" i="1" smtClean="0"/>
            <a:t>you</a:t>
          </a:r>
          <a:r>
            <a:rPr lang="en-GB" smtClean="0"/>
            <a:t> any happier</a:t>
          </a:r>
          <a:endParaRPr lang="en-IN"/>
        </a:p>
      </dgm:t>
    </dgm:pt>
    <dgm:pt modelId="{93F435A0-A679-4558-A75B-58803BC5F106}" type="parTrans" cxnId="{B4168EAD-5B5B-4676-8439-360EE6AF58D5}">
      <dgm:prSet/>
      <dgm:spPr/>
      <dgm:t>
        <a:bodyPr/>
        <a:lstStyle/>
        <a:p>
          <a:endParaRPr lang="en-IN"/>
        </a:p>
      </dgm:t>
    </dgm:pt>
    <dgm:pt modelId="{B79DFE48-86FE-4C13-BDE8-CECB72BC3598}" type="sibTrans" cxnId="{B4168EAD-5B5B-4676-8439-360EE6AF58D5}">
      <dgm:prSet/>
      <dgm:spPr/>
      <dgm:t>
        <a:bodyPr/>
        <a:lstStyle/>
        <a:p>
          <a:endParaRPr lang="en-IN"/>
        </a:p>
      </dgm:t>
    </dgm:pt>
    <dgm:pt modelId="{DBC4D14B-F16C-4283-B111-D17C20C7A773}">
      <dgm:prSet/>
      <dgm:spPr/>
      <dgm:t>
        <a:bodyPr/>
        <a:lstStyle/>
        <a:p>
          <a:pPr rtl="0"/>
          <a:r>
            <a:rPr lang="en-GB" smtClean="0"/>
            <a:t>If your want to build a web-accessible toolkit that a lot of people make use of, REST may help</a:t>
          </a:r>
          <a:endParaRPr lang="en-IN"/>
        </a:p>
      </dgm:t>
    </dgm:pt>
    <dgm:pt modelId="{14ABBADF-0BCB-411D-9A32-1236DC63E594}" type="parTrans" cxnId="{6F98E430-F19E-4604-ACE3-F5FFAC6DAB26}">
      <dgm:prSet/>
      <dgm:spPr/>
      <dgm:t>
        <a:bodyPr/>
        <a:lstStyle/>
        <a:p>
          <a:endParaRPr lang="en-IN"/>
        </a:p>
      </dgm:t>
    </dgm:pt>
    <dgm:pt modelId="{54494F23-BA4A-4CF8-B772-BB49755B606B}" type="sibTrans" cxnId="{6F98E430-F19E-4604-ACE3-F5FFAC6DAB26}">
      <dgm:prSet/>
      <dgm:spPr/>
      <dgm:t>
        <a:bodyPr/>
        <a:lstStyle/>
        <a:p>
          <a:endParaRPr lang="en-IN"/>
        </a:p>
      </dgm:t>
    </dgm:pt>
    <dgm:pt modelId="{BDAD47B9-9B9D-4F81-9AB8-62C29AA0A9C9}">
      <dgm:prSet/>
      <dgm:spPr/>
      <dgm:t>
        <a:bodyPr/>
        <a:lstStyle/>
        <a:p>
          <a:pPr rtl="0"/>
          <a:r>
            <a:rPr lang="en-GB" smtClean="0"/>
            <a:t>For a one-off project written by a small group of developers, REST may be </a:t>
          </a:r>
          <a:endParaRPr lang="en-IN"/>
        </a:p>
      </dgm:t>
    </dgm:pt>
    <dgm:pt modelId="{6915AF22-1FD8-45D1-B578-B374FA047F9F}" type="parTrans" cxnId="{4A52ADBC-0625-456D-AACD-0E218BDD594E}">
      <dgm:prSet/>
      <dgm:spPr/>
      <dgm:t>
        <a:bodyPr/>
        <a:lstStyle/>
        <a:p>
          <a:endParaRPr lang="en-IN"/>
        </a:p>
      </dgm:t>
    </dgm:pt>
    <dgm:pt modelId="{4A6B1811-88F1-4A32-BA18-B5AFF5376D06}" type="sibTrans" cxnId="{4A52ADBC-0625-456D-AACD-0E218BDD594E}">
      <dgm:prSet/>
      <dgm:spPr/>
      <dgm:t>
        <a:bodyPr/>
        <a:lstStyle/>
        <a:p>
          <a:endParaRPr lang="en-IN"/>
        </a:p>
      </dgm:t>
    </dgm:pt>
    <dgm:pt modelId="{F1F53184-5B6A-43C4-B2BC-12876EA14B0A}" type="pres">
      <dgm:prSet presAssocID="{E62332EB-2A76-45DD-B678-44A874331C97}" presName="linear" presStyleCnt="0">
        <dgm:presLayoutVars>
          <dgm:animLvl val="lvl"/>
          <dgm:resizeHandles val="exact"/>
        </dgm:presLayoutVars>
      </dgm:prSet>
      <dgm:spPr/>
      <dgm:t>
        <a:bodyPr/>
        <a:lstStyle/>
        <a:p>
          <a:endParaRPr lang="en-IN"/>
        </a:p>
      </dgm:t>
    </dgm:pt>
    <dgm:pt modelId="{9F541ACA-DBA4-458D-A5D3-1E908BED00BE}" type="pres">
      <dgm:prSet presAssocID="{CE1BF8E9-1C19-4668-B152-D92141925812}" presName="parentText" presStyleLbl="node1" presStyleIdx="0" presStyleCnt="4">
        <dgm:presLayoutVars>
          <dgm:chMax val="0"/>
          <dgm:bulletEnabled val="1"/>
        </dgm:presLayoutVars>
      </dgm:prSet>
      <dgm:spPr/>
      <dgm:t>
        <a:bodyPr/>
        <a:lstStyle/>
        <a:p>
          <a:endParaRPr lang="en-IN"/>
        </a:p>
      </dgm:t>
    </dgm:pt>
    <dgm:pt modelId="{AC70CA07-CFCC-4CE8-86D7-BDE0F976E68F}" type="pres">
      <dgm:prSet presAssocID="{9942FF1B-EC13-4807-9179-0162C14D0931}" presName="spacer" presStyleCnt="0"/>
      <dgm:spPr/>
    </dgm:pt>
    <dgm:pt modelId="{9FE151B4-D706-49FA-9CF5-3E2CD963BCC5}" type="pres">
      <dgm:prSet presAssocID="{324C35D8-8BAE-4135-B64F-F8AA0CA26999}" presName="parentText" presStyleLbl="node1" presStyleIdx="1" presStyleCnt="4">
        <dgm:presLayoutVars>
          <dgm:chMax val="0"/>
          <dgm:bulletEnabled val="1"/>
        </dgm:presLayoutVars>
      </dgm:prSet>
      <dgm:spPr/>
      <dgm:t>
        <a:bodyPr/>
        <a:lstStyle/>
        <a:p>
          <a:endParaRPr lang="en-IN"/>
        </a:p>
      </dgm:t>
    </dgm:pt>
    <dgm:pt modelId="{7356D543-6544-4E4B-9A68-F4631D328010}" type="pres">
      <dgm:prSet presAssocID="{B79DFE48-86FE-4C13-BDE8-CECB72BC3598}" presName="spacer" presStyleCnt="0"/>
      <dgm:spPr/>
    </dgm:pt>
    <dgm:pt modelId="{325EF7F5-22E1-429F-A6C2-70F159B3C1E7}" type="pres">
      <dgm:prSet presAssocID="{DBC4D14B-F16C-4283-B111-D17C20C7A773}" presName="parentText" presStyleLbl="node1" presStyleIdx="2" presStyleCnt="4">
        <dgm:presLayoutVars>
          <dgm:chMax val="0"/>
          <dgm:bulletEnabled val="1"/>
        </dgm:presLayoutVars>
      </dgm:prSet>
      <dgm:spPr/>
      <dgm:t>
        <a:bodyPr/>
        <a:lstStyle/>
        <a:p>
          <a:endParaRPr lang="en-IN"/>
        </a:p>
      </dgm:t>
    </dgm:pt>
    <dgm:pt modelId="{9E23AA65-EFC1-4940-922D-DC2F2D267342}" type="pres">
      <dgm:prSet presAssocID="{54494F23-BA4A-4CF8-B772-BB49755B606B}" presName="spacer" presStyleCnt="0"/>
      <dgm:spPr/>
    </dgm:pt>
    <dgm:pt modelId="{A6700E5C-1C74-4265-A018-4ECB87FC1183}" type="pres">
      <dgm:prSet presAssocID="{BDAD47B9-9B9D-4F81-9AB8-62C29AA0A9C9}" presName="parentText" presStyleLbl="node1" presStyleIdx="3" presStyleCnt="4">
        <dgm:presLayoutVars>
          <dgm:chMax val="0"/>
          <dgm:bulletEnabled val="1"/>
        </dgm:presLayoutVars>
      </dgm:prSet>
      <dgm:spPr/>
      <dgm:t>
        <a:bodyPr/>
        <a:lstStyle/>
        <a:p>
          <a:endParaRPr lang="en-IN"/>
        </a:p>
      </dgm:t>
    </dgm:pt>
  </dgm:ptLst>
  <dgm:cxnLst>
    <dgm:cxn modelId="{ECA553F8-4EE1-4CFB-AAAA-7C6500295332}" type="presOf" srcId="{BDAD47B9-9B9D-4F81-9AB8-62C29AA0A9C9}" destId="{A6700E5C-1C74-4265-A018-4ECB87FC1183}" srcOrd="0" destOrd="0" presId="urn:microsoft.com/office/officeart/2005/8/layout/vList2"/>
    <dgm:cxn modelId="{92A61A93-442C-442E-B367-949154AFC8E4}" type="presOf" srcId="{DBC4D14B-F16C-4283-B111-D17C20C7A773}" destId="{325EF7F5-22E1-429F-A6C2-70F159B3C1E7}" srcOrd="0" destOrd="0" presId="urn:microsoft.com/office/officeart/2005/8/layout/vList2"/>
    <dgm:cxn modelId="{4A52ADBC-0625-456D-AACD-0E218BDD594E}" srcId="{E62332EB-2A76-45DD-B678-44A874331C97}" destId="{BDAD47B9-9B9D-4F81-9AB8-62C29AA0A9C9}" srcOrd="3" destOrd="0" parTransId="{6915AF22-1FD8-45D1-B578-B374FA047F9F}" sibTransId="{4A6B1811-88F1-4A32-BA18-B5AFF5376D06}"/>
    <dgm:cxn modelId="{B4168EAD-5B5B-4676-8439-360EE6AF58D5}" srcId="{E62332EB-2A76-45DD-B678-44A874331C97}" destId="{324C35D8-8BAE-4135-B64F-F8AA0CA26999}" srcOrd="1" destOrd="0" parTransId="{93F435A0-A679-4558-A75B-58803BC5F106}" sibTransId="{B79DFE48-86FE-4C13-BDE8-CECB72BC3598}"/>
    <dgm:cxn modelId="{2F390094-6283-4E3F-A41D-9BB4DCA6F38F}" type="presOf" srcId="{CE1BF8E9-1C19-4668-B152-D92141925812}" destId="{9F541ACA-DBA4-458D-A5D3-1E908BED00BE}" srcOrd="0" destOrd="0" presId="urn:microsoft.com/office/officeart/2005/8/layout/vList2"/>
    <dgm:cxn modelId="{95E11A2D-0DAF-4442-9D41-0924720151A7}" srcId="{E62332EB-2A76-45DD-B678-44A874331C97}" destId="{CE1BF8E9-1C19-4668-B152-D92141925812}" srcOrd="0" destOrd="0" parTransId="{44D0795F-6A0E-4A51-B930-783B0DC26C16}" sibTransId="{9942FF1B-EC13-4807-9179-0162C14D0931}"/>
    <dgm:cxn modelId="{65C917C7-27F6-4914-86E5-CE922CDAFD7C}" type="presOf" srcId="{324C35D8-8BAE-4135-B64F-F8AA0CA26999}" destId="{9FE151B4-D706-49FA-9CF5-3E2CD963BCC5}" srcOrd="0" destOrd="0" presId="urn:microsoft.com/office/officeart/2005/8/layout/vList2"/>
    <dgm:cxn modelId="{AF19991C-DF9C-4972-9C8E-6E66E14AB071}" type="presOf" srcId="{E62332EB-2A76-45DD-B678-44A874331C97}" destId="{F1F53184-5B6A-43C4-B2BC-12876EA14B0A}" srcOrd="0" destOrd="0" presId="urn:microsoft.com/office/officeart/2005/8/layout/vList2"/>
    <dgm:cxn modelId="{6F98E430-F19E-4604-ACE3-F5FFAC6DAB26}" srcId="{E62332EB-2A76-45DD-B678-44A874331C97}" destId="{DBC4D14B-F16C-4283-B111-D17C20C7A773}" srcOrd="2" destOrd="0" parTransId="{14ABBADF-0BCB-411D-9A32-1236DC63E594}" sibTransId="{54494F23-BA4A-4CF8-B772-BB49755B606B}"/>
    <dgm:cxn modelId="{DE60ECC2-C157-4BD5-AF06-084CC4C0DC2A}" type="presParOf" srcId="{F1F53184-5B6A-43C4-B2BC-12876EA14B0A}" destId="{9F541ACA-DBA4-458D-A5D3-1E908BED00BE}" srcOrd="0" destOrd="0" presId="urn:microsoft.com/office/officeart/2005/8/layout/vList2"/>
    <dgm:cxn modelId="{373E259F-5E9D-40B3-964B-2854CC35A6F5}" type="presParOf" srcId="{F1F53184-5B6A-43C4-B2BC-12876EA14B0A}" destId="{AC70CA07-CFCC-4CE8-86D7-BDE0F976E68F}" srcOrd="1" destOrd="0" presId="urn:microsoft.com/office/officeart/2005/8/layout/vList2"/>
    <dgm:cxn modelId="{FAC13339-B946-4312-80ED-3B1B5FC9B75A}" type="presParOf" srcId="{F1F53184-5B6A-43C4-B2BC-12876EA14B0A}" destId="{9FE151B4-D706-49FA-9CF5-3E2CD963BCC5}" srcOrd="2" destOrd="0" presId="urn:microsoft.com/office/officeart/2005/8/layout/vList2"/>
    <dgm:cxn modelId="{ADAB0BC7-ED2A-487D-A911-2D0D9F0EEDAC}" type="presParOf" srcId="{F1F53184-5B6A-43C4-B2BC-12876EA14B0A}" destId="{7356D543-6544-4E4B-9A68-F4631D328010}" srcOrd="3" destOrd="0" presId="urn:microsoft.com/office/officeart/2005/8/layout/vList2"/>
    <dgm:cxn modelId="{7A175B0D-062B-4037-826A-3F20DACA5A2D}" type="presParOf" srcId="{F1F53184-5B6A-43C4-B2BC-12876EA14B0A}" destId="{325EF7F5-22E1-429F-A6C2-70F159B3C1E7}" srcOrd="4" destOrd="0" presId="urn:microsoft.com/office/officeart/2005/8/layout/vList2"/>
    <dgm:cxn modelId="{05ED68D0-F24E-4E9E-B262-508D28874E97}" type="presParOf" srcId="{F1F53184-5B6A-43C4-B2BC-12876EA14B0A}" destId="{9E23AA65-EFC1-4940-922D-DC2F2D267342}" srcOrd="5" destOrd="0" presId="urn:microsoft.com/office/officeart/2005/8/layout/vList2"/>
    <dgm:cxn modelId="{C909FFA0-06DC-4770-ABAB-38CFBDC0414E}" type="presParOf" srcId="{F1F53184-5B6A-43C4-B2BC-12876EA14B0A}" destId="{A6700E5C-1C74-4265-A018-4ECB87FC1183}"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59D5A288-96AE-4D1E-B4A4-59BEA2E4D689}" type="doc">
      <dgm:prSet loTypeId="urn:microsoft.com/office/officeart/2005/8/layout/vList2" loCatId="list" qsTypeId="urn:microsoft.com/office/officeart/2005/8/quickstyle/simple3" qsCatId="simple" csTypeId="urn:microsoft.com/office/officeart/2005/8/colors/accent0_3" csCatId="mainScheme"/>
      <dgm:spPr/>
      <dgm:t>
        <a:bodyPr/>
        <a:lstStyle/>
        <a:p>
          <a:endParaRPr lang="en-IN"/>
        </a:p>
      </dgm:t>
    </dgm:pt>
    <dgm:pt modelId="{F893537C-0DB7-4F8B-B5D1-6F90FF2A7139}">
      <dgm:prSet/>
      <dgm:spPr/>
      <dgm:t>
        <a:bodyPr/>
        <a:lstStyle/>
        <a:p>
          <a:pPr rtl="0"/>
          <a:r>
            <a:rPr lang="en-GB" smtClean="0"/>
            <a:t>Using XML formats as your machine-processable representations for  resources allows applying new tools to old data</a:t>
          </a:r>
          <a:endParaRPr lang="en-IN"/>
        </a:p>
      </dgm:t>
    </dgm:pt>
    <dgm:pt modelId="{CE2B9165-2495-4FF9-9D4D-96A21F1B5ACC}" type="parTrans" cxnId="{283F8D9F-0ACA-4989-95C2-6BAD35A2B6E4}">
      <dgm:prSet/>
      <dgm:spPr/>
      <dgm:t>
        <a:bodyPr/>
        <a:lstStyle/>
        <a:p>
          <a:endParaRPr lang="en-IN"/>
        </a:p>
      </dgm:t>
    </dgm:pt>
    <dgm:pt modelId="{936D2902-3F5C-4019-9A1E-A273E7A68FD0}" type="sibTrans" cxnId="{283F8D9F-0ACA-4989-95C2-6BAD35A2B6E4}">
      <dgm:prSet/>
      <dgm:spPr/>
      <dgm:t>
        <a:bodyPr/>
        <a:lstStyle/>
        <a:p>
          <a:endParaRPr lang="en-IN"/>
        </a:p>
      </dgm:t>
    </dgm:pt>
    <dgm:pt modelId="{D6415EEC-624B-48BC-BD13-A35F50D34719}">
      <dgm:prSet/>
      <dgm:spPr/>
      <dgm:t>
        <a:bodyPr/>
        <a:lstStyle/>
        <a:p>
          <a:pPr rtl="0"/>
          <a:r>
            <a:rPr lang="en-GB" smtClean="0"/>
            <a:t>It also simplifies interconnection with remote systems</a:t>
          </a:r>
          <a:endParaRPr lang="en-IN"/>
        </a:p>
      </dgm:t>
    </dgm:pt>
    <dgm:pt modelId="{76CE5965-065A-4A09-A606-23A50F836FF4}" type="parTrans" cxnId="{7E06E42B-0424-4259-9A8D-11FDFB03D556}">
      <dgm:prSet/>
      <dgm:spPr/>
      <dgm:t>
        <a:bodyPr/>
        <a:lstStyle/>
        <a:p>
          <a:endParaRPr lang="en-IN"/>
        </a:p>
      </dgm:t>
    </dgm:pt>
    <dgm:pt modelId="{B5D698EF-702C-41B0-94C7-3A5656B389D3}" type="sibTrans" cxnId="{7E06E42B-0424-4259-9A8D-11FDFB03D556}">
      <dgm:prSet/>
      <dgm:spPr/>
      <dgm:t>
        <a:bodyPr/>
        <a:lstStyle/>
        <a:p>
          <a:endParaRPr lang="en-IN"/>
        </a:p>
      </dgm:t>
    </dgm:pt>
    <dgm:pt modelId="{EDA3D955-E3AD-4487-926A-321D0276C01E}">
      <dgm:prSet/>
      <dgm:spPr/>
      <dgm:t>
        <a:bodyPr/>
        <a:lstStyle/>
        <a:p>
          <a:pPr rtl="0"/>
          <a:r>
            <a:rPr lang="en-GB" smtClean="0"/>
            <a:t>XML has plenty of tools, as we all know</a:t>
          </a:r>
          <a:endParaRPr lang="en-IN"/>
        </a:p>
      </dgm:t>
    </dgm:pt>
    <dgm:pt modelId="{1A560D38-E965-42EE-BAF2-FEF85AC4C4CC}" type="parTrans" cxnId="{E777D73F-A79C-4619-A403-590704F355A3}">
      <dgm:prSet/>
      <dgm:spPr/>
      <dgm:t>
        <a:bodyPr/>
        <a:lstStyle/>
        <a:p>
          <a:endParaRPr lang="en-IN"/>
        </a:p>
      </dgm:t>
    </dgm:pt>
    <dgm:pt modelId="{5F0310AA-E01B-482E-B006-D3B60CCC81D6}" type="sibTrans" cxnId="{E777D73F-A79C-4619-A403-590704F355A3}">
      <dgm:prSet/>
      <dgm:spPr/>
      <dgm:t>
        <a:bodyPr/>
        <a:lstStyle/>
        <a:p>
          <a:endParaRPr lang="en-IN"/>
        </a:p>
      </dgm:t>
    </dgm:pt>
    <dgm:pt modelId="{5FEC432C-0C92-44D6-A5B6-900E2D88B72F}" type="pres">
      <dgm:prSet presAssocID="{59D5A288-96AE-4D1E-B4A4-59BEA2E4D689}" presName="linear" presStyleCnt="0">
        <dgm:presLayoutVars>
          <dgm:animLvl val="lvl"/>
          <dgm:resizeHandles val="exact"/>
        </dgm:presLayoutVars>
      </dgm:prSet>
      <dgm:spPr/>
      <dgm:t>
        <a:bodyPr/>
        <a:lstStyle/>
        <a:p>
          <a:endParaRPr lang="en-IN"/>
        </a:p>
      </dgm:t>
    </dgm:pt>
    <dgm:pt modelId="{28FE10CA-4C2F-4F4E-8C8D-65199700B5D8}" type="pres">
      <dgm:prSet presAssocID="{F893537C-0DB7-4F8B-B5D1-6F90FF2A7139}" presName="parentText" presStyleLbl="node1" presStyleIdx="0" presStyleCnt="3">
        <dgm:presLayoutVars>
          <dgm:chMax val="0"/>
          <dgm:bulletEnabled val="1"/>
        </dgm:presLayoutVars>
      </dgm:prSet>
      <dgm:spPr/>
      <dgm:t>
        <a:bodyPr/>
        <a:lstStyle/>
        <a:p>
          <a:endParaRPr lang="en-IN"/>
        </a:p>
      </dgm:t>
    </dgm:pt>
    <dgm:pt modelId="{8FC22D2E-70EF-411E-A13D-FD9A3FDCD411}" type="pres">
      <dgm:prSet presAssocID="{936D2902-3F5C-4019-9A1E-A273E7A68FD0}" presName="spacer" presStyleCnt="0"/>
      <dgm:spPr/>
    </dgm:pt>
    <dgm:pt modelId="{2DDDA039-0FA4-4A1A-90AA-D28052E69C7D}" type="pres">
      <dgm:prSet presAssocID="{D6415EEC-624B-48BC-BD13-A35F50D34719}" presName="parentText" presStyleLbl="node1" presStyleIdx="1" presStyleCnt="3">
        <dgm:presLayoutVars>
          <dgm:chMax val="0"/>
          <dgm:bulletEnabled val="1"/>
        </dgm:presLayoutVars>
      </dgm:prSet>
      <dgm:spPr/>
      <dgm:t>
        <a:bodyPr/>
        <a:lstStyle/>
        <a:p>
          <a:endParaRPr lang="en-IN"/>
        </a:p>
      </dgm:t>
    </dgm:pt>
    <dgm:pt modelId="{F065E551-5961-4F67-944C-FFD44D84157F}" type="pres">
      <dgm:prSet presAssocID="{B5D698EF-702C-41B0-94C7-3A5656B389D3}" presName="spacer" presStyleCnt="0"/>
      <dgm:spPr/>
    </dgm:pt>
    <dgm:pt modelId="{417020C1-1450-4BDD-A9FC-40F843EC86AE}" type="pres">
      <dgm:prSet presAssocID="{EDA3D955-E3AD-4487-926A-321D0276C01E}" presName="parentText" presStyleLbl="node1" presStyleIdx="2" presStyleCnt="3">
        <dgm:presLayoutVars>
          <dgm:chMax val="0"/>
          <dgm:bulletEnabled val="1"/>
        </dgm:presLayoutVars>
      </dgm:prSet>
      <dgm:spPr/>
      <dgm:t>
        <a:bodyPr/>
        <a:lstStyle/>
        <a:p>
          <a:endParaRPr lang="en-IN"/>
        </a:p>
      </dgm:t>
    </dgm:pt>
  </dgm:ptLst>
  <dgm:cxnLst>
    <dgm:cxn modelId="{E777D73F-A79C-4619-A403-590704F355A3}" srcId="{59D5A288-96AE-4D1E-B4A4-59BEA2E4D689}" destId="{EDA3D955-E3AD-4487-926A-321D0276C01E}" srcOrd="2" destOrd="0" parTransId="{1A560D38-E965-42EE-BAF2-FEF85AC4C4CC}" sibTransId="{5F0310AA-E01B-482E-B006-D3B60CCC81D6}"/>
    <dgm:cxn modelId="{283F8D9F-0ACA-4989-95C2-6BAD35A2B6E4}" srcId="{59D5A288-96AE-4D1E-B4A4-59BEA2E4D689}" destId="{F893537C-0DB7-4F8B-B5D1-6F90FF2A7139}" srcOrd="0" destOrd="0" parTransId="{CE2B9165-2495-4FF9-9D4D-96A21F1B5ACC}" sibTransId="{936D2902-3F5C-4019-9A1E-A273E7A68FD0}"/>
    <dgm:cxn modelId="{E25CCFF9-06EA-4E37-8F9F-D00F092B71A5}" type="presOf" srcId="{EDA3D955-E3AD-4487-926A-321D0276C01E}" destId="{417020C1-1450-4BDD-A9FC-40F843EC86AE}" srcOrd="0" destOrd="0" presId="urn:microsoft.com/office/officeart/2005/8/layout/vList2"/>
    <dgm:cxn modelId="{7E06E42B-0424-4259-9A8D-11FDFB03D556}" srcId="{59D5A288-96AE-4D1E-B4A4-59BEA2E4D689}" destId="{D6415EEC-624B-48BC-BD13-A35F50D34719}" srcOrd="1" destOrd="0" parTransId="{76CE5965-065A-4A09-A606-23A50F836FF4}" sibTransId="{B5D698EF-702C-41B0-94C7-3A5656B389D3}"/>
    <dgm:cxn modelId="{EA1590E9-C3E3-49D5-AEC0-DDB215A7793A}" type="presOf" srcId="{F893537C-0DB7-4F8B-B5D1-6F90FF2A7139}" destId="{28FE10CA-4C2F-4F4E-8C8D-65199700B5D8}" srcOrd="0" destOrd="0" presId="urn:microsoft.com/office/officeart/2005/8/layout/vList2"/>
    <dgm:cxn modelId="{0123489B-9217-4FAA-BFA4-7E9D92A0F35F}" type="presOf" srcId="{D6415EEC-624B-48BC-BD13-A35F50D34719}" destId="{2DDDA039-0FA4-4A1A-90AA-D28052E69C7D}" srcOrd="0" destOrd="0" presId="urn:microsoft.com/office/officeart/2005/8/layout/vList2"/>
    <dgm:cxn modelId="{E052D923-89A8-4A5E-A9A3-FC8E1519E708}" type="presOf" srcId="{59D5A288-96AE-4D1E-B4A4-59BEA2E4D689}" destId="{5FEC432C-0C92-44D6-A5B6-900E2D88B72F}" srcOrd="0" destOrd="0" presId="urn:microsoft.com/office/officeart/2005/8/layout/vList2"/>
    <dgm:cxn modelId="{044FE113-5136-4E11-A528-09E0AF584133}" type="presParOf" srcId="{5FEC432C-0C92-44D6-A5B6-900E2D88B72F}" destId="{28FE10CA-4C2F-4F4E-8C8D-65199700B5D8}" srcOrd="0" destOrd="0" presId="urn:microsoft.com/office/officeart/2005/8/layout/vList2"/>
    <dgm:cxn modelId="{E8F7D1A0-91FF-4E1B-A57E-5699B5A6A350}" type="presParOf" srcId="{5FEC432C-0C92-44D6-A5B6-900E2D88B72F}" destId="{8FC22D2E-70EF-411E-A13D-FD9A3FDCD411}" srcOrd="1" destOrd="0" presId="urn:microsoft.com/office/officeart/2005/8/layout/vList2"/>
    <dgm:cxn modelId="{394CCC68-34AE-4EC7-9EEC-C863A2C0D8FC}" type="presParOf" srcId="{5FEC432C-0C92-44D6-A5B6-900E2D88B72F}" destId="{2DDDA039-0FA4-4A1A-90AA-D28052E69C7D}" srcOrd="2" destOrd="0" presId="urn:microsoft.com/office/officeart/2005/8/layout/vList2"/>
    <dgm:cxn modelId="{E58CCBA9-80A9-4933-B0BE-AD3DF363E551}" type="presParOf" srcId="{5FEC432C-0C92-44D6-A5B6-900E2D88B72F}" destId="{F065E551-5961-4F67-944C-FFD44D84157F}" srcOrd="3" destOrd="0" presId="urn:microsoft.com/office/officeart/2005/8/layout/vList2"/>
    <dgm:cxn modelId="{5A7C335E-A02F-4461-AC50-72A994A99544}" type="presParOf" srcId="{5FEC432C-0C92-44D6-A5B6-900E2D88B72F}" destId="{417020C1-1450-4BDD-A9FC-40F843EC86AE}"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82340E6B-878F-43CA-A46E-CB9EB6BA1496}" type="doc">
      <dgm:prSet loTypeId="urn:microsoft.com/office/officeart/2005/8/layout/arrow1" loCatId="process" qsTypeId="urn:microsoft.com/office/officeart/2005/8/quickstyle/simple3" qsCatId="simple" csTypeId="urn:microsoft.com/office/officeart/2005/8/colors/accent0_3" csCatId="mainScheme" phldr="1"/>
      <dgm:spPr/>
      <dgm:t>
        <a:bodyPr/>
        <a:lstStyle/>
        <a:p>
          <a:endParaRPr lang="en-IN"/>
        </a:p>
      </dgm:t>
    </dgm:pt>
    <dgm:pt modelId="{EE63B814-713B-4954-977D-A250200B574D}">
      <dgm:prSet/>
      <dgm:spPr/>
      <dgm:t>
        <a:bodyPr/>
        <a:lstStyle/>
        <a:p>
          <a:pPr rtl="0"/>
          <a:r>
            <a:rPr lang="en-US" smtClean="0"/>
            <a:t>For defining the interfaces for a web service</a:t>
          </a:r>
          <a:endParaRPr lang="en-IN"/>
        </a:p>
      </dgm:t>
    </dgm:pt>
    <dgm:pt modelId="{69854F32-21C7-4781-98C6-B85D90224045}" type="parTrans" cxnId="{B4A21878-5DDF-4C33-923E-F813392C37D5}">
      <dgm:prSet/>
      <dgm:spPr/>
      <dgm:t>
        <a:bodyPr/>
        <a:lstStyle/>
        <a:p>
          <a:endParaRPr lang="en-IN"/>
        </a:p>
      </dgm:t>
    </dgm:pt>
    <dgm:pt modelId="{EF338195-AECA-4078-8576-2168B7300F6E}" type="sibTrans" cxnId="{B4A21878-5DDF-4C33-923E-F813392C37D5}">
      <dgm:prSet/>
      <dgm:spPr/>
      <dgm:t>
        <a:bodyPr/>
        <a:lstStyle/>
        <a:p>
          <a:endParaRPr lang="en-IN"/>
        </a:p>
      </dgm:t>
    </dgm:pt>
    <dgm:pt modelId="{0BB3C53A-3689-4D24-B27F-895B558AAB2C}">
      <dgm:prSet/>
      <dgm:spPr/>
      <dgm:t>
        <a:bodyPr/>
        <a:lstStyle/>
        <a:p>
          <a:pPr rtl="0"/>
          <a:r>
            <a:rPr lang="en-US" smtClean="0"/>
            <a:t>Names of methods</a:t>
          </a:r>
          <a:endParaRPr lang="en-IN"/>
        </a:p>
      </dgm:t>
    </dgm:pt>
    <dgm:pt modelId="{750FA22D-6835-4F7C-AEF0-7B4C1EA813F9}" type="parTrans" cxnId="{7BFD58C5-9F37-44EE-89C5-F48B007D6CF7}">
      <dgm:prSet/>
      <dgm:spPr/>
      <dgm:t>
        <a:bodyPr/>
        <a:lstStyle/>
        <a:p>
          <a:endParaRPr lang="en-IN"/>
        </a:p>
      </dgm:t>
    </dgm:pt>
    <dgm:pt modelId="{065E45BF-E4B9-49D6-B3BB-B466F6D7B8CF}" type="sibTrans" cxnId="{7BFD58C5-9F37-44EE-89C5-F48B007D6CF7}">
      <dgm:prSet/>
      <dgm:spPr/>
      <dgm:t>
        <a:bodyPr/>
        <a:lstStyle/>
        <a:p>
          <a:endParaRPr lang="en-IN"/>
        </a:p>
      </dgm:t>
    </dgm:pt>
    <dgm:pt modelId="{08FFF6BD-66A3-47A3-B34E-EF9CD6F46933}">
      <dgm:prSet/>
      <dgm:spPr/>
      <dgm:t>
        <a:bodyPr/>
        <a:lstStyle/>
        <a:p>
          <a:pPr rtl="0"/>
          <a:r>
            <a:rPr lang="en-US" dirty="0" smtClean="0"/>
            <a:t>Types and order of parameters</a:t>
          </a:r>
          <a:endParaRPr lang="en-IN" dirty="0"/>
        </a:p>
      </dgm:t>
    </dgm:pt>
    <dgm:pt modelId="{E799A051-64A0-4D01-86C8-D5A5EC38AF13}" type="parTrans" cxnId="{34ABE1DE-9844-4AAD-A25D-69E707B18676}">
      <dgm:prSet/>
      <dgm:spPr/>
      <dgm:t>
        <a:bodyPr/>
        <a:lstStyle/>
        <a:p>
          <a:endParaRPr lang="en-IN"/>
        </a:p>
      </dgm:t>
    </dgm:pt>
    <dgm:pt modelId="{6E6D0363-36DC-41F9-B21D-B52BE73C6F8C}" type="sibTrans" cxnId="{34ABE1DE-9844-4AAD-A25D-69E707B18676}">
      <dgm:prSet/>
      <dgm:spPr/>
      <dgm:t>
        <a:bodyPr/>
        <a:lstStyle/>
        <a:p>
          <a:endParaRPr lang="en-IN"/>
        </a:p>
      </dgm:t>
    </dgm:pt>
    <dgm:pt modelId="{B616EB50-715E-4EF0-AB3D-638170E56848}">
      <dgm:prSet/>
      <dgm:spPr/>
      <dgm:t>
        <a:bodyPr/>
        <a:lstStyle/>
        <a:p>
          <a:pPr rtl="0"/>
          <a:r>
            <a:rPr lang="en-US" smtClean="0"/>
            <a:t>Types of return values</a:t>
          </a:r>
          <a:endParaRPr lang="en-IN"/>
        </a:p>
      </dgm:t>
    </dgm:pt>
    <dgm:pt modelId="{64EDFA93-8962-47F5-8F1A-1298D8F7FB6D}" type="parTrans" cxnId="{E3EBD4BD-06B2-42D8-BEB6-FDE3270D97EC}">
      <dgm:prSet/>
      <dgm:spPr/>
      <dgm:t>
        <a:bodyPr/>
        <a:lstStyle/>
        <a:p>
          <a:endParaRPr lang="en-IN"/>
        </a:p>
      </dgm:t>
    </dgm:pt>
    <dgm:pt modelId="{EAD8B973-CCC0-461B-B643-5BBE68AD431B}" type="sibTrans" cxnId="{E3EBD4BD-06B2-42D8-BEB6-FDE3270D97EC}">
      <dgm:prSet/>
      <dgm:spPr/>
      <dgm:t>
        <a:bodyPr/>
        <a:lstStyle/>
        <a:p>
          <a:endParaRPr lang="en-IN"/>
        </a:p>
      </dgm:t>
    </dgm:pt>
    <dgm:pt modelId="{27E9B8AA-5328-4B56-8501-0D8CED2666DB}">
      <dgm:prSet/>
      <dgm:spPr/>
      <dgm:t>
        <a:bodyPr/>
        <a:lstStyle/>
        <a:p>
          <a:pPr rtl="0"/>
          <a:r>
            <a:rPr lang="en-US" smtClean="0"/>
            <a:t>URL of service</a:t>
          </a:r>
          <a:endParaRPr lang="en-IN"/>
        </a:p>
      </dgm:t>
    </dgm:pt>
    <dgm:pt modelId="{22E6F460-7AD5-4830-ABEB-0001EBC02A79}" type="parTrans" cxnId="{1BE623A6-1188-40FA-AEBF-20EC2F778F05}">
      <dgm:prSet/>
      <dgm:spPr/>
      <dgm:t>
        <a:bodyPr/>
        <a:lstStyle/>
        <a:p>
          <a:endParaRPr lang="en-IN"/>
        </a:p>
      </dgm:t>
    </dgm:pt>
    <dgm:pt modelId="{6F625267-7079-4A4D-B171-10397EF80CB2}" type="sibTrans" cxnId="{1BE623A6-1188-40FA-AEBF-20EC2F778F05}">
      <dgm:prSet/>
      <dgm:spPr/>
      <dgm:t>
        <a:bodyPr/>
        <a:lstStyle/>
        <a:p>
          <a:endParaRPr lang="en-IN"/>
        </a:p>
      </dgm:t>
    </dgm:pt>
    <dgm:pt modelId="{E3E79E02-5A91-4C0C-A83C-0C78FEEDC32D}">
      <dgm:prSet/>
      <dgm:spPr/>
      <dgm:t>
        <a:bodyPr/>
        <a:lstStyle/>
        <a:p>
          <a:pPr rtl="0"/>
          <a:r>
            <a:rPr lang="en-US" dirty="0" smtClean="0"/>
            <a:t>Writing WADL</a:t>
          </a:r>
          <a:endParaRPr lang="en-IN" dirty="0"/>
        </a:p>
      </dgm:t>
    </dgm:pt>
    <dgm:pt modelId="{0D0D1C4D-3CDB-4BF1-9E00-11C496CBFD1B}" type="parTrans" cxnId="{534762E8-D91F-4F05-BD56-8E3B579E600C}">
      <dgm:prSet/>
      <dgm:spPr/>
      <dgm:t>
        <a:bodyPr/>
        <a:lstStyle/>
        <a:p>
          <a:endParaRPr lang="en-IN"/>
        </a:p>
      </dgm:t>
    </dgm:pt>
    <dgm:pt modelId="{FBA2F6C9-A645-43A8-B75B-7474F91F3665}" type="sibTrans" cxnId="{534762E8-D91F-4F05-BD56-8E3B579E600C}">
      <dgm:prSet/>
      <dgm:spPr/>
      <dgm:t>
        <a:bodyPr/>
        <a:lstStyle/>
        <a:p>
          <a:endParaRPr lang="en-IN"/>
        </a:p>
      </dgm:t>
    </dgm:pt>
    <dgm:pt modelId="{42E5CC73-CA48-4975-AE72-612FE78FCAA0}">
      <dgm:prSet/>
      <dgm:spPr/>
      <dgm:t>
        <a:bodyPr/>
        <a:lstStyle/>
        <a:p>
          <a:pPr rtl="0"/>
          <a:r>
            <a:rPr lang="en-US" dirty="0" smtClean="0"/>
            <a:t>No need to write it. Its not required. Its just a better way of identifying the REST service</a:t>
          </a:r>
          <a:endParaRPr lang="en-IN" dirty="0"/>
        </a:p>
      </dgm:t>
    </dgm:pt>
    <dgm:pt modelId="{172F7A84-5083-4916-AB0D-4CE7D0026816}" type="parTrans" cxnId="{D65F0C5E-0E8B-4111-A15D-B080D20C1AF3}">
      <dgm:prSet/>
      <dgm:spPr/>
      <dgm:t>
        <a:bodyPr/>
        <a:lstStyle/>
        <a:p>
          <a:endParaRPr lang="en-IN"/>
        </a:p>
      </dgm:t>
    </dgm:pt>
    <dgm:pt modelId="{483C25B5-5B53-4FD4-8AFB-9BAB3D257147}" type="sibTrans" cxnId="{D65F0C5E-0E8B-4111-A15D-B080D20C1AF3}">
      <dgm:prSet/>
      <dgm:spPr/>
      <dgm:t>
        <a:bodyPr/>
        <a:lstStyle/>
        <a:p>
          <a:endParaRPr lang="en-IN"/>
        </a:p>
      </dgm:t>
    </dgm:pt>
    <dgm:pt modelId="{FCCAE15C-95B5-450A-AEDB-1BB48ACD7207}" type="pres">
      <dgm:prSet presAssocID="{82340E6B-878F-43CA-A46E-CB9EB6BA1496}" presName="cycle" presStyleCnt="0">
        <dgm:presLayoutVars>
          <dgm:dir/>
          <dgm:resizeHandles val="exact"/>
        </dgm:presLayoutVars>
      </dgm:prSet>
      <dgm:spPr/>
      <dgm:t>
        <a:bodyPr/>
        <a:lstStyle/>
        <a:p>
          <a:endParaRPr lang="en-IN"/>
        </a:p>
      </dgm:t>
    </dgm:pt>
    <dgm:pt modelId="{6CC230D8-DF7D-408B-82FD-3821EE1D10F5}" type="pres">
      <dgm:prSet presAssocID="{EE63B814-713B-4954-977D-A250200B574D}" presName="arrow" presStyleLbl="node1" presStyleIdx="0" presStyleCnt="2">
        <dgm:presLayoutVars>
          <dgm:bulletEnabled val="1"/>
        </dgm:presLayoutVars>
      </dgm:prSet>
      <dgm:spPr/>
      <dgm:t>
        <a:bodyPr/>
        <a:lstStyle/>
        <a:p>
          <a:endParaRPr lang="en-IN"/>
        </a:p>
      </dgm:t>
    </dgm:pt>
    <dgm:pt modelId="{7F13AF95-2168-46B1-8E1D-5A5EDDB2410B}" type="pres">
      <dgm:prSet presAssocID="{E3E79E02-5A91-4C0C-A83C-0C78FEEDC32D}" presName="arrow" presStyleLbl="node1" presStyleIdx="1" presStyleCnt="2">
        <dgm:presLayoutVars>
          <dgm:bulletEnabled val="1"/>
        </dgm:presLayoutVars>
      </dgm:prSet>
      <dgm:spPr/>
      <dgm:t>
        <a:bodyPr/>
        <a:lstStyle/>
        <a:p>
          <a:endParaRPr lang="en-IN"/>
        </a:p>
      </dgm:t>
    </dgm:pt>
  </dgm:ptLst>
  <dgm:cxnLst>
    <dgm:cxn modelId="{E3EBD4BD-06B2-42D8-BEB6-FDE3270D97EC}" srcId="{EE63B814-713B-4954-977D-A250200B574D}" destId="{B616EB50-715E-4EF0-AB3D-638170E56848}" srcOrd="2" destOrd="0" parTransId="{64EDFA93-8962-47F5-8F1A-1298D8F7FB6D}" sibTransId="{EAD8B973-CCC0-461B-B643-5BBE68AD431B}"/>
    <dgm:cxn modelId="{34ABE1DE-9844-4AAD-A25D-69E707B18676}" srcId="{EE63B814-713B-4954-977D-A250200B574D}" destId="{08FFF6BD-66A3-47A3-B34E-EF9CD6F46933}" srcOrd="1" destOrd="0" parTransId="{E799A051-64A0-4D01-86C8-D5A5EC38AF13}" sibTransId="{6E6D0363-36DC-41F9-B21D-B52BE73C6F8C}"/>
    <dgm:cxn modelId="{B3FCCB65-79DF-4ACC-B0A9-1EB7253FB744}" type="presOf" srcId="{E3E79E02-5A91-4C0C-A83C-0C78FEEDC32D}" destId="{7F13AF95-2168-46B1-8E1D-5A5EDDB2410B}" srcOrd="0" destOrd="0" presId="urn:microsoft.com/office/officeart/2005/8/layout/arrow1"/>
    <dgm:cxn modelId="{B29C97B5-978D-40AE-8FDE-88800C048E63}" type="presOf" srcId="{82340E6B-878F-43CA-A46E-CB9EB6BA1496}" destId="{FCCAE15C-95B5-450A-AEDB-1BB48ACD7207}" srcOrd="0" destOrd="0" presId="urn:microsoft.com/office/officeart/2005/8/layout/arrow1"/>
    <dgm:cxn modelId="{534762E8-D91F-4F05-BD56-8E3B579E600C}" srcId="{82340E6B-878F-43CA-A46E-CB9EB6BA1496}" destId="{E3E79E02-5A91-4C0C-A83C-0C78FEEDC32D}" srcOrd="1" destOrd="0" parTransId="{0D0D1C4D-3CDB-4BF1-9E00-11C496CBFD1B}" sibTransId="{FBA2F6C9-A645-43A8-B75B-7474F91F3665}"/>
    <dgm:cxn modelId="{7BFD58C5-9F37-44EE-89C5-F48B007D6CF7}" srcId="{EE63B814-713B-4954-977D-A250200B574D}" destId="{0BB3C53A-3689-4D24-B27F-895B558AAB2C}" srcOrd="0" destOrd="0" parTransId="{750FA22D-6835-4F7C-AEF0-7B4C1EA813F9}" sibTransId="{065E45BF-E4B9-49D6-B3BB-B466F6D7B8CF}"/>
    <dgm:cxn modelId="{1BE623A6-1188-40FA-AEBF-20EC2F778F05}" srcId="{EE63B814-713B-4954-977D-A250200B574D}" destId="{27E9B8AA-5328-4B56-8501-0D8CED2666DB}" srcOrd="3" destOrd="0" parTransId="{22E6F460-7AD5-4830-ABEB-0001EBC02A79}" sibTransId="{6F625267-7079-4A4D-B171-10397EF80CB2}"/>
    <dgm:cxn modelId="{D65F0C5E-0E8B-4111-A15D-B080D20C1AF3}" srcId="{E3E79E02-5A91-4C0C-A83C-0C78FEEDC32D}" destId="{42E5CC73-CA48-4975-AE72-612FE78FCAA0}" srcOrd="0" destOrd="0" parTransId="{172F7A84-5083-4916-AB0D-4CE7D0026816}" sibTransId="{483C25B5-5B53-4FD4-8AFB-9BAB3D257147}"/>
    <dgm:cxn modelId="{8BB4FAA6-3DC2-4388-8D87-2C204281B408}" type="presOf" srcId="{EE63B814-713B-4954-977D-A250200B574D}" destId="{6CC230D8-DF7D-408B-82FD-3821EE1D10F5}" srcOrd="0" destOrd="0" presId="urn:microsoft.com/office/officeart/2005/8/layout/arrow1"/>
    <dgm:cxn modelId="{B65B1169-11C9-460F-8545-C9B3C97535E1}" type="presOf" srcId="{0BB3C53A-3689-4D24-B27F-895B558AAB2C}" destId="{6CC230D8-DF7D-408B-82FD-3821EE1D10F5}" srcOrd="0" destOrd="1" presId="urn:microsoft.com/office/officeart/2005/8/layout/arrow1"/>
    <dgm:cxn modelId="{0DBE5EEB-52B9-4D43-910E-1E0ACCD2FBFA}" type="presOf" srcId="{B616EB50-715E-4EF0-AB3D-638170E56848}" destId="{6CC230D8-DF7D-408B-82FD-3821EE1D10F5}" srcOrd="0" destOrd="3" presId="urn:microsoft.com/office/officeart/2005/8/layout/arrow1"/>
    <dgm:cxn modelId="{53987879-8E5B-4DD3-B74F-D77D1B653105}" type="presOf" srcId="{42E5CC73-CA48-4975-AE72-612FE78FCAA0}" destId="{7F13AF95-2168-46B1-8E1D-5A5EDDB2410B}" srcOrd="0" destOrd="1" presId="urn:microsoft.com/office/officeart/2005/8/layout/arrow1"/>
    <dgm:cxn modelId="{B4A21878-5DDF-4C33-923E-F813392C37D5}" srcId="{82340E6B-878F-43CA-A46E-CB9EB6BA1496}" destId="{EE63B814-713B-4954-977D-A250200B574D}" srcOrd="0" destOrd="0" parTransId="{69854F32-21C7-4781-98C6-B85D90224045}" sibTransId="{EF338195-AECA-4078-8576-2168B7300F6E}"/>
    <dgm:cxn modelId="{919B3C66-D872-41BD-9221-5C2A70A8B73D}" type="presOf" srcId="{08FFF6BD-66A3-47A3-B34E-EF9CD6F46933}" destId="{6CC230D8-DF7D-408B-82FD-3821EE1D10F5}" srcOrd="0" destOrd="2" presId="urn:microsoft.com/office/officeart/2005/8/layout/arrow1"/>
    <dgm:cxn modelId="{E62CB35D-EF68-4961-8A8F-30CF3539184E}" type="presOf" srcId="{27E9B8AA-5328-4B56-8501-0D8CED2666DB}" destId="{6CC230D8-DF7D-408B-82FD-3821EE1D10F5}" srcOrd="0" destOrd="4" presId="urn:microsoft.com/office/officeart/2005/8/layout/arrow1"/>
    <dgm:cxn modelId="{4942A3EC-7CAD-44AB-B762-65FDBE09D49B}" type="presParOf" srcId="{FCCAE15C-95B5-450A-AEDB-1BB48ACD7207}" destId="{6CC230D8-DF7D-408B-82FD-3821EE1D10F5}" srcOrd="0" destOrd="0" presId="urn:microsoft.com/office/officeart/2005/8/layout/arrow1"/>
    <dgm:cxn modelId="{9029ADEA-1577-4AEA-81C6-E339006EF76B}" type="presParOf" srcId="{FCCAE15C-95B5-450A-AEDB-1BB48ACD7207}" destId="{7F13AF95-2168-46B1-8E1D-5A5EDDB2410B}" srcOrd="1" destOrd="0" presId="urn:microsoft.com/office/officeart/2005/8/layout/arrow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89393A7C-6F5B-4851-8674-51A037AF485A}" type="doc">
      <dgm:prSet loTypeId="urn:microsoft.com/office/officeart/2005/8/layout/vList2" loCatId="list" qsTypeId="urn:microsoft.com/office/officeart/2005/8/quickstyle/simple3" qsCatId="simple" csTypeId="urn:microsoft.com/office/officeart/2005/8/colors/accent0_3" csCatId="mainScheme"/>
      <dgm:spPr/>
      <dgm:t>
        <a:bodyPr/>
        <a:lstStyle/>
        <a:p>
          <a:endParaRPr lang="en-IN"/>
        </a:p>
      </dgm:t>
    </dgm:pt>
    <dgm:pt modelId="{A2614ADD-CF05-4221-8733-545636FE3614}">
      <dgm:prSet/>
      <dgm:spPr/>
      <dgm:t>
        <a:bodyPr/>
        <a:lstStyle/>
        <a:p>
          <a:pPr rtl="0"/>
          <a:r>
            <a:rPr lang="en-IN" dirty="0" smtClean="0"/>
            <a:t>Informal, Irritable, Sarcastic, Irreverent or Impertinent</a:t>
          </a:r>
          <a:endParaRPr lang="en-IN" dirty="0"/>
        </a:p>
      </dgm:t>
    </dgm:pt>
    <dgm:pt modelId="{5D35CAC4-6BBF-4FAD-8A78-BC07C9A2F18E}" type="parTrans" cxnId="{30629AAA-8CC4-4455-8821-D565FDA45034}">
      <dgm:prSet/>
      <dgm:spPr/>
      <dgm:t>
        <a:bodyPr/>
        <a:lstStyle/>
        <a:p>
          <a:endParaRPr lang="en-IN"/>
        </a:p>
      </dgm:t>
    </dgm:pt>
    <dgm:pt modelId="{1901E559-760A-4C8B-81FB-B61DC0502D3C}" type="sibTrans" cxnId="{30629AAA-8CC4-4455-8821-D565FDA45034}">
      <dgm:prSet/>
      <dgm:spPr/>
      <dgm:t>
        <a:bodyPr/>
        <a:lstStyle/>
        <a:p>
          <a:endParaRPr lang="en-IN"/>
        </a:p>
      </dgm:t>
    </dgm:pt>
    <dgm:pt modelId="{6196EC26-A165-4E91-AAE9-15EB7DCB4B1A}" type="pres">
      <dgm:prSet presAssocID="{89393A7C-6F5B-4851-8674-51A037AF485A}" presName="linear" presStyleCnt="0">
        <dgm:presLayoutVars>
          <dgm:animLvl val="lvl"/>
          <dgm:resizeHandles val="exact"/>
        </dgm:presLayoutVars>
      </dgm:prSet>
      <dgm:spPr/>
      <dgm:t>
        <a:bodyPr/>
        <a:lstStyle/>
        <a:p>
          <a:endParaRPr lang="en-IN"/>
        </a:p>
      </dgm:t>
    </dgm:pt>
    <dgm:pt modelId="{E7E4F20D-72FC-47C2-9FF5-F39C815B2E33}" type="pres">
      <dgm:prSet presAssocID="{A2614ADD-CF05-4221-8733-545636FE3614}" presName="parentText" presStyleLbl="node1" presStyleIdx="0" presStyleCnt="1">
        <dgm:presLayoutVars>
          <dgm:chMax val="0"/>
          <dgm:bulletEnabled val="1"/>
        </dgm:presLayoutVars>
      </dgm:prSet>
      <dgm:spPr/>
      <dgm:t>
        <a:bodyPr/>
        <a:lstStyle/>
        <a:p>
          <a:endParaRPr lang="en-IN"/>
        </a:p>
      </dgm:t>
    </dgm:pt>
  </dgm:ptLst>
  <dgm:cxnLst>
    <dgm:cxn modelId="{30629AAA-8CC4-4455-8821-D565FDA45034}" srcId="{89393A7C-6F5B-4851-8674-51A037AF485A}" destId="{A2614ADD-CF05-4221-8733-545636FE3614}" srcOrd="0" destOrd="0" parTransId="{5D35CAC4-6BBF-4FAD-8A78-BC07C9A2F18E}" sibTransId="{1901E559-760A-4C8B-81FB-B61DC0502D3C}"/>
    <dgm:cxn modelId="{E5D94C96-ACF9-41AE-A3B1-0019543C9FAE}" type="presOf" srcId="{A2614ADD-CF05-4221-8733-545636FE3614}" destId="{E7E4F20D-72FC-47C2-9FF5-F39C815B2E33}" srcOrd="0" destOrd="0" presId="urn:microsoft.com/office/officeart/2005/8/layout/vList2"/>
    <dgm:cxn modelId="{281259E6-BE02-4CDA-8F30-790E23673EBB}" type="presOf" srcId="{89393A7C-6F5B-4851-8674-51A037AF485A}" destId="{6196EC26-A165-4E91-AAE9-15EB7DCB4B1A}" srcOrd="0" destOrd="0" presId="urn:microsoft.com/office/officeart/2005/8/layout/vList2"/>
    <dgm:cxn modelId="{06509D36-B332-4BB9-A178-425D21905C6C}" type="presParOf" srcId="{6196EC26-A165-4E91-AAE9-15EB7DCB4B1A}" destId="{E7E4F20D-72FC-47C2-9FF5-F39C815B2E3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DEA5F1E1-61DB-4191-A730-04B997E21E4E}" type="doc">
      <dgm:prSet loTypeId="urn:microsoft.com/office/officeart/2005/8/layout/vList2" loCatId="list" qsTypeId="urn:microsoft.com/office/officeart/2005/8/quickstyle/simple3" qsCatId="simple" csTypeId="urn:microsoft.com/office/officeart/2005/8/colors/accent0_3" csCatId="mainScheme" phldr="1"/>
      <dgm:spPr/>
      <dgm:t>
        <a:bodyPr/>
        <a:lstStyle/>
        <a:p>
          <a:endParaRPr lang="en-IN"/>
        </a:p>
      </dgm:t>
    </dgm:pt>
    <dgm:pt modelId="{D30B1B42-8684-471B-941F-1830413EF20E}">
      <dgm:prSet/>
      <dgm:spPr/>
      <dgm:t>
        <a:bodyPr/>
        <a:lstStyle/>
        <a:p>
          <a:r>
            <a:rPr lang="en-GB" altLang="en-US" smtClean="0"/>
            <a:t>Lower learning curve for the consumer</a:t>
          </a:r>
          <a:endParaRPr lang="en-GB" altLang="en-US" dirty="0"/>
        </a:p>
      </dgm:t>
    </dgm:pt>
    <dgm:pt modelId="{E6240BDB-0FB3-474D-8E1B-607C0B2BE860}" type="parTrans" cxnId="{0FF719DD-707B-4F99-A54F-3B49F322DB05}">
      <dgm:prSet/>
      <dgm:spPr/>
      <dgm:t>
        <a:bodyPr/>
        <a:lstStyle/>
        <a:p>
          <a:endParaRPr lang="en-IN"/>
        </a:p>
      </dgm:t>
    </dgm:pt>
    <dgm:pt modelId="{974612F6-7DFE-41E7-A69A-B6C62C5CAAF1}" type="sibTrans" cxnId="{0FF719DD-707B-4F99-A54F-3B49F322DB05}">
      <dgm:prSet/>
      <dgm:spPr/>
      <dgm:t>
        <a:bodyPr/>
        <a:lstStyle/>
        <a:p>
          <a:endParaRPr lang="en-IN"/>
        </a:p>
      </dgm:t>
    </dgm:pt>
    <dgm:pt modelId="{2DF2A968-D1A4-4650-8745-DFDD9A8EF14E}">
      <dgm:prSet/>
      <dgm:spPr/>
      <dgm:t>
        <a:bodyPr/>
        <a:lstStyle/>
        <a:p>
          <a:r>
            <a:rPr lang="en-GB" altLang="en-US" dirty="0" smtClean="0"/>
            <a:t>Lower support overhead for the producer</a:t>
          </a:r>
          <a:endParaRPr lang="en-IN" dirty="0"/>
        </a:p>
      </dgm:t>
    </dgm:pt>
    <dgm:pt modelId="{B221B166-0D2E-43BE-857E-281BB151B220}" type="parTrans" cxnId="{88D247FA-69AF-4262-963D-F1E707C8E7BD}">
      <dgm:prSet/>
      <dgm:spPr/>
      <dgm:t>
        <a:bodyPr/>
        <a:lstStyle/>
        <a:p>
          <a:endParaRPr lang="en-IN"/>
        </a:p>
      </dgm:t>
    </dgm:pt>
    <dgm:pt modelId="{66D3C2D6-E59B-4E54-9138-63D216C0D21A}" type="sibTrans" cxnId="{88D247FA-69AF-4262-963D-F1E707C8E7BD}">
      <dgm:prSet/>
      <dgm:spPr/>
      <dgm:t>
        <a:bodyPr/>
        <a:lstStyle/>
        <a:p>
          <a:endParaRPr lang="en-IN"/>
        </a:p>
      </dgm:t>
    </dgm:pt>
    <dgm:pt modelId="{F9AF40D8-1F84-4D24-AC26-2B95602A1485}">
      <dgm:prSet/>
      <dgm:spPr/>
      <dgm:t>
        <a:bodyPr/>
        <a:lstStyle/>
        <a:p>
          <a:pPr rtl="0"/>
          <a:r>
            <a:rPr lang="en-IN" smtClean="0"/>
            <a:t>What is better SOAP or REST?</a:t>
          </a:r>
          <a:endParaRPr lang="en-IN" dirty="0"/>
        </a:p>
      </dgm:t>
    </dgm:pt>
    <dgm:pt modelId="{4DFEF3B9-6EA9-4CD6-A674-10A16C985486}" type="parTrans" cxnId="{E615AE2D-EA7A-4C10-97BA-1BDC6D8F2001}">
      <dgm:prSet/>
      <dgm:spPr/>
      <dgm:t>
        <a:bodyPr/>
        <a:lstStyle/>
        <a:p>
          <a:endParaRPr lang="en-IN"/>
        </a:p>
      </dgm:t>
    </dgm:pt>
    <dgm:pt modelId="{8DAB4587-3A0E-4CEB-9518-71961F95110C}" type="sibTrans" cxnId="{E615AE2D-EA7A-4C10-97BA-1BDC6D8F2001}">
      <dgm:prSet/>
      <dgm:spPr/>
      <dgm:t>
        <a:bodyPr/>
        <a:lstStyle/>
        <a:p>
          <a:endParaRPr lang="en-IN"/>
        </a:p>
      </dgm:t>
    </dgm:pt>
    <dgm:pt modelId="{F01628AC-97A1-40D1-95A1-A3ABC8CBEB36}" type="pres">
      <dgm:prSet presAssocID="{DEA5F1E1-61DB-4191-A730-04B997E21E4E}" presName="linear" presStyleCnt="0">
        <dgm:presLayoutVars>
          <dgm:animLvl val="lvl"/>
          <dgm:resizeHandles val="exact"/>
        </dgm:presLayoutVars>
      </dgm:prSet>
      <dgm:spPr/>
      <dgm:t>
        <a:bodyPr/>
        <a:lstStyle/>
        <a:p>
          <a:endParaRPr lang="en-IN"/>
        </a:p>
      </dgm:t>
    </dgm:pt>
    <dgm:pt modelId="{6E7B52DB-904D-4DF4-BECA-65D40478BCD7}" type="pres">
      <dgm:prSet presAssocID="{F9AF40D8-1F84-4D24-AC26-2B95602A1485}" presName="parentText" presStyleLbl="node1" presStyleIdx="0" presStyleCnt="3">
        <dgm:presLayoutVars>
          <dgm:chMax val="0"/>
          <dgm:bulletEnabled val="1"/>
        </dgm:presLayoutVars>
      </dgm:prSet>
      <dgm:spPr/>
      <dgm:t>
        <a:bodyPr/>
        <a:lstStyle/>
        <a:p>
          <a:endParaRPr lang="en-IN"/>
        </a:p>
      </dgm:t>
    </dgm:pt>
    <dgm:pt modelId="{47FF3603-1464-43BF-9F00-FE6F212DE32E}" type="pres">
      <dgm:prSet presAssocID="{8DAB4587-3A0E-4CEB-9518-71961F95110C}" presName="spacer" presStyleCnt="0"/>
      <dgm:spPr/>
    </dgm:pt>
    <dgm:pt modelId="{FEC0BF80-DA94-41C4-9DAD-6EC123FC7C27}" type="pres">
      <dgm:prSet presAssocID="{D30B1B42-8684-471B-941F-1830413EF20E}" presName="parentText" presStyleLbl="node1" presStyleIdx="1" presStyleCnt="3">
        <dgm:presLayoutVars>
          <dgm:chMax val="0"/>
          <dgm:bulletEnabled val="1"/>
        </dgm:presLayoutVars>
      </dgm:prSet>
      <dgm:spPr/>
      <dgm:t>
        <a:bodyPr/>
        <a:lstStyle/>
        <a:p>
          <a:endParaRPr lang="en-IN"/>
        </a:p>
      </dgm:t>
    </dgm:pt>
    <dgm:pt modelId="{88BEA8B5-3ABD-4470-927D-1CA04B4A5766}" type="pres">
      <dgm:prSet presAssocID="{974612F6-7DFE-41E7-A69A-B6C62C5CAAF1}" presName="spacer" presStyleCnt="0"/>
      <dgm:spPr/>
    </dgm:pt>
    <dgm:pt modelId="{9327A2B0-B707-4AA3-9238-9B1AEBC68810}" type="pres">
      <dgm:prSet presAssocID="{2DF2A968-D1A4-4650-8745-DFDD9A8EF14E}" presName="parentText" presStyleLbl="node1" presStyleIdx="2" presStyleCnt="3">
        <dgm:presLayoutVars>
          <dgm:chMax val="0"/>
          <dgm:bulletEnabled val="1"/>
        </dgm:presLayoutVars>
      </dgm:prSet>
      <dgm:spPr/>
      <dgm:t>
        <a:bodyPr/>
        <a:lstStyle/>
        <a:p>
          <a:endParaRPr lang="en-IN"/>
        </a:p>
      </dgm:t>
    </dgm:pt>
  </dgm:ptLst>
  <dgm:cxnLst>
    <dgm:cxn modelId="{608E2C90-8DF8-4062-A8D3-ABF2BAE1A191}" type="presOf" srcId="{2DF2A968-D1A4-4650-8745-DFDD9A8EF14E}" destId="{9327A2B0-B707-4AA3-9238-9B1AEBC68810}" srcOrd="0" destOrd="0" presId="urn:microsoft.com/office/officeart/2005/8/layout/vList2"/>
    <dgm:cxn modelId="{C1DBBE74-EACF-49AD-AE77-F1638E896BE6}" type="presOf" srcId="{D30B1B42-8684-471B-941F-1830413EF20E}" destId="{FEC0BF80-DA94-41C4-9DAD-6EC123FC7C27}" srcOrd="0" destOrd="0" presId="urn:microsoft.com/office/officeart/2005/8/layout/vList2"/>
    <dgm:cxn modelId="{88D247FA-69AF-4262-963D-F1E707C8E7BD}" srcId="{DEA5F1E1-61DB-4191-A730-04B997E21E4E}" destId="{2DF2A968-D1A4-4650-8745-DFDD9A8EF14E}" srcOrd="2" destOrd="0" parTransId="{B221B166-0D2E-43BE-857E-281BB151B220}" sibTransId="{66D3C2D6-E59B-4E54-9138-63D216C0D21A}"/>
    <dgm:cxn modelId="{E615AE2D-EA7A-4C10-97BA-1BDC6D8F2001}" srcId="{DEA5F1E1-61DB-4191-A730-04B997E21E4E}" destId="{F9AF40D8-1F84-4D24-AC26-2B95602A1485}" srcOrd="0" destOrd="0" parTransId="{4DFEF3B9-6EA9-4CD6-A674-10A16C985486}" sibTransId="{8DAB4587-3A0E-4CEB-9518-71961F95110C}"/>
    <dgm:cxn modelId="{611B3BF3-6212-4930-BCD3-180D79465DFC}" type="presOf" srcId="{DEA5F1E1-61DB-4191-A730-04B997E21E4E}" destId="{F01628AC-97A1-40D1-95A1-A3ABC8CBEB36}" srcOrd="0" destOrd="0" presId="urn:microsoft.com/office/officeart/2005/8/layout/vList2"/>
    <dgm:cxn modelId="{0FF719DD-707B-4F99-A54F-3B49F322DB05}" srcId="{DEA5F1E1-61DB-4191-A730-04B997E21E4E}" destId="{D30B1B42-8684-471B-941F-1830413EF20E}" srcOrd="1" destOrd="0" parTransId="{E6240BDB-0FB3-474D-8E1B-607C0B2BE860}" sibTransId="{974612F6-7DFE-41E7-A69A-B6C62C5CAAF1}"/>
    <dgm:cxn modelId="{70C99DD7-2E26-4779-A1BA-046E80DC9C45}" type="presOf" srcId="{F9AF40D8-1F84-4D24-AC26-2B95602A1485}" destId="{6E7B52DB-904D-4DF4-BECA-65D40478BCD7}" srcOrd="0" destOrd="0" presId="urn:microsoft.com/office/officeart/2005/8/layout/vList2"/>
    <dgm:cxn modelId="{CB301FC0-F78E-471C-BAC0-DA5E96D772A4}" type="presParOf" srcId="{F01628AC-97A1-40D1-95A1-A3ABC8CBEB36}" destId="{6E7B52DB-904D-4DF4-BECA-65D40478BCD7}" srcOrd="0" destOrd="0" presId="urn:microsoft.com/office/officeart/2005/8/layout/vList2"/>
    <dgm:cxn modelId="{7817F8D5-9229-4BDB-8765-E61DF0A83EB8}" type="presParOf" srcId="{F01628AC-97A1-40D1-95A1-A3ABC8CBEB36}" destId="{47FF3603-1464-43BF-9F00-FE6F212DE32E}" srcOrd="1" destOrd="0" presId="urn:microsoft.com/office/officeart/2005/8/layout/vList2"/>
    <dgm:cxn modelId="{774BE10A-F695-46D2-B34F-F6652FA146B3}" type="presParOf" srcId="{F01628AC-97A1-40D1-95A1-A3ABC8CBEB36}" destId="{FEC0BF80-DA94-41C4-9DAD-6EC123FC7C27}" srcOrd="2" destOrd="0" presId="urn:microsoft.com/office/officeart/2005/8/layout/vList2"/>
    <dgm:cxn modelId="{7945E65C-3C7E-4831-927F-E051610E1048}" type="presParOf" srcId="{F01628AC-97A1-40D1-95A1-A3ABC8CBEB36}" destId="{88BEA8B5-3ABD-4470-927D-1CA04B4A5766}" srcOrd="3" destOrd="0" presId="urn:microsoft.com/office/officeart/2005/8/layout/vList2"/>
    <dgm:cxn modelId="{4B1A48EB-65D1-4844-B676-C35233C807C2}" type="presParOf" srcId="{F01628AC-97A1-40D1-95A1-A3ABC8CBEB36}" destId="{9327A2B0-B707-4AA3-9238-9B1AEBC68810}"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F9F35EE2-1A52-4BB4-994B-EE4A276BB6CA}" type="doc">
      <dgm:prSet loTypeId="urn:microsoft.com/office/officeart/2005/8/layout/vList2" loCatId="list" qsTypeId="urn:microsoft.com/office/officeart/2005/8/quickstyle/simple3" qsCatId="simple" csTypeId="urn:microsoft.com/office/officeart/2005/8/colors/accent0_3" csCatId="mainScheme"/>
      <dgm:spPr/>
      <dgm:t>
        <a:bodyPr/>
        <a:lstStyle/>
        <a:p>
          <a:endParaRPr lang="en-IN"/>
        </a:p>
      </dgm:t>
    </dgm:pt>
    <dgm:pt modelId="{3CBEFB4E-B530-49A7-8D14-F113384798F5}">
      <dgm:prSet/>
      <dgm:spPr/>
      <dgm:t>
        <a:bodyPr/>
        <a:lstStyle/>
        <a:p>
          <a:pPr rtl="0"/>
          <a:r>
            <a:rPr lang="en-GB" smtClean="0"/>
            <a:t>What kind of scaling is most important is application-specific</a:t>
          </a:r>
          <a:endParaRPr lang="en-IN"/>
        </a:p>
      </dgm:t>
    </dgm:pt>
    <dgm:pt modelId="{AAA182E1-F46F-4624-8FA0-4A05F3C1A088}" type="parTrans" cxnId="{EB6B1F30-0EF9-41AF-A023-0246BAA4557E}">
      <dgm:prSet/>
      <dgm:spPr/>
      <dgm:t>
        <a:bodyPr/>
        <a:lstStyle/>
        <a:p>
          <a:endParaRPr lang="en-IN"/>
        </a:p>
      </dgm:t>
    </dgm:pt>
    <dgm:pt modelId="{5825706C-F3A0-4AC8-B443-AEBB49032392}" type="sibTrans" cxnId="{EB6B1F30-0EF9-41AF-A023-0246BAA4557E}">
      <dgm:prSet/>
      <dgm:spPr/>
      <dgm:t>
        <a:bodyPr/>
        <a:lstStyle/>
        <a:p>
          <a:endParaRPr lang="en-IN"/>
        </a:p>
      </dgm:t>
    </dgm:pt>
    <dgm:pt modelId="{609E24BC-DACE-4DB9-AF40-5450D4649585}">
      <dgm:prSet/>
      <dgm:spPr/>
      <dgm:t>
        <a:bodyPr/>
        <a:lstStyle/>
        <a:p>
          <a:pPr rtl="0"/>
          <a:r>
            <a:rPr lang="en-GB" smtClean="0"/>
            <a:t>Not all apps are Hotmail, Google, or Amazon</a:t>
          </a:r>
          <a:endParaRPr lang="en-IN"/>
        </a:p>
      </dgm:t>
    </dgm:pt>
    <dgm:pt modelId="{B5953CC4-0578-44C7-99E9-8726A2A1EFB8}" type="parTrans" cxnId="{393345F6-325A-4E5E-B810-7C09B6B5A294}">
      <dgm:prSet/>
      <dgm:spPr/>
      <dgm:t>
        <a:bodyPr/>
        <a:lstStyle/>
        <a:p>
          <a:endParaRPr lang="en-IN"/>
        </a:p>
      </dgm:t>
    </dgm:pt>
    <dgm:pt modelId="{AC56DD5B-B56B-411D-B228-395BCF91FEA0}" type="sibTrans" cxnId="{393345F6-325A-4E5E-B810-7C09B6B5A294}">
      <dgm:prSet/>
      <dgm:spPr/>
      <dgm:t>
        <a:bodyPr/>
        <a:lstStyle/>
        <a:p>
          <a:endParaRPr lang="en-IN"/>
        </a:p>
      </dgm:t>
    </dgm:pt>
    <dgm:pt modelId="{170CF31E-83F4-4D76-8BB3-0DD04712D675}">
      <dgm:prSet/>
      <dgm:spPr/>
      <dgm:t>
        <a:bodyPr/>
        <a:lstStyle/>
        <a:p>
          <a:pPr rtl="0"/>
          <a:r>
            <a:rPr lang="en-GB" smtClean="0"/>
            <a:t>Integration between two corporate apps has different scaling and availability needs</a:t>
          </a:r>
          <a:endParaRPr lang="en-IN"/>
        </a:p>
      </dgm:t>
    </dgm:pt>
    <dgm:pt modelId="{9414DE73-F3B3-428A-ACAC-B2E19F68C26D}" type="parTrans" cxnId="{BC462215-50DD-4B47-B68F-4F586843B6A1}">
      <dgm:prSet/>
      <dgm:spPr/>
      <dgm:t>
        <a:bodyPr/>
        <a:lstStyle/>
        <a:p>
          <a:endParaRPr lang="en-IN"/>
        </a:p>
      </dgm:t>
    </dgm:pt>
    <dgm:pt modelId="{B960C6C9-E88B-4CC4-A527-307E84B8D7C7}" type="sibTrans" cxnId="{BC462215-50DD-4B47-B68F-4F586843B6A1}">
      <dgm:prSet/>
      <dgm:spPr/>
      <dgm:t>
        <a:bodyPr/>
        <a:lstStyle/>
        <a:p>
          <a:endParaRPr lang="en-IN"/>
        </a:p>
      </dgm:t>
    </dgm:pt>
    <dgm:pt modelId="{2ED1C63A-8B1F-430B-91D9-3DBCCB957F84}">
      <dgm:prSet/>
      <dgm:spPr/>
      <dgm:t>
        <a:bodyPr/>
        <a:lstStyle/>
        <a:p>
          <a:pPr rtl="0"/>
          <a:r>
            <a:rPr lang="en-GB" smtClean="0"/>
            <a:t>The right approach to one isn't necessarily the right approach to the other</a:t>
          </a:r>
          <a:endParaRPr lang="en-IN"/>
        </a:p>
      </dgm:t>
    </dgm:pt>
    <dgm:pt modelId="{7EB47CFD-FE96-472B-AE12-9710639FB364}" type="parTrans" cxnId="{46DABE7E-48FB-4BEF-9E12-901435153656}">
      <dgm:prSet/>
      <dgm:spPr/>
      <dgm:t>
        <a:bodyPr/>
        <a:lstStyle/>
        <a:p>
          <a:endParaRPr lang="en-IN"/>
        </a:p>
      </dgm:t>
    </dgm:pt>
    <dgm:pt modelId="{8130AF45-C48D-4967-A2F5-FBB07D40062E}" type="sibTrans" cxnId="{46DABE7E-48FB-4BEF-9E12-901435153656}">
      <dgm:prSet/>
      <dgm:spPr/>
      <dgm:t>
        <a:bodyPr/>
        <a:lstStyle/>
        <a:p>
          <a:endParaRPr lang="en-IN"/>
        </a:p>
      </dgm:t>
    </dgm:pt>
    <dgm:pt modelId="{B5500663-1708-4A03-9D99-1F2BE5943823}" type="pres">
      <dgm:prSet presAssocID="{F9F35EE2-1A52-4BB4-994B-EE4A276BB6CA}" presName="linear" presStyleCnt="0">
        <dgm:presLayoutVars>
          <dgm:animLvl val="lvl"/>
          <dgm:resizeHandles val="exact"/>
        </dgm:presLayoutVars>
      </dgm:prSet>
      <dgm:spPr/>
      <dgm:t>
        <a:bodyPr/>
        <a:lstStyle/>
        <a:p>
          <a:endParaRPr lang="en-IN"/>
        </a:p>
      </dgm:t>
    </dgm:pt>
    <dgm:pt modelId="{0A9E3D99-23FF-4D83-8C27-216EB4577090}" type="pres">
      <dgm:prSet presAssocID="{3CBEFB4E-B530-49A7-8D14-F113384798F5}" presName="parentText" presStyleLbl="node1" presStyleIdx="0" presStyleCnt="4">
        <dgm:presLayoutVars>
          <dgm:chMax val="0"/>
          <dgm:bulletEnabled val="1"/>
        </dgm:presLayoutVars>
      </dgm:prSet>
      <dgm:spPr/>
      <dgm:t>
        <a:bodyPr/>
        <a:lstStyle/>
        <a:p>
          <a:endParaRPr lang="en-IN"/>
        </a:p>
      </dgm:t>
    </dgm:pt>
    <dgm:pt modelId="{885CF6E6-09B9-4EB9-90ED-7B41A8A93788}" type="pres">
      <dgm:prSet presAssocID="{5825706C-F3A0-4AC8-B443-AEBB49032392}" presName="spacer" presStyleCnt="0"/>
      <dgm:spPr/>
    </dgm:pt>
    <dgm:pt modelId="{8879E5AE-6313-405A-B981-8314D9FEAF2D}" type="pres">
      <dgm:prSet presAssocID="{609E24BC-DACE-4DB9-AF40-5450D4649585}" presName="parentText" presStyleLbl="node1" presStyleIdx="1" presStyleCnt="4">
        <dgm:presLayoutVars>
          <dgm:chMax val="0"/>
          <dgm:bulletEnabled val="1"/>
        </dgm:presLayoutVars>
      </dgm:prSet>
      <dgm:spPr/>
      <dgm:t>
        <a:bodyPr/>
        <a:lstStyle/>
        <a:p>
          <a:endParaRPr lang="en-IN"/>
        </a:p>
      </dgm:t>
    </dgm:pt>
    <dgm:pt modelId="{22EA241B-D119-45F6-88F6-A4981C003EEB}" type="pres">
      <dgm:prSet presAssocID="{AC56DD5B-B56B-411D-B228-395BCF91FEA0}" presName="spacer" presStyleCnt="0"/>
      <dgm:spPr/>
    </dgm:pt>
    <dgm:pt modelId="{C0660298-470B-4F8B-9319-589932C74950}" type="pres">
      <dgm:prSet presAssocID="{170CF31E-83F4-4D76-8BB3-0DD04712D675}" presName="parentText" presStyleLbl="node1" presStyleIdx="2" presStyleCnt="4">
        <dgm:presLayoutVars>
          <dgm:chMax val="0"/>
          <dgm:bulletEnabled val="1"/>
        </dgm:presLayoutVars>
      </dgm:prSet>
      <dgm:spPr/>
      <dgm:t>
        <a:bodyPr/>
        <a:lstStyle/>
        <a:p>
          <a:endParaRPr lang="en-IN"/>
        </a:p>
      </dgm:t>
    </dgm:pt>
    <dgm:pt modelId="{BDDA2B2A-A222-47E0-9B99-80CF34732C4A}" type="pres">
      <dgm:prSet presAssocID="{B960C6C9-E88B-4CC4-A527-307E84B8D7C7}" presName="spacer" presStyleCnt="0"/>
      <dgm:spPr/>
    </dgm:pt>
    <dgm:pt modelId="{FC14127A-A651-4F49-BA90-30265D14DBA2}" type="pres">
      <dgm:prSet presAssocID="{2ED1C63A-8B1F-430B-91D9-3DBCCB957F84}" presName="parentText" presStyleLbl="node1" presStyleIdx="3" presStyleCnt="4">
        <dgm:presLayoutVars>
          <dgm:chMax val="0"/>
          <dgm:bulletEnabled val="1"/>
        </dgm:presLayoutVars>
      </dgm:prSet>
      <dgm:spPr/>
      <dgm:t>
        <a:bodyPr/>
        <a:lstStyle/>
        <a:p>
          <a:endParaRPr lang="en-IN"/>
        </a:p>
      </dgm:t>
    </dgm:pt>
  </dgm:ptLst>
  <dgm:cxnLst>
    <dgm:cxn modelId="{5CCF776E-31E7-4E41-8E87-7A52B9C1C5A5}" type="presOf" srcId="{2ED1C63A-8B1F-430B-91D9-3DBCCB957F84}" destId="{FC14127A-A651-4F49-BA90-30265D14DBA2}" srcOrd="0" destOrd="0" presId="urn:microsoft.com/office/officeart/2005/8/layout/vList2"/>
    <dgm:cxn modelId="{510B166E-89ED-40B9-9902-6DB5C907BD49}" type="presOf" srcId="{F9F35EE2-1A52-4BB4-994B-EE4A276BB6CA}" destId="{B5500663-1708-4A03-9D99-1F2BE5943823}" srcOrd="0" destOrd="0" presId="urn:microsoft.com/office/officeart/2005/8/layout/vList2"/>
    <dgm:cxn modelId="{8041E0E1-EFE0-4D1F-9B5C-90FA47C01444}" type="presOf" srcId="{609E24BC-DACE-4DB9-AF40-5450D4649585}" destId="{8879E5AE-6313-405A-B981-8314D9FEAF2D}" srcOrd="0" destOrd="0" presId="urn:microsoft.com/office/officeart/2005/8/layout/vList2"/>
    <dgm:cxn modelId="{C0D0C4DD-015E-458E-A1D0-C52161B53766}" type="presOf" srcId="{170CF31E-83F4-4D76-8BB3-0DD04712D675}" destId="{C0660298-470B-4F8B-9319-589932C74950}" srcOrd="0" destOrd="0" presId="urn:microsoft.com/office/officeart/2005/8/layout/vList2"/>
    <dgm:cxn modelId="{EB6B1F30-0EF9-41AF-A023-0246BAA4557E}" srcId="{F9F35EE2-1A52-4BB4-994B-EE4A276BB6CA}" destId="{3CBEFB4E-B530-49A7-8D14-F113384798F5}" srcOrd="0" destOrd="0" parTransId="{AAA182E1-F46F-4624-8FA0-4A05F3C1A088}" sibTransId="{5825706C-F3A0-4AC8-B443-AEBB49032392}"/>
    <dgm:cxn modelId="{599578A4-5997-43C9-AF76-F91E199E6D66}" type="presOf" srcId="{3CBEFB4E-B530-49A7-8D14-F113384798F5}" destId="{0A9E3D99-23FF-4D83-8C27-216EB4577090}" srcOrd="0" destOrd="0" presId="urn:microsoft.com/office/officeart/2005/8/layout/vList2"/>
    <dgm:cxn modelId="{46DABE7E-48FB-4BEF-9E12-901435153656}" srcId="{F9F35EE2-1A52-4BB4-994B-EE4A276BB6CA}" destId="{2ED1C63A-8B1F-430B-91D9-3DBCCB957F84}" srcOrd="3" destOrd="0" parTransId="{7EB47CFD-FE96-472B-AE12-9710639FB364}" sibTransId="{8130AF45-C48D-4967-A2F5-FBB07D40062E}"/>
    <dgm:cxn modelId="{393345F6-325A-4E5E-B810-7C09B6B5A294}" srcId="{F9F35EE2-1A52-4BB4-994B-EE4A276BB6CA}" destId="{609E24BC-DACE-4DB9-AF40-5450D4649585}" srcOrd="1" destOrd="0" parTransId="{B5953CC4-0578-44C7-99E9-8726A2A1EFB8}" sibTransId="{AC56DD5B-B56B-411D-B228-395BCF91FEA0}"/>
    <dgm:cxn modelId="{BC462215-50DD-4B47-B68F-4F586843B6A1}" srcId="{F9F35EE2-1A52-4BB4-994B-EE4A276BB6CA}" destId="{170CF31E-83F4-4D76-8BB3-0DD04712D675}" srcOrd="2" destOrd="0" parTransId="{9414DE73-F3B3-428A-ACAC-B2E19F68C26D}" sibTransId="{B960C6C9-E88B-4CC4-A527-307E84B8D7C7}"/>
    <dgm:cxn modelId="{958D54F1-2AEE-4473-BC33-A7204F1A9A18}" type="presParOf" srcId="{B5500663-1708-4A03-9D99-1F2BE5943823}" destId="{0A9E3D99-23FF-4D83-8C27-216EB4577090}" srcOrd="0" destOrd="0" presId="urn:microsoft.com/office/officeart/2005/8/layout/vList2"/>
    <dgm:cxn modelId="{250084BC-C573-4AB1-8B6A-468DD23C5921}" type="presParOf" srcId="{B5500663-1708-4A03-9D99-1F2BE5943823}" destId="{885CF6E6-09B9-4EB9-90ED-7B41A8A93788}" srcOrd="1" destOrd="0" presId="urn:microsoft.com/office/officeart/2005/8/layout/vList2"/>
    <dgm:cxn modelId="{D01047B9-4A7B-4143-8A54-D2DBD3B96255}" type="presParOf" srcId="{B5500663-1708-4A03-9D99-1F2BE5943823}" destId="{8879E5AE-6313-405A-B981-8314D9FEAF2D}" srcOrd="2" destOrd="0" presId="urn:microsoft.com/office/officeart/2005/8/layout/vList2"/>
    <dgm:cxn modelId="{616AD443-11AE-4D61-866A-FBEF38921063}" type="presParOf" srcId="{B5500663-1708-4A03-9D99-1F2BE5943823}" destId="{22EA241B-D119-45F6-88F6-A4981C003EEB}" srcOrd="3" destOrd="0" presId="urn:microsoft.com/office/officeart/2005/8/layout/vList2"/>
    <dgm:cxn modelId="{72E007A8-D135-4974-8D29-81E085779F2A}" type="presParOf" srcId="{B5500663-1708-4A03-9D99-1F2BE5943823}" destId="{C0660298-470B-4F8B-9319-589932C74950}" srcOrd="4" destOrd="0" presId="urn:microsoft.com/office/officeart/2005/8/layout/vList2"/>
    <dgm:cxn modelId="{A7FE49E2-4698-4AE7-9EEF-2BAFE3EF3CBE}" type="presParOf" srcId="{B5500663-1708-4A03-9D99-1F2BE5943823}" destId="{BDDA2B2A-A222-47E0-9B99-80CF34732C4A}" srcOrd="5" destOrd="0" presId="urn:microsoft.com/office/officeart/2005/8/layout/vList2"/>
    <dgm:cxn modelId="{B9EB4219-885C-4877-A341-8C46CB34774F}" type="presParOf" srcId="{B5500663-1708-4A03-9D99-1F2BE5943823}" destId="{FC14127A-A651-4F49-BA90-30265D14DBA2}"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89393A7C-6F5B-4851-8674-51A037AF485A}" type="doc">
      <dgm:prSet loTypeId="urn:microsoft.com/office/officeart/2005/8/layout/vList2" loCatId="list" qsTypeId="urn:microsoft.com/office/officeart/2005/8/quickstyle/simple3" qsCatId="simple" csTypeId="urn:microsoft.com/office/officeart/2005/8/colors/accent0_3" csCatId="mainScheme"/>
      <dgm:spPr/>
      <dgm:t>
        <a:bodyPr/>
        <a:lstStyle/>
        <a:p>
          <a:endParaRPr lang="en-IN"/>
        </a:p>
      </dgm:t>
    </dgm:pt>
    <dgm:pt modelId="{A2614ADD-CF05-4221-8733-545636FE3614}">
      <dgm:prSet/>
      <dgm:spPr/>
      <dgm:t>
        <a:bodyPr/>
        <a:lstStyle/>
        <a:p>
          <a:pPr rtl="0"/>
          <a:r>
            <a:rPr lang="en-IN" dirty="0" smtClean="0"/>
            <a:t>Informal, Irritable, Sarcastic, Irreverent or Impertinent</a:t>
          </a:r>
          <a:endParaRPr lang="en-IN" dirty="0"/>
        </a:p>
      </dgm:t>
    </dgm:pt>
    <dgm:pt modelId="{5D35CAC4-6BBF-4FAD-8A78-BC07C9A2F18E}" type="parTrans" cxnId="{30629AAA-8CC4-4455-8821-D565FDA45034}">
      <dgm:prSet/>
      <dgm:spPr/>
      <dgm:t>
        <a:bodyPr/>
        <a:lstStyle/>
        <a:p>
          <a:endParaRPr lang="en-IN"/>
        </a:p>
      </dgm:t>
    </dgm:pt>
    <dgm:pt modelId="{1901E559-760A-4C8B-81FB-B61DC0502D3C}" type="sibTrans" cxnId="{30629AAA-8CC4-4455-8821-D565FDA45034}">
      <dgm:prSet/>
      <dgm:spPr/>
      <dgm:t>
        <a:bodyPr/>
        <a:lstStyle/>
        <a:p>
          <a:endParaRPr lang="en-IN"/>
        </a:p>
      </dgm:t>
    </dgm:pt>
    <dgm:pt modelId="{6196EC26-A165-4E91-AAE9-15EB7DCB4B1A}" type="pres">
      <dgm:prSet presAssocID="{89393A7C-6F5B-4851-8674-51A037AF485A}" presName="linear" presStyleCnt="0">
        <dgm:presLayoutVars>
          <dgm:animLvl val="lvl"/>
          <dgm:resizeHandles val="exact"/>
        </dgm:presLayoutVars>
      </dgm:prSet>
      <dgm:spPr/>
      <dgm:t>
        <a:bodyPr/>
        <a:lstStyle/>
        <a:p>
          <a:endParaRPr lang="en-IN"/>
        </a:p>
      </dgm:t>
    </dgm:pt>
    <dgm:pt modelId="{E7E4F20D-72FC-47C2-9FF5-F39C815B2E33}" type="pres">
      <dgm:prSet presAssocID="{A2614ADD-CF05-4221-8733-545636FE3614}" presName="parentText" presStyleLbl="node1" presStyleIdx="0" presStyleCnt="1">
        <dgm:presLayoutVars>
          <dgm:chMax val="0"/>
          <dgm:bulletEnabled val="1"/>
        </dgm:presLayoutVars>
      </dgm:prSet>
      <dgm:spPr/>
      <dgm:t>
        <a:bodyPr/>
        <a:lstStyle/>
        <a:p>
          <a:endParaRPr lang="en-IN"/>
        </a:p>
      </dgm:t>
    </dgm:pt>
  </dgm:ptLst>
  <dgm:cxnLst>
    <dgm:cxn modelId="{6C1622AE-6879-442F-8FDF-8EA85A7C3D99}" type="presOf" srcId="{A2614ADD-CF05-4221-8733-545636FE3614}" destId="{E7E4F20D-72FC-47C2-9FF5-F39C815B2E33}" srcOrd="0" destOrd="0" presId="urn:microsoft.com/office/officeart/2005/8/layout/vList2"/>
    <dgm:cxn modelId="{30629AAA-8CC4-4455-8821-D565FDA45034}" srcId="{89393A7C-6F5B-4851-8674-51A037AF485A}" destId="{A2614ADD-CF05-4221-8733-545636FE3614}" srcOrd="0" destOrd="0" parTransId="{5D35CAC4-6BBF-4FAD-8A78-BC07C9A2F18E}" sibTransId="{1901E559-760A-4C8B-81FB-B61DC0502D3C}"/>
    <dgm:cxn modelId="{9148EFA6-1198-4C1B-8EB8-1ED004436976}" type="presOf" srcId="{89393A7C-6F5B-4851-8674-51A037AF485A}" destId="{6196EC26-A165-4E91-AAE9-15EB7DCB4B1A}" srcOrd="0" destOrd="0" presId="urn:microsoft.com/office/officeart/2005/8/layout/vList2"/>
    <dgm:cxn modelId="{BB6C6AD5-0178-412F-8981-F78B1CED4D84}" type="presParOf" srcId="{6196EC26-A165-4E91-AAE9-15EB7DCB4B1A}" destId="{E7E4F20D-72FC-47C2-9FF5-F39C815B2E3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20EB598-C945-4554-AD69-6F533CF70E8A}" type="doc">
      <dgm:prSet loTypeId="urn:microsoft.com/office/officeart/2005/8/layout/vList2" loCatId="list" qsTypeId="urn:microsoft.com/office/officeart/2005/8/quickstyle/simple3" qsCatId="simple" csTypeId="urn:microsoft.com/office/officeart/2005/8/colors/accent0_3" csCatId="mainScheme"/>
      <dgm:spPr/>
      <dgm:t>
        <a:bodyPr/>
        <a:lstStyle/>
        <a:p>
          <a:endParaRPr lang="en-IN"/>
        </a:p>
      </dgm:t>
    </dgm:pt>
    <dgm:pt modelId="{A186C520-8BA6-4F7E-B3D8-88593A5C6E42}">
      <dgm:prSet/>
      <dgm:spPr/>
      <dgm:t>
        <a:bodyPr/>
        <a:lstStyle/>
        <a:p>
          <a:pPr rtl="0"/>
          <a:r>
            <a:rPr lang="en-IN" dirty="0" smtClean="0"/>
            <a:t>A web service is just a web page meant for a computer to request and process</a:t>
          </a:r>
          <a:endParaRPr lang="en-IN" dirty="0"/>
        </a:p>
      </dgm:t>
    </dgm:pt>
    <dgm:pt modelId="{B382537A-0EF3-4A1F-BFB5-FC825758CEB4}" type="parTrans" cxnId="{EF9B764F-E991-4CBD-818E-90A07B9389F0}">
      <dgm:prSet/>
      <dgm:spPr/>
      <dgm:t>
        <a:bodyPr/>
        <a:lstStyle/>
        <a:p>
          <a:endParaRPr lang="en-IN"/>
        </a:p>
      </dgm:t>
    </dgm:pt>
    <dgm:pt modelId="{C4D7EB76-7543-4BA1-80A5-C5B4F2CC2A29}" type="sibTrans" cxnId="{EF9B764F-E991-4CBD-818E-90A07B9389F0}">
      <dgm:prSet/>
      <dgm:spPr/>
      <dgm:t>
        <a:bodyPr/>
        <a:lstStyle/>
        <a:p>
          <a:endParaRPr lang="en-IN"/>
        </a:p>
      </dgm:t>
    </dgm:pt>
    <dgm:pt modelId="{8E270988-A688-4725-A927-219F07B53361}">
      <dgm:prSet/>
      <dgm:spPr/>
      <dgm:t>
        <a:bodyPr/>
        <a:lstStyle/>
        <a:p>
          <a:pPr rtl="0"/>
          <a:r>
            <a:rPr lang="en-IN" dirty="0" smtClean="0"/>
            <a:t>More precisely, a Web service is a Web page that’s meant to be consumed by an autonomous program as opposed to a Web browser or similar UI tool</a:t>
          </a:r>
          <a:endParaRPr lang="en-IN" dirty="0"/>
        </a:p>
      </dgm:t>
    </dgm:pt>
    <dgm:pt modelId="{E8AB26A4-B570-400C-858D-39DA8B71D4F3}" type="parTrans" cxnId="{39C665B5-1B61-4F4B-97B6-C30581AC61B7}">
      <dgm:prSet/>
      <dgm:spPr/>
      <dgm:t>
        <a:bodyPr/>
        <a:lstStyle/>
        <a:p>
          <a:endParaRPr lang="en-IN"/>
        </a:p>
      </dgm:t>
    </dgm:pt>
    <dgm:pt modelId="{C1AFDAD7-1E4E-479F-8AAC-9EC6645BF01E}" type="sibTrans" cxnId="{39C665B5-1B61-4F4B-97B6-C30581AC61B7}">
      <dgm:prSet/>
      <dgm:spPr/>
      <dgm:t>
        <a:bodyPr/>
        <a:lstStyle/>
        <a:p>
          <a:endParaRPr lang="en-IN"/>
        </a:p>
      </dgm:t>
    </dgm:pt>
    <dgm:pt modelId="{4354D0AD-87FF-4174-B0AB-18EB7481DF0A}" type="pres">
      <dgm:prSet presAssocID="{B20EB598-C945-4554-AD69-6F533CF70E8A}" presName="linear" presStyleCnt="0">
        <dgm:presLayoutVars>
          <dgm:animLvl val="lvl"/>
          <dgm:resizeHandles val="exact"/>
        </dgm:presLayoutVars>
      </dgm:prSet>
      <dgm:spPr/>
      <dgm:t>
        <a:bodyPr/>
        <a:lstStyle/>
        <a:p>
          <a:endParaRPr lang="en-IN"/>
        </a:p>
      </dgm:t>
    </dgm:pt>
    <dgm:pt modelId="{B2D4DA1A-BFA1-418D-B9B2-B1343BDB0A6F}" type="pres">
      <dgm:prSet presAssocID="{A186C520-8BA6-4F7E-B3D8-88593A5C6E42}" presName="parentText" presStyleLbl="node1" presStyleIdx="0" presStyleCnt="2">
        <dgm:presLayoutVars>
          <dgm:chMax val="0"/>
          <dgm:bulletEnabled val="1"/>
        </dgm:presLayoutVars>
      </dgm:prSet>
      <dgm:spPr/>
      <dgm:t>
        <a:bodyPr/>
        <a:lstStyle/>
        <a:p>
          <a:endParaRPr lang="en-IN"/>
        </a:p>
      </dgm:t>
    </dgm:pt>
    <dgm:pt modelId="{D92D4FE1-A80E-4297-B1B7-491466FD90FB}" type="pres">
      <dgm:prSet presAssocID="{C4D7EB76-7543-4BA1-80A5-C5B4F2CC2A29}" presName="spacer" presStyleCnt="0"/>
      <dgm:spPr/>
    </dgm:pt>
    <dgm:pt modelId="{C5B616FB-5422-4632-921F-98DFB964623D}" type="pres">
      <dgm:prSet presAssocID="{8E270988-A688-4725-A927-219F07B53361}" presName="parentText" presStyleLbl="node1" presStyleIdx="1" presStyleCnt="2">
        <dgm:presLayoutVars>
          <dgm:chMax val="0"/>
          <dgm:bulletEnabled val="1"/>
        </dgm:presLayoutVars>
      </dgm:prSet>
      <dgm:spPr/>
      <dgm:t>
        <a:bodyPr/>
        <a:lstStyle/>
        <a:p>
          <a:endParaRPr lang="en-IN"/>
        </a:p>
      </dgm:t>
    </dgm:pt>
  </dgm:ptLst>
  <dgm:cxnLst>
    <dgm:cxn modelId="{72EB5714-1819-4535-96BE-F9F13CEBB13F}" type="presOf" srcId="{A186C520-8BA6-4F7E-B3D8-88593A5C6E42}" destId="{B2D4DA1A-BFA1-418D-B9B2-B1343BDB0A6F}" srcOrd="0" destOrd="0" presId="urn:microsoft.com/office/officeart/2005/8/layout/vList2"/>
    <dgm:cxn modelId="{EF9B764F-E991-4CBD-818E-90A07B9389F0}" srcId="{B20EB598-C945-4554-AD69-6F533CF70E8A}" destId="{A186C520-8BA6-4F7E-B3D8-88593A5C6E42}" srcOrd="0" destOrd="0" parTransId="{B382537A-0EF3-4A1F-BFB5-FC825758CEB4}" sibTransId="{C4D7EB76-7543-4BA1-80A5-C5B4F2CC2A29}"/>
    <dgm:cxn modelId="{BFA165DA-5DAE-45CF-8B86-B978ABE5FC7B}" type="presOf" srcId="{8E270988-A688-4725-A927-219F07B53361}" destId="{C5B616FB-5422-4632-921F-98DFB964623D}" srcOrd="0" destOrd="0" presId="urn:microsoft.com/office/officeart/2005/8/layout/vList2"/>
    <dgm:cxn modelId="{39C665B5-1B61-4F4B-97B6-C30581AC61B7}" srcId="{B20EB598-C945-4554-AD69-6F533CF70E8A}" destId="{8E270988-A688-4725-A927-219F07B53361}" srcOrd="1" destOrd="0" parTransId="{E8AB26A4-B570-400C-858D-39DA8B71D4F3}" sibTransId="{C1AFDAD7-1E4E-479F-8AAC-9EC6645BF01E}"/>
    <dgm:cxn modelId="{06561317-3207-4002-9F05-44AA7F9B9FFE}" type="presOf" srcId="{B20EB598-C945-4554-AD69-6F533CF70E8A}" destId="{4354D0AD-87FF-4174-B0AB-18EB7481DF0A}" srcOrd="0" destOrd="0" presId="urn:microsoft.com/office/officeart/2005/8/layout/vList2"/>
    <dgm:cxn modelId="{6594AA12-4134-49C5-AA59-8E8EC0CF0913}" type="presParOf" srcId="{4354D0AD-87FF-4174-B0AB-18EB7481DF0A}" destId="{B2D4DA1A-BFA1-418D-B9B2-B1343BDB0A6F}" srcOrd="0" destOrd="0" presId="urn:microsoft.com/office/officeart/2005/8/layout/vList2"/>
    <dgm:cxn modelId="{08FEF4AD-DE2A-4C26-895A-6F2E2AFF09CD}" type="presParOf" srcId="{4354D0AD-87FF-4174-B0AB-18EB7481DF0A}" destId="{D92D4FE1-A80E-4297-B1B7-491466FD90FB}" srcOrd="1" destOrd="0" presId="urn:microsoft.com/office/officeart/2005/8/layout/vList2"/>
    <dgm:cxn modelId="{A4F33F59-7ED2-44B8-B151-A97C9416067F}" type="presParOf" srcId="{4354D0AD-87FF-4174-B0AB-18EB7481DF0A}" destId="{C5B616FB-5422-4632-921F-98DFB964623D}"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AA213B7-2E22-48A5-8789-E1968CCF8D38}" type="doc">
      <dgm:prSet loTypeId="urn:microsoft.com/office/officeart/2005/8/layout/vList2" loCatId="list" qsTypeId="urn:microsoft.com/office/officeart/2005/8/quickstyle/simple3" qsCatId="simple" csTypeId="urn:microsoft.com/office/officeart/2005/8/colors/accent0_3" csCatId="mainScheme" phldr="1"/>
      <dgm:spPr/>
      <dgm:t>
        <a:bodyPr/>
        <a:lstStyle/>
        <a:p>
          <a:endParaRPr lang="en-IN"/>
        </a:p>
      </dgm:t>
    </dgm:pt>
    <dgm:pt modelId="{8635E1E4-914E-4630-A29A-89011B1DC12D}">
      <dgm:prSet/>
      <dgm:spPr/>
      <dgm:t>
        <a:bodyPr/>
        <a:lstStyle/>
        <a:p>
          <a:pPr rtl="0"/>
          <a:r>
            <a:rPr lang="en-IN" dirty="0" smtClean="0"/>
            <a:t>Electronic Data Interchange EDI</a:t>
          </a:r>
          <a:endParaRPr lang="en-IN" dirty="0"/>
        </a:p>
      </dgm:t>
    </dgm:pt>
    <dgm:pt modelId="{C554A591-4D69-48E1-86A5-685DCDB5FF79}" type="parTrans" cxnId="{C7AC904B-D47C-40CC-8DC4-3563C9942AA4}">
      <dgm:prSet/>
      <dgm:spPr/>
      <dgm:t>
        <a:bodyPr/>
        <a:lstStyle/>
        <a:p>
          <a:endParaRPr lang="en-IN"/>
        </a:p>
      </dgm:t>
    </dgm:pt>
    <dgm:pt modelId="{8BD1C712-2D6F-468B-B0B4-E7FA1908F3CE}" type="sibTrans" cxnId="{C7AC904B-D47C-40CC-8DC4-3563C9942AA4}">
      <dgm:prSet/>
      <dgm:spPr/>
      <dgm:t>
        <a:bodyPr/>
        <a:lstStyle/>
        <a:p>
          <a:endParaRPr lang="en-IN"/>
        </a:p>
      </dgm:t>
    </dgm:pt>
    <dgm:pt modelId="{BF1568DB-2A79-44B7-8DA3-B0A349B8C89E}">
      <dgm:prSet/>
      <dgm:spPr/>
      <dgm:t>
        <a:bodyPr/>
        <a:lstStyle/>
        <a:p>
          <a:pPr rtl="0"/>
          <a:r>
            <a:rPr lang="en-IN" smtClean="0"/>
            <a:t>Remote Procedure Call RPC </a:t>
          </a:r>
          <a:endParaRPr lang="en-IN"/>
        </a:p>
      </dgm:t>
    </dgm:pt>
    <dgm:pt modelId="{11294DD2-E681-4525-962C-A6E4FEA7620F}" type="parTrans" cxnId="{5E9771C2-1391-4203-83CB-73303A3A883A}">
      <dgm:prSet/>
      <dgm:spPr/>
      <dgm:t>
        <a:bodyPr/>
        <a:lstStyle/>
        <a:p>
          <a:endParaRPr lang="en-IN"/>
        </a:p>
      </dgm:t>
    </dgm:pt>
    <dgm:pt modelId="{42246DC2-F086-4C3F-9604-67C1EA8594F2}" type="sibTrans" cxnId="{5E9771C2-1391-4203-83CB-73303A3A883A}">
      <dgm:prSet/>
      <dgm:spPr/>
      <dgm:t>
        <a:bodyPr/>
        <a:lstStyle/>
        <a:p>
          <a:endParaRPr lang="en-IN"/>
        </a:p>
      </dgm:t>
    </dgm:pt>
    <dgm:pt modelId="{914C6B76-B613-43EA-B8D2-1DD927E2A95B}">
      <dgm:prSet/>
      <dgm:spPr/>
      <dgm:t>
        <a:bodyPr/>
        <a:lstStyle/>
        <a:p>
          <a:pPr rtl="0"/>
          <a:r>
            <a:rPr lang="en-IN" smtClean="0"/>
            <a:t>Remote Data Invocation RMI</a:t>
          </a:r>
          <a:endParaRPr lang="en-IN"/>
        </a:p>
      </dgm:t>
    </dgm:pt>
    <dgm:pt modelId="{3A6F66DE-DF9A-4E51-9029-65A1245705A2}" type="parTrans" cxnId="{015DAF60-B748-4ECB-B77A-3C3E5C59BD54}">
      <dgm:prSet/>
      <dgm:spPr/>
      <dgm:t>
        <a:bodyPr/>
        <a:lstStyle/>
        <a:p>
          <a:endParaRPr lang="en-IN"/>
        </a:p>
      </dgm:t>
    </dgm:pt>
    <dgm:pt modelId="{551CFD6F-CF97-49EA-96C3-31E3D7E9DA26}" type="sibTrans" cxnId="{015DAF60-B748-4ECB-B77A-3C3E5C59BD54}">
      <dgm:prSet/>
      <dgm:spPr/>
      <dgm:t>
        <a:bodyPr/>
        <a:lstStyle/>
        <a:p>
          <a:endParaRPr lang="en-IN"/>
        </a:p>
      </dgm:t>
    </dgm:pt>
    <dgm:pt modelId="{1FBD62A1-5122-47CE-9B16-2F8FE87145E4}">
      <dgm:prSet/>
      <dgm:spPr/>
      <dgm:t>
        <a:bodyPr/>
        <a:lstStyle/>
        <a:p>
          <a:pPr rtl="0"/>
          <a:r>
            <a:rPr lang="en-IN" dirty="0" smtClean="0"/>
            <a:t>Common Request Broker Architecture CORBA</a:t>
          </a:r>
          <a:endParaRPr lang="en-IN" dirty="0"/>
        </a:p>
      </dgm:t>
    </dgm:pt>
    <dgm:pt modelId="{755D011E-1CF5-4CE3-9819-F64D6E31BEF0}" type="parTrans" cxnId="{72A38767-D0CF-4E89-AF4A-2DAE9975EED7}">
      <dgm:prSet/>
      <dgm:spPr/>
      <dgm:t>
        <a:bodyPr/>
        <a:lstStyle/>
        <a:p>
          <a:endParaRPr lang="en-IN"/>
        </a:p>
      </dgm:t>
    </dgm:pt>
    <dgm:pt modelId="{053FAF69-F219-4071-8221-804FA70ED9C7}" type="sibTrans" cxnId="{72A38767-D0CF-4E89-AF4A-2DAE9975EED7}">
      <dgm:prSet/>
      <dgm:spPr/>
      <dgm:t>
        <a:bodyPr/>
        <a:lstStyle/>
        <a:p>
          <a:endParaRPr lang="en-IN"/>
        </a:p>
      </dgm:t>
    </dgm:pt>
    <dgm:pt modelId="{38E30BB5-9157-46C6-AF76-26617F6DD000}" type="pres">
      <dgm:prSet presAssocID="{6AA213B7-2E22-48A5-8789-E1968CCF8D38}" presName="linear" presStyleCnt="0">
        <dgm:presLayoutVars>
          <dgm:animLvl val="lvl"/>
          <dgm:resizeHandles val="exact"/>
        </dgm:presLayoutVars>
      </dgm:prSet>
      <dgm:spPr/>
      <dgm:t>
        <a:bodyPr/>
        <a:lstStyle/>
        <a:p>
          <a:endParaRPr lang="en-IN"/>
        </a:p>
      </dgm:t>
    </dgm:pt>
    <dgm:pt modelId="{F68CBE14-70C3-4A2E-B35E-B1883B71B68E}" type="pres">
      <dgm:prSet presAssocID="{8635E1E4-914E-4630-A29A-89011B1DC12D}" presName="parentText" presStyleLbl="node1" presStyleIdx="0" presStyleCnt="4">
        <dgm:presLayoutVars>
          <dgm:chMax val="0"/>
          <dgm:bulletEnabled val="1"/>
        </dgm:presLayoutVars>
      </dgm:prSet>
      <dgm:spPr/>
      <dgm:t>
        <a:bodyPr/>
        <a:lstStyle/>
        <a:p>
          <a:endParaRPr lang="en-IN"/>
        </a:p>
      </dgm:t>
    </dgm:pt>
    <dgm:pt modelId="{A72BC9AC-E1EF-4C7B-ACF1-08B6B80D01BE}" type="pres">
      <dgm:prSet presAssocID="{8BD1C712-2D6F-468B-B0B4-E7FA1908F3CE}" presName="spacer" presStyleCnt="0"/>
      <dgm:spPr/>
    </dgm:pt>
    <dgm:pt modelId="{E5AC39E0-640B-4468-AD9A-9666F6875861}" type="pres">
      <dgm:prSet presAssocID="{BF1568DB-2A79-44B7-8DA3-B0A349B8C89E}" presName="parentText" presStyleLbl="node1" presStyleIdx="1" presStyleCnt="4">
        <dgm:presLayoutVars>
          <dgm:chMax val="0"/>
          <dgm:bulletEnabled val="1"/>
        </dgm:presLayoutVars>
      </dgm:prSet>
      <dgm:spPr/>
      <dgm:t>
        <a:bodyPr/>
        <a:lstStyle/>
        <a:p>
          <a:endParaRPr lang="en-IN"/>
        </a:p>
      </dgm:t>
    </dgm:pt>
    <dgm:pt modelId="{6446DA1B-579F-407B-9C18-43664184FF76}" type="pres">
      <dgm:prSet presAssocID="{42246DC2-F086-4C3F-9604-67C1EA8594F2}" presName="spacer" presStyleCnt="0"/>
      <dgm:spPr/>
    </dgm:pt>
    <dgm:pt modelId="{226B0CE1-5DE0-460D-8E71-9F553F02F0A2}" type="pres">
      <dgm:prSet presAssocID="{914C6B76-B613-43EA-B8D2-1DD927E2A95B}" presName="parentText" presStyleLbl="node1" presStyleIdx="2" presStyleCnt="4">
        <dgm:presLayoutVars>
          <dgm:chMax val="0"/>
          <dgm:bulletEnabled val="1"/>
        </dgm:presLayoutVars>
      </dgm:prSet>
      <dgm:spPr/>
      <dgm:t>
        <a:bodyPr/>
        <a:lstStyle/>
        <a:p>
          <a:endParaRPr lang="en-IN"/>
        </a:p>
      </dgm:t>
    </dgm:pt>
    <dgm:pt modelId="{6E6B2B90-EA58-463F-8F25-24628EB6965E}" type="pres">
      <dgm:prSet presAssocID="{551CFD6F-CF97-49EA-96C3-31E3D7E9DA26}" presName="spacer" presStyleCnt="0"/>
      <dgm:spPr/>
    </dgm:pt>
    <dgm:pt modelId="{7155BF31-C69F-41DE-8657-349011E5FE86}" type="pres">
      <dgm:prSet presAssocID="{1FBD62A1-5122-47CE-9B16-2F8FE87145E4}" presName="parentText" presStyleLbl="node1" presStyleIdx="3" presStyleCnt="4">
        <dgm:presLayoutVars>
          <dgm:chMax val="0"/>
          <dgm:bulletEnabled val="1"/>
        </dgm:presLayoutVars>
      </dgm:prSet>
      <dgm:spPr/>
      <dgm:t>
        <a:bodyPr/>
        <a:lstStyle/>
        <a:p>
          <a:endParaRPr lang="en-IN"/>
        </a:p>
      </dgm:t>
    </dgm:pt>
  </dgm:ptLst>
  <dgm:cxnLst>
    <dgm:cxn modelId="{015DAF60-B748-4ECB-B77A-3C3E5C59BD54}" srcId="{6AA213B7-2E22-48A5-8789-E1968CCF8D38}" destId="{914C6B76-B613-43EA-B8D2-1DD927E2A95B}" srcOrd="2" destOrd="0" parTransId="{3A6F66DE-DF9A-4E51-9029-65A1245705A2}" sibTransId="{551CFD6F-CF97-49EA-96C3-31E3D7E9DA26}"/>
    <dgm:cxn modelId="{5E9771C2-1391-4203-83CB-73303A3A883A}" srcId="{6AA213B7-2E22-48A5-8789-E1968CCF8D38}" destId="{BF1568DB-2A79-44B7-8DA3-B0A349B8C89E}" srcOrd="1" destOrd="0" parTransId="{11294DD2-E681-4525-962C-A6E4FEA7620F}" sibTransId="{42246DC2-F086-4C3F-9604-67C1EA8594F2}"/>
    <dgm:cxn modelId="{C7AC904B-D47C-40CC-8DC4-3563C9942AA4}" srcId="{6AA213B7-2E22-48A5-8789-E1968CCF8D38}" destId="{8635E1E4-914E-4630-A29A-89011B1DC12D}" srcOrd="0" destOrd="0" parTransId="{C554A591-4D69-48E1-86A5-685DCDB5FF79}" sibTransId="{8BD1C712-2D6F-468B-B0B4-E7FA1908F3CE}"/>
    <dgm:cxn modelId="{6D7DC901-1766-4FD0-9E80-C46B6701827C}" type="presOf" srcId="{1FBD62A1-5122-47CE-9B16-2F8FE87145E4}" destId="{7155BF31-C69F-41DE-8657-349011E5FE86}" srcOrd="0" destOrd="0" presId="urn:microsoft.com/office/officeart/2005/8/layout/vList2"/>
    <dgm:cxn modelId="{72A38767-D0CF-4E89-AF4A-2DAE9975EED7}" srcId="{6AA213B7-2E22-48A5-8789-E1968CCF8D38}" destId="{1FBD62A1-5122-47CE-9B16-2F8FE87145E4}" srcOrd="3" destOrd="0" parTransId="{755D011E-1CF5-4CE3-9819-F64D6E31BEF0}" sibTransId="{053FAF69-F219-4071-8221-804FA70ED9C7}"/>
    <dgm:cxn modelId="{6D122C61-38F0-4BB7-8825-0F3E86E5B194}" type="presOf" srcId="{914C6B76-B613-43EA-B8D2-1DD927E2A95B}" destId="{226B0CE1-5DE0-460D-8E71-9F553F02F0A2}" srcOrd="0" destOrd="0" presId="urn:microsoft.com/office/officeart/2005/8/layout/vList2"/>
    <dgm:cxn modelId="{7A5EAF4B-83EB-47D2-8191-2B3DF11E25C1}" type="presOf" srcId="{6AA213B7-2E22-48A5-8789-E1968CCF8D38}" destId="{38E30BB5-9157-46C6-AF76-26617F6DD000}" srcOrd="0" destOrd="0" presId="urn:microsoft.com/office/officeart/2005/8/layout/vList2"/>
    <dgm:cxn modelId="{8FB3AC0E-F4CB-450F-953B-20D8832BD12B}" type="presOf" srcId="{BF1568DB-2A79-44B7-8DA3-B0A349B8C89E}" destId="{E5AC39E0-640B-4468-AD9A-9666F6875861}" srcOrd="0" destOrd="0" presId="urn:microsoft.com/office/officeart/2005/8/layout/vList2"/>
    <dgm:cxn modelId="{CF18F71F-17D8-4778-8BDD-DE5E0B422FA9}" type="presOf" srcId="{8635E1E4-914E-4630-A29A-89011B1DC12D}" destId="{F68CBE14-70C3-4A2E-B35E-B1883B71B68E}" srcOrd="0" destOrd="0" presId="urn:microsoft.com/office/officeart/2005/8/layout/vList2"/>
    <dgm:cxn modelId="{2BD88B5D-B54D-457B-8DF8-C92D3F839804}" type="presParOf" srcId="{38E30BB5-9157-46C6-AF76-26617F6DD000}" destId="{F68CBE14-70C3-4A2E-B35E-B1883B71B68E}" srcOrd="0" destOrd="0" presId="urn:microsoft.com/office/officeart/2005/8/layout/vList2"/>
    <dgm:cxn modelId="{89E92626-6078-4B07-B569-96470DD4F6AF}" type="presParOf" srcId="{38E30BB5-9157-46C6-AF76-26617F6DD000}" destId="{A72BC9AC-E1EF-4C7B-ACF1-08B6B80D01BE}" srcOrd="1" destOrd="0" presId="urn:microsoft.com/office/officeart/2005/8/layout/vList2"/>
    <dgm:cxn modelId="{2E60C2A4-5AC7-4C86-9417-656C98F518EE}" type="presParOf" srcId="{38E30BB5-9157-46C6-AF76-26617F6DD000}" destId="{E5AC39E0-640B-4468-AD9A-9666F6875861}" srcOrd="2" destOrd="0" presId="urn:microsoft.com/office/officeart/2005/8/layout/vList2"/>
    <dgm:cxn modelId="{F3C76C0F-6BB8-4CD4-A695-9DAD32720EE9}" type="presParOf" srcId="{38E30BB5-9157-46C6-AF76-26617F6DD000}" destId="{6446DA1B-579F-407B-9C18-43664184FF76}" srcOrd="3" destOrd="0" presId="urn:microsoft.com/office/officeart/2005/8/layout/vList2"/>
    <dgm:cxn modelId="{6FF9D6FF-7A90-4FA8-9413-1A37C778382F}" type="presParOf" srcId="{38E30BB5-9157-46C6-AF76-26617F6DD000}" destId="{226B0CE1-5DE0-460D-8E71-9F553F02F0A2}" srcOrd="4" destOrd="0" presId="urn:microsoft.com/office/officeart/2005/8/layout/vList2"/>
    <dgm:cxn modelId="{942AC947-7959-4FA0-8C19-1AB84E35A0B3}" type="presParOf" srcId="{38E30BB5-9157-46C6-AF76-26617F6DD000}" destId="{6E6B2B90-EA58-463F-8F25-24628EB6965E}" srcOrd="5" destOrd="0" presId="urn:microsoft.com/office/officeart/2005/8/layout/vList2"/>
    <dgm:cxn modelId="{75FE3A9C-214A-41F7-92D1-87EA17E151ED}" type="presParOf" srcId="{38E30BB5-9157-46C6-AF76-26617F6DD000}" destId="{7155BF31-C69F-41DE-8657-349011E5FE86}"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DEBA5AB-9257-4B1E-87F8-018DC9586E42}" type="doc">
      <dgm:prSet loTypeId="urn:microsoft.com/office/officeart/2005/8/layout/vList2" loCatId="list" qsTypeId="urn:microsoft.com/office/officeart/2005/8/quickstyle/simple3" qsCatId="simple" csTypeId="urn:microsoft.com/office/officeart/2005/8/colors/accent0_3" csCatId="mainScheme" phldr="1"/>
      <dgm:spPr/>
      <dgm:t>
        <a:bodyPr/>
        <a:lstStyle/>
        <a:p>
          <a:endParaRPr lang="en-IN"/>
        </a:p>
      </dgm:t>
    </dgm:pt>
    <dgm:pt modelId="{6B3D9C68-14EC-4479-82D4-2C25D1111791}">
      <dgm:prSet/>
      <dgm:spPr/>
      <dgm:t>
        <a:bodyPr/>
        <a:lstStyle/>
        <a:p>
          <a:pPr rtl="0"/>
          <a:r>
            <a:rPr lang="en-US" smtClean="0"/>
            <a:t>Finding the object you want</a:t>
          </a:r>
          <a:endParaRPr lang="en-IN"/>
        </a:p>
      </dgm:t>
    </dgm:pt>
    <dgm:pt modelId="{CFBAFEE4-0544-4849-91C0-225DFC858289}" type="parTrans" cxnId="{EFBF7E99-5CAD-4A20-A7C0-C14691EAE242}">
      <dgm:prSet/>
      <dgm:spPr/>
      <dgm:t>
        <a:bodyPr/>
        <a:lstStyle/>
        <a:p>
          <a:endParaRPr lang="en-IN"/>
        </a:p>
      </dgm:t>
    </dgm:pt>
    <dgm:pt modelId="{497EBBD1-1B45-4DCD-A77F-7B02EB1E70A4}" type="sibTrans" cxnId="{EFBF7E99-5CAD-4A20-A7C0-C14691EAE242}">
      <dgm:prSet/>
      <dgm:spPr/>
      <dgm:t>
        <a:bodyPr/>
        <a:lstStyle/>
        <a:p>
          <a:endParaRPr lang="en-IN"/>
        </a:p>
      </dgm:t>
    </dgm:pt>
    <dgm:pt modelId="{22A7E19D-71AA-4BD0-8CAF-94E69D473886}">
      <dgm:prSet/>
      <dgm:spPr/>
      <dgm:t>
        <a:bodyPr/>
        <a:lstStyle/>
        <a:p>
          <a:pPr rtl="0"/>
          <a:r>
            <a:rPr lang="en-US" dirty="0" smtClean="0"/>
            <a:t>Getting a reference to the object</a:t>
          </a:r>
          <a:endParaRPr lang="en-IN" dirty="0"/>
        </a:p>
      </dgm:t>
    </dgm:pt>
    <dgm:pt modelId="{EA9FC24B-A023-42E3-9772-2B02BF4DB3C3}" type="parTrans" cxnId="{70C5E021-794A-4FCE-A37C-13BAD351A69F}">
      <dgm:prSet/>
      <dgm:spPr/>
      <dgm:t>
        <a:bodyPr/>
        <a:lstStyle/>
        <a:p>
          <a:endParaRPr lang="en-IN"/>
        </a:p>
      </dgm:t>
    </dgm:pt>
    <dgm:pt modelId="{867AA1C1-E51D-4531-BBD7-6EF13AA66B16}" type="sibTrans" cxnId="{70C5E021-794A-4FCE-A37C-13BAD351A69F}">
      <dgm:prSet/>
      <dgm:spPr/>
      <dgm:t>
        <a:bodyPr/>
        <a:lstStyle/>
        <a:p>
          <a:endParaRPr lang="en-IN"/>
        </a:p>
      </dgm:t>
    </dgm:pt>
    <dgm:pt modelId="{554FA813-73BA-41E9-887B-BBCD073B05E1}">
      <dgm:prSet/>
      <dgm:spPr/>
      <dgm:t>
        <a:bodyPr/>
        <a:lstStyle/>
        <a:p>
          <a:pPr rtl="0"/>
          <a:r>
            <a:rPr lang="en-US" smtClean="0"/>
            <a:t>Invoking methods on the object</a:t>
          </a:r>
          <a:endParaRPr lang="en-IN"/>
        </a:p>
      </dgm:t>
    </dgm:pt>
    <dgm:pt modelId="{857ABF7E-2728-4207-9041-AF0F7B86EE96}" type="parTrans" cxnId="{DA2BB49D-F746-4C86-81C5-8E718CA9A147}">
      <dgm:prSet/>
      <dgm:spPr/>
      <dgm:t>
        <a:bodyPr/>
        <a:lstStyle/>
        <a:p>
          <a:endParaRPr lang="en-IN"/>
        </a:p>
      </dgm:t>
    </dgm:pt>
    <dgm:pt modelId="{D3CFDC37-A0C3-46A5-A0DF-908DACF1A971}" type="sibTrans" cxnId="{DA2BB49D-F746-4C86-81C5-8E718CA9A147}">
      <dgm:prSet/>
      <dgm:spPr/>
      <dgm:t>
        <a:bodyPr/>
        <a:lstStyle/>
        <a:p>
          <a:endParaRPr lang="en-IN"/>
        </a:p>
      </dgm:t>
    </dgm:pt>
    <dgm:pt modelId="{6F95DCA1-A03A-416A-89FB-6F1EB277BA6F}">
      <dgm:prSet/>
      <dgm:spPr/>
      <dgm:t>
        <a:bodyPr/>
        <a:lstStyle/>
        <a:p>
          <a:pPr rtl="0"/>
          <a:r>
            <a:rPr lang="en-US" smtClean="0"/>
            <a:t>Receiving results</a:t>
          </a:r>
          <a:endParaRPr lang="en-IN"/>
        </a:p>
      </dgm:t>
    </dgm:pt>
    <dgm:pt modelId="{DF9CB412-5EED-4A9C-A80A-D1081E73BF54}" type="parTrans" cxnId="{D16028AC-833B-4A82-9727-B7FC44F65482}">
      <dgm:prSet/>
      <dgm:spPr/>
      <dgm:t>
        <a:bodyPr/>
        <a:lstStyle/>
        <a:p>
          <a:endParaRPr lang="en-IN"/>
        </a:p>
      </dgm:t>
    </dgm:pt>
    <dgm:pt modelId="{CFBFF1DB-6D5D-47E3-A66E-3970F65A7B4F}" type="sibTrans" cxnId="{D16028AC-833B-4A82-9727-B7FC44F65482}">
      <dgm:prSet/>
      <dgm:spPr/>
      <dgm:t>
        <a:bodyPr/>
        <a:lstStyle/>
        <a:p>
          <a:endParaRPr lang="en-IN"/>
        </a:p>
      </dgm:t>
    </dgm:pt>
    <dgm:pt modelId="{672C79B7-45DD-46DC-BE29-32A0DCF9348E}" type="pres">
      <dgm:prSet presAssocID="{0DEBA5AB-9257-4B1E-87F8-018DC9586E42}" presName="linear" presStyleCnt="0">
        <dgm:presLayoutVars>
          <dgm:animLvl val="lvl"/>
          <dgm:resizeHandles val="exact"/>
        </dgm:presLayoutVars>
      </dgm:prSet>
      <dgm:spPr/>
      <dgm:t>
        <a:bodyPr/>
        <a:lstStyle/>
        <a:p>
          <a:endParaRPr lang="en-IN"/>
        </a:p>
      </dgm:t>
    </dgm:pt>
    <dgm:pt modelId="{24CD2684-F844-4265-8934-9D244964AE78}" type="pres">
      <dgm:prSet presAssocID="{6B3D9C68-14EC-4479-82D4-2C25D1111791}" presName="parentText" presStyleLbl="node1" presStyleIdx="0" presStyleCnt="4">
        <dgm:presLayoutVars>
          <dgm:chMax val="0"/>
          <dgm:bulletEnabled val="1"/>
        </dgm:presLayoutVars>
      </dgm:prSet>
      <dgm:spPr/>
      <dgm:t>
        <a:bodyPr/>
        <a:lstStyle/>
        <a:p>
          <a:endParaRPr lang="en-IN"/>
        </a:p>
      </dgm:t>
    </dgm:pt>
    <dgm:pt modelId="{642360DE-78F7-4876-A1DF-F52240DB7AD8}" type="pres">
      <dgm:prSet presAssocID="{497EBBD1-1B45-4DCD-A77F-7B02EB1E70A4}" presName="spacer" presStyleCnt="0"/>
      <dgm:spPr/>
    </dgm:pt>
    <dgm:pt modelId="{7AE2E426-EF42-450F-8FA0-2CA0C5F12A80}" type="pres">
      <dgm:prSet presAssocID="{22A7E19D-71AA-4BD0-8CAF-94E69D473886}" presName="parentText" presStyleLbl="node1" presStyleIdx="1" presStyleCnt="4">
        <dgm:presLayoutVars>
          <dgm:chMax val="0"/>
          <dgm:bulletEnabled val="1"/>
        </dgm:presLayoutVars>
      </dgm:prSet>
      <dgm:spPr/>
      <dgm:t>
        <a:bodyPr/>
        <a:lstStyle/>
        <a:p>
          <a:endParaRPr lang="en-IN"/>
        </a:p>
      </dgm:t>
    </dgm:pt>
    <dgm:pt modelId="{1AEEB1C7-EFD7-45D5-8B62-6BE6A4037D6C}" type="pres">
      <dgm:prSet presAssocID="{867AA1C1-E51D-4531-BBD7-6EF13AA66B16}" presName="spacer" presStyleCnt="0"/>
      <dgm:spPr/>
    </dgm:pt>
    <dgm:pt modelId="{1CC3E12D-2A37-4C3F-9C49-F83FD08651F3}" type="pres">
      <dgm:prSet presAssocID="{554FA813-73BA-41E9-887B-BBCD073B05E1}" presName="parentText" presStyleLbl="node1" presStyleIdx="2" presStyleCnt="4">
        <dgm:presLayoutVars>
          <dgm:chMax val="0"/>
          <dgm:bulletEnabled val="1"/>
        </dgm:presLayoutVars>
      </dgm:prSet>
      <dgm:spPr/>
      <dgm:t>
        <a:bodyPr/>
        <a:lstStyle/>
        <a:p>
          <a:endParaRPr lang="en-IN"/>
        </a:p>
      </dgm:t>
    </dgm:pt>
    <dgm:pt modelId="{171DFB79-000C-4770-A706-DC32D8A2E62C}" type="pres">
      <dgm:prSet presAssocID="{D3CFDC37-A0C3-46A5-A0DF-908DACF1A971}" presName="spacer" presStyleCnt="0"/>
      <dgm:spPr/>
    </dgm:pt>
    <dgm:pt modelId="{F33DAEA2-78B5-48C8-926B-B35BDA7B7A03}" type="pres">
      <dgm:prSet presAssocID="{6F95DCA1-A03A-416A-89FB-6F1EB277BA6F}" presName="parentText" presStyleLbl="node1" presStyleIdx="3" presStyleCnt="4">
        <dgm:presLayoutVars>
          <dgm:chMax val="0"/>
          <dgm:bulletEnabled val="1"/>
        </dgm:presLayoutVars>
      </dgm:prSet>
      <dgm:spPr/>
      <dgm:t>
        <a:bodyPr/>
        <a:lstStyle/>
        <a:p>
          <a:endParaRPr lang="en-IN"/>
        </a:p>
      </dgm:t>
    </dgm:pt>
  </dgm:ptLst>
  <dgm:cxnLst>
    <dgm:cxn modelId="{79D18A40-AD55-48B9-A6A1-5DAFCDE39EAC}" type="presOf" srcId="{22A7E19D-71AA-4BD0-8CAF-94E69D473886}" destId="{7AE2E426-EF42-450F-8FA0-2CA0C5F12A80}" srcOrd="0" destOrd="0" presId="urn:microsoft.com/office/officeart/2005/8/layout/vList2"/>
    <dgm:cxn modelId="{EFBF7E99-5CAD-4A20-A7C0-C14691EAE242}" srcId="{0DEBA5AB-9257-4B1E-87F8-018DC9586E42}" destId="{6B3D9C68-14EC-4479-82D4-2C25D1111791}" srcOrd="0" destOrd="0" parTransId="{CFBAFEE4-0544-4849-91C0-225DFC858289}" sibTransId="{497EBBD1-1B45-4DCD-A77F-7B02EB1E70A4}"/>
    <dgm:cxn modelId="{B958FF2F-D8B6-4B5D-A323-C11171A562A1}" type="presOf" srcId="{554FA813-73BA-41E9-887B-BBCD073B05E1}" destId="{1CC3E12D-2A37-4C3F-9C49-F83FD08651F3}" srcOrd="0" destOrd="0" presId="urn:microsoft.com/office/officeart/2005/8/layout/vList2"/>
    <dgm:cxn modelId="{804C10D4-BB23-45CD-915F-EA329D69D9D8}" type="presOf" srcId="{6B3D9C68-14EC-4479-82D4-2C25D1111791}" destId="{24CD2684-F844-4265-8934-9D244964AE78}" srcOrd="0" destOrd="0" presId="urn:microsoft.com/office/officeart/2005/8/layout/vList2"/>
    <dgm:cxn modelId="{4D0D328D-32E8-497E-9E5B-883E51778ACA}" type="presOf" srcId="{6F95DCA1-A03A-416A-89FB-6F1EB277BA6F}" destId="{F33DAEA2-78B5-48C8-926B-B35BDA7B7A03}" srcOrd="0" destOrd="0" presId="urn:microsoft.com/office/officeart/2005/8/layout/vList2"/>
    <dgm:cxn modelId="{70C5E021-794A-4FCE-A37C-13BAD351A69F}" srcId="{0DEBA5AB-9257-4B1E-87F8-018DC9586E42}" destId="{22A7E19D-71AA-4BD0-8CAF-94E69D473886}" srcOrd="1" destOrd="0" parTransId="{EA9FC24B-A023-42E3-9772-2B02BF4DB3C3}" sibTransId="{867AA1C1-E51D-4531-BBD7-6EF13AA66B16}"/>
    <dgm:cxn modelId="{42220BDE-DAAD-438C-AA99-64EA19755E30}" type="presOf" srcId="{0DEBA5AB-9257-4B1E-87F8-018DC9586E42}" destId="{672C79B7-45DD-46DC-BE29-32A0DCF9348E}" srcOrd="0" destOrd="0" presId="urn:microsoft.com/office/officeart/2005/8/layout/vList2"/>
    <dgm:cxn modelId="{DA2BB49D-F746-4C86-81C5-8E718CA9A147}" srcId="{0DEBA5AB-9257-4B1E-87F8-018DC9586E42}" destId="{554FA813-73BA-41E9-887B-BBCD073B05E1}" srcOrd="2" destOrd="0" parTransId="{857ABF7E-2728-4207-9041-AF0F7B86EE96}" sibTransId="{D3CFDC37-A0C3-46A5-A0DF-908DACF1A971}"/>
    <dgm:cxn modelId="{D16028AC-833B-4A82-9727-B7FC44F65482}" srcId="{0DEBA5AB-9257-4B1E-87F8-018DC9586E42}" destId="{6F95DCA1-A03A-416A-89FB-6F1EB277BA6F}" srcOrd="3" destOrd="0" parTransId="{DF9CB412-5EED-4A9C-A80A-D1081E73BF54}" sibTransId="{CFBFF1DB-6D5D-47E3-A66E-3970F65A7B4F}"/>
    <dgm:cxn modelId="{D82A4BCE-A882-4DA1-8E2F-B767512D1D0F}" type="presParOf" srcId="{672C79B7-45DD-46DC-BE29-32A0DCF9348E}" destId="{24CD2684-F844-4265-8934-9D244964AE78}" srcOrd="0" destOrd="0" presId="urn:microsoft.com/office/officeart/2005/8/layout/vList2"/>
    <dgm:cxn modelId="{A20516B6-ADAE-444D-9428-FC5906EC976C}" type="presParOf" srcId="{672C79B7-45DD-46DC-BE29-32A0DCF9348E}" destId="{642360DE-78F7-4876-A1DF-F52240DB7AD8}" srcOrd="1" destOrd="0" presId="urn:microsoft.com/office/officeart/2005/8/layout/vList2"/>
    <dgm:cxn modelId="{244178EA-0727-4AC3-88BD-83D6813F3427}" type="presParOf" srcId="{672C79B7-45DD-46DC-BE29-32A0DCF9348E}" destId="{7AE2E426-EF42-450F-8FA0-2CA0C5F12A80}" srcOrd="2" destOrd="0" presId="urn:microsoft.com/office/officeart/2005/8/layout/vList2"/>
    <dgm:cxn modelId="{32D581C4-4521-4951-831F-C147E67314A6}" type="presParOf" srcId="{672C79B7-45DD-46DC-BE29-32A0DCF9348E}" destId="{1AEEB1C7-EFD7-45D5-8B62-6BE6A4037D6C}" srcOrd="3" destOrd="0" presId="urn:microsoft.com/office/officeart/2005/8/layout/vList2"/>
    <dgm:cxn modelId="{0EBDD637-8F6A-437E-A138-660B86D9DAC8}" type="presParOf" srcId="{672C79B7-45DD-46DC-BE29-32A0DCF9348E}" destId="{1CC3E12D-2A37-4C3F-9C49-F83FD08651F3}" srcOrd="4" destOrd="0" presId="urn:microsoft.com/office/officeart/2005/8/layout/vList2"/>
    <dgm:cxn modelId="{3D52765F-E15A-47DE-B8D3-4624475726FD}" type="presParOf" srcId="{672C79B7-45DD-46DC-BE29-32A0DCF9348E}" destId="{171DFB79-000C-4770-A706-DC32D8A2E62C}" srcOrd="5" destOrd="0" presId="urn:microsoft.com/office/officeart/2005/8/layout/vList2"/>
    <dgm:cxn modelId="{4FFE8A79-7FAE-4D08-8EC8-8AEBCEE1C0B6}" type="presParOf" srcId="{672C79B7-45DD-46DC-BE29-32A0DCF9348E}" destId="{F33DAEA2-78B5-48C8-926B-B35BDA7B7A03}"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DCA4DBF-EDE4-49B9-B16F-03D08A5210EC}" type="doc">
      <dgm:prSet loTypeId="urn:microsoft.com/office/officeart/2005/8/layout/vList2" loCatId="list" qsTypeId="urn:microsoft.com/office/officeart/2005/8/quickstyle/simple3" qsCatId="simple" csTypeId="urn:microsoft.com/office/officeart/2005/8/colors/accent0_3" csCatId="mainScheme" phldr="1"/>
      <dgm:spPr/>
      <dgm:t>
        <a:bodyPr/>
        <a:lstStyle/>
        <a:p>
          <a:endParaRPr lang="en-IN"/>
        </a:p>
      </dgm:t>
    </dgm:pt>
    <dgm:pt modelId="{55AB1801-C266-4AD2-961B-8A0823A6778A}">
      <dgm:prSet/>
      <dgm:spPr/>
      <dgm:t>
        <a:bodyPr/>
        <a:lstStyle/>
        <a:p>
          <a:pPr rtl="0"/>
          <a:r>
            <a:rPr lang="en-US" dirty="0" smtClean="0"/>
            <a:t>DNS</a:t>
          </a:r>
          <a:endParaRPr lang="en-IN" dirty="0"/>
        </a:p>
      </dgm:t>
    </dgm:pt>
    <dgm:pt modelId="{56EB4544-5D23-48EE-9BF9-3A54B34FE7F5}" type="parTrans" cxnId="{680F3A32-DCC5-4091-9A9B-35852B6DFFD6}">
      <dgm:prSet/>
      <dgm:spPr/>
      <dgm:t>
        <a:bodyPr/>
        <a:lstStyle/>
        <a:p>
          <a:endParaRPr lang="en-IN"/>
        </a:p>
      </dgm:t>
    </dgm:pt>
    <dgm:pt modelId="{FBF9EC07-A3C5-402D-92F1-07F0C29C1047}" type="sibTrans" cxnId="{680F3A32-DCC5-4091-9A9B-35852B6DFFD6}">
      <dgm:prSet/>
      <dgm:spPr/>
      <dgm:t>
        <a:bodyPr/>
        <a:lstStyle/>
        <a:p>
          <a:endParaRPr lang="en-IN"/>
        </a:p>
      </dgm:t>
    </dgm:pt>
    <dgm:pt modelId="{DE453772-076B-46C0-AC5F-E270D0DBD700}">
      <dgm:prSet/>
      <dgm:spPr/>
      <dgm:t>
        <a:bodyPr/>
        <a:lstStyle/>
        <a:p>
          <a:pPr rtl="0"/>
          <a:r>
            <a:rPr lang="en-US" dirty="0" smtClean="0"/>
            <a:t>RMI Registry</a:t>
          </a:r>
          <a:endParaRPr lang="en-IN" dirty="0"/>
        </a:p>
      </dgm:t>
    </dgm:pt>
    <dgm:pt modelId="{53C5B1CE-71AA-4C43-8F9E-91EBAD42B299}" type="parTrans" cxnId="{D9697D80-B471-4711-BCA5-856F6229BE42}">
      <dgm:prSet/>
      <dgm:spPr/>
      <dgm:t>
        <a:bodyPr/>
        <a:lstStyle/>
        <a:p>
          <a:endParaRPr lang="en-IN"/>
        </a:p>
      </dgm:t>
    </dgm:pt>
    <dgm:pt modelId="{B1731CC6-5896-4B4F-A6E7-9882D74BFB42}" type="sibTrans" cxnId="{D9697D80-B471-4711-BCA5-856F6229BE42}">
      <dgm:prSet/>
      <dgm:spPr/>
      <dgm:t>
        <a:bodyPr/>
        <a:lstStyle/>
        <a:p>
          <a:endParaRPr lang="en-IN"/>
        </a:p>
      </dgm:t>
    </dgm:pt>
    <dgm:pt modelId="{EB81EEB1-214F-49AC-BE4D-33C288847739}">
      <dgm:prSet/>
      <dgm:spPr/>
      <dgm:t>
        <a:bodyPr/>
        <a:lstStyle/>
        <a:p>
          <a:pPr rtl="0"/>
          <a:r>
            <a:rPr lang="en-US" dirty="0" smtClean="0"/>
            <a:t>JNDI and CORBA Name Service</a:t>
          </a:r>
        </a:p>
      </dgm:t>
    </dgm:pt>
    <dgm:pt modelId="{FF0D16E0-4C36-4D8E-AA46-3346F8CCEC05}" type="parTrans" cxnId="{070CB448-E140-4D45-8E87-5B4F8268431F}">
      <dgm:prSet/>
      <dgm:spPr/>
      <dgm:t>
        <a:bodyPr/>
        <a:lstStyle/>
        <a:p>
          <a:endParaRPr lang="en-IN"/>
        </a:p>
      </dgm:t>
    </dgm:pt>
    <dgm:pt modelId="{A0B103A7-3190-4FE4-B8EF-4D5D348A2437}" type="sibTrans" cxnId="{070CB448-E140-4D45-8E87-5B4F8268431F}">
      <dgm:prSet/>
      <dgm:spPr/>
      <dgm:t>
        <a:bodyPr/>
        <a:lstStyle/>
        <a:p>
          <a:endParaRPr lang="en-IN"/>
        </a:p>
      </dgm:t>
    </dgm:pt>
    <dgm:pt modelId="{82D69352-2E43-4905-92FB-F52A8FEEE385}">
      <dgm:prSet/>
      <dgm:spPr/>
      <dgm:t>
        <a:bodyPr/>
        <a:lstStyle/>
        <a:p>
          <a:pPr rtl="0"/>
          <a:r>
            <a:rPr lang="en-IN" dirty="0" smtClean="0"/>
            <a:t>UDDI</a:t>
          </a:r>
          <a:endParaRPr lang="en-IN" dirty="0"/>
        </a:p>
      </dgm:t>
    </dgm:pt>
    <dgm:pt modelId="{E4FAE5AB-0289-4969-A038-08709DF99308}" type="parTrans" cxnId="{A9B665DB-C250-410B-8FE9-754724FACBB1}">
      <dgm:prSet/>
      <dgm:spPr/>
      <dgm:t>
        <a:bodyPr/>
        <a:lstStyle/>
        <a:p>
          <a:endParaRPr lang="en-IN"/>
        </a:p>
      </dgm:t>
    </dgm:pt>
    <dgm:pt modelId="{F30430BE-0A61-4CF8-8F90-78BC336DC2C2}" type="sibTrans" cxnId="{A9B665DB-C250-410B-8FE9-754724FACBB1}">
      <dgm:prSet/>
      <dgm:spPr/>
      <dgm:t>
        <a:bodyPr/>
        <a:lstStyle/>
        <a:p>
          <a:endParaRPr lang="en-IN"/>
        </a:p>
      </dgm:t>
    </dgm:pt>
    <dgm:pt modelId="{BD89A0A8-0638-4054-B85E-F0BE2B964529}" type="pres">
      <dgm:prSet presAssocID="{5DCA4DBF-EDE4-49B9-B16F-03D08A5210EC}" presName="linear" presStyleCnt="0">
        <dgm:presLayoutVars>
          <dgm:animLvl val="lvl"/>
          <dgm:resizeHandles val="exact"/>
        </dgm:presLayoutVars>
      </dgm:prSet>
      <dgm:spPr/>
      <dgm:t>
        <a:bodyPr/>
        <a:lstStyle/>
        <a:p>
          <a:endParaRPr lang="en-IN"/>
        </a:p>
      </dgm:t>
    </dgm:pt>
    <dgm:pt modelId="{D7551051-846E-45AA-AB75-8162E26A70EF}" type="pres">
      <dgm:prSet presAssocID="{55AB1801-C266-4AD2-961B-8A0823A6778A}" presName="parentText" presStyleLbl="node1" presStyleIdx="0" presStyleCnt="4">
        <dgm:presLayoutVars>
          <dgm:chMax val="0"/>
          <dgm:bulletEnabled val="1"/>
        </dgm:presLayoutVars>
      </dgm:prSet>
      <dgm:spPr/>
      <dgm:t>
        <a:bodyPr/>
        <a:lstStyle/>
        <a:p>
          <a:endParaRPr lang="en-IN"/>
        </a:p>
      </dgm:t>
    </dgm:pt>
    <dgm:pt modelId="{72821EC8-08E8-4BC5-911F-3CFF10D29445}" type="pres">
      <dgm:prSet presAssocID="{FBF9EC07-A3C5-402D-92F1-07F0C29C1047}" presName="spacer" presStyleCnt="0"/>
      <dgm:spPr/>
    </dgm:pt>
    <dgm:pt modelId="{6C9540FC-9E91-4196-8A9E-65AE2CD064FC}" type="pres">
      <dgm:prSet presAssocID="{DE453772-076B-46C0-AC5F-E270D0DBD700}" presName="parentText" presStyleLbl="node1" presStyleIdx="1" presStyleCnt="4">
        <dgm:presLayoutVars>
          <dgm:chMax val="0"/>
          <dgm:bulletEnabled val="1"/>
        </dgm:presLayoutVars>
      </dgm:prSet>
      <dgm:spPr/>
      <dgm:t>
        <a:bodyPr/>
        <a:lstStyle/>
        <a:p>
          <a:endParaRPr lang="en-IN"/>
        </a:p>
      </dgm:t>
    </dgm:pt>
    <dgm:pt modelId="{CC3B4DAC-721B-4DE1-83B4-95E1580B6CD6}" type="pres">
      <dgm:prSet presAssocID="{B1731CC6-5896-4B4F-A6E7-9882D74BFB42}" presName="spacer" presStyleCnt="0"/>
      <dgm:spPr/>
    </dgm:pt>
    <dgm:pt modelId="{8DA16525-950A-410D-9EFA-E6976FCB808F}" type="pres">
      <dgm:prSet presAssocID="{EB81EEB1-214F-49AC-BE4D-33C288847739}" presName="parentText" presStyleLbl="node1" presStyleIdx="2" presStyleCnt="4">
        <dgm:presLayoutVars>
          <dgm:chMax val="0"/>
          <dgm:bulletEnabled val="1"/>
        </dgm:presLayoutVars>
      </dgm:prSet>
      <dgm:spPr/>
      <dgm:t>
        <a:bodyPr/>
        <a:lstStyle/>
        <a:p>
          <a:endParaRPr lang="en-IN"/>
        </a:p>
      </dgm:t>
    </dgm:pt>
    <dgm:pt modelId="{5C48CE15-C871-4ABE-B9DC-0D0A744F89EA}" type="pres">
      <dgm:prSet presAssocID="{A0B103A7-3190-4FE4-B8EF-4D5D348A2437}" presName="spacer" presStyleCnt="0"/>
      <dgm:spPr/>
    </dgm:pt>
    <dgm:pt modelId="{C373AB44-73DA-4487-A3D1-68FBD75B772E}" type="pres">
      <dgm:prSet presAssocID="{82D69352-2E43-4905-92FB-F52A8FEEE385}" presName="parentText" presStyleLbl="node1" presStyleIdx="3" presStyleCnt="4">
        <dgm:presLayoutVars>
          <dgm:chMax val="0"/>
          <dgm:bulletEnabled val="1"/>
        </dgm:presLayoutVars>
      </dgm:prSet>
      <dgm:spPr/>
      <dgm:t>
        <a:bodyPr/>
        <a:lstStyle/>
        <a:p>
          <a:endParaRPr lang="en-IN"/>
        </a:p>
      </dgm:t>
    </dgm:pt>
  </dgm:ptLst>
  <dgm:cxnLst>
    <dgm:cxn modelId="{D9697D80-B471-4711-BCA5-856F6229BE42}" srcId="{5DCA4DBF-EDE4-49B9-B16F-03D08A5210EC}" destId="{DE453772-076B-46C0-AC5F-E270D0DBD700}" srcOrd="1" destOrd="0" parTransId="{53C5B1CE-71AA-4C43-8F9E-91EBAD42B299}" sibTransId="{B1731CC6-5896-4B4F-A6E7-9882D74BFB42}"/>
    <dgm:cxn modelId="{284D3321-430C-4CC3-A491-261CEE6BA2AC}" type="presOf" srcId="{5DCA4DBF-EDE4-49B9-B16F-03D08A5210EC}" destId="{BD89A0A8-0638-4054-B85E-F0BE2B964529}" srcOrd="0" destOrd="0" presId="urn:microsoft.com/office/officeart/2005/8/layout/vList2"/>
    <dgm:cxn modelId="{E73A767F-FCD0-4BC2-B9CD-180FC7402CA0}" type="presOf" srcId="{82D69352-2E43-4905-92FB-F52A8FEEE385}" destId="{C373AB44-73DA-4487-A3D1-68FBD75B772E}" srcOrd="0" destOrd="0" presId="urn:microsoft.com/office/officeart/2005/8/layout/vList2"/>
    <dgm:cxn modelId="{680F3A32-DCC5-4091-9A9B-35852B6DFFD6}" srcId="{5DCA4DBF-EDE4-49B9-B16F-03D08A5210EC}" destId="{55AB1801-C266-4AD2-961B-8A0823A6778A}" srcOrd="0" destOrd="0" parTransId="{56EB4544-5D23-48EE-9BF9-3A54B34FE7F5}" sibTransId="{FBF9EC07-A3C5-402D-92F1-07F0C29C1047}"/>
    <dgm:cxn modelId="{701F462D-64AE-4D24-AB87-9E47F3F02BC4}" type="presOf" srcId="{EB81EEB1-214F-49AC-BE4D-33C288847739}" destId="{8DA16525-950A-410D-9EFA-E6976FCB808F}" srcOrd="0" destOrd="0" presId="urn:microsoft.com/office/officeart/2005/8/layout/vList2"/>
    <dgm:cxn modelId="{A9B665DB-C250-410B-8FE9-754724FACBB1}" srcId="{5DCA4DBF-EDE4-49B9-B16F-03D08A5210EC}" destId="{82D69352-2E43-4905-92FB-F52A8FEEE385}" srcOrd="3" destOrd="0" parTransId="{E4FAE5AB-0289-4969-A038-08709DF99308}" sibTransId="{F30430BE-0A61-4CF8-8F90-78BC336DC2C2}"/>
    <dgm:cxn modelId="{B4E3D95C-E157-4E14-AE0B-98A885E6E705}" type="presOf" srcId="{55AB1801-C266-4AD2-961B-8A0823A6778A}" destId="{D7551051-846E-45AA-AB75-8162E26A70EF}" srcOrd="0" destOrd="0" presId="urn:microsoft.com/office/officeart/2005/8/layout/vList2"/>
    <dgm:cxn modelId="{070CB448-E140-4D45-8E87-5B4F8268431F}" srcId="{5DCA4DBF-EDE4-49B9-B16F-03D08A5210EC}" destId="{EB81EEB1-214F-49AC-BE4D-33C288847739}" srcOrd="2" destOrd="0" parTransId="{FF0D16E0-4C36-4D8E-AA46-3346F8CCEC05}" sibTransId="{A0B103A7-3190-4FE4-B8EF-4D5D348A2437}"/>
    <dgm:cxn modelId="{4A60FD87-E4E9-409A-A8C2-52F0E20D7D4A}" type="presOf" srcId="{DE453772-076B-46C0-AC5F-E270D0DBD700}" destId="{6C9540FC-9E91-4196-8A9E-65AE2CD064FC}" srcOrd="0" destOrd="0" presId="urn:microsoft.com/office/officeart/2005/8/layout/vList2"/>
    <dgm:cxn modelId="{974CDC25-F508-4040-B9AD-35FC6E969B6B}" type="presParOf" srcId="{BD89A0A8-0638-4054-B85E-F0BE2B964529}" destId="{D7551051-846E-45AA-AB75-8162E26A70EF}" srcOrd="0" destOrd="0" presId="urn:microsoft.com/office/officeart/2005/8/layout/vList2"/>
    <dgm:cxn modelId="{E36ABCBF-7AFD-4B55-A40E-E4257200E4F4}" type="presParOf" srcId="{BD89A0A8-0638-4054-B85E-F0BE2B964529}" destId="{72821EC8-08E8-4BC5-911F-3CFF10D29445}" srcOrd="1" destOrd="0" presId="urn:microsoft.com/office/officeart/2005/8/layout/vList2"/>
    <dgm:cxn modelId="{C268C3B1-0394-409C-9B67-93DA2ED3F57D}" type="presParOf" srcId="{BD89A0A8-0638-4054-B85E-F0BE2B964529}" destId="{6C9540FC-9E91-4196-8A9E-65AE2CD064FC}" srcOrd="2" destOrd="0" presId="urn:microsoft.com/office/officeart/2005/8/layout/vList2"/>
    <dgm:cxn modelId="{1EA8676F-E034-42CE-ABFC-8E9E6D13E9C0}" type="presParOf" srcId="{BD89A0A8-0638-4054-B85E-F0BE2B964529}" destId="{CC3B4DAC-721B-4DE1-83B4-95E1580B6CD6}" srcOrd="3" destOrd="0" presId="urn:microsoft.com/office/officeart/2005/8/layout/vList2"/>
    <dgm:cxn modelId="{86A10EF2-EB4C-41A0-A02E-8417F1B2C97E}" type="presParOf" srcId="{BD89A0A8-0638-4054-B85E-F0BE2B964529}" destId="{8DA16525-950A-410D-9EFA-E6976FCB808F}" srcOrd="4" destOrd="0" presId="urn:microsoft.com/office/officeart/2005/8/layout/vList2"/>
    <dgm:cxn modelId="{AA52D705-3B78-40F1-9622-D795799E6C59}" type="presParOf" srcId="{BD89A0A8-0638-4054-B85E-F0BE2B964529}" destId="{5C48CE15-C871-4ABE-B9DC-0D0A744F89EA}" srcOrd="5" destOrd="0" presId="urn:microsoft.com/office/officeart/2005/8/layout/vList2"/>
    <dgm:cxn modelId="{5F05AD15-00D1-4476-B1B7-D278F59A90DD}" type="presParOf" srcId="{BD89A0A8-0638-4054-B85E-F0BE2B964529}" destId="{C373AB44-73DA-4487-A3D1-68FBD75B772E}"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BEE70A11-6E38-4B65-9945-330E48FC4683}" type="doc">
      <dgm:prSet loTypeId="urn:microsoft.com/office/officeart/2005/8/layout/vList2" loCatId="list" qsTypeId="urn:microsoft.com/office/officeart/2005/8/quickstyle/simple3" qsCatId="simple" csTypeId="urn:microsoft.com/office/officeart/2005/8/colors/accent0_3" csCatId="mainScheme"/>
      <dgm:spPr/>
      <dgm:t>
        <a:bodyPr/>
        <a:lstStyle/>
        <a:p>
          <a:endParaRPr lang="en-IN"/>
        </a:p>
      </dgm:t>
    </dgm:pt>
    <dgm:pt modelId="{0B138231-54CC-4F49-A982-78A15A241737}">
      <dgm:prSet/>
      <dgm:spPr/>
      <dgm:t>
        <a:bodyPr/>
        <a:lstStyle/>
        <a:p>
          <a:pPr rtl="0"/>
          <a:r>
            <a:rPr lang="en-US" smtClean="0"/>
            <a:t>Uses Simple Object Access Protocol (SOAP) as common representation</a:t>
          </a:r>
          <a:endParaRPr lang="en-IN"/>
        </a:p>
      </dgm:t>
    </dgm:pt>
    <dgm:pt modelId="{AB3CFC2B-F6AE-4FC9-A6D3-9B001A1DB25A}" type="parTrans" cxnId="{801870D1-D121-43ED-B48B-D2787F1C4078}">
      <dgm:prSet/>
      <dgm:spPr/>
      <dgm:t>
        <a:bodyPr/>
        <a:lstStyle/>
        <a:p>
          <a:endParaRPr lang="en-IN"/>
        </a:p>
      </dgm:t>
    </dgm:pt>
    <dgm:pt modelId="{9902B44C-CF9F-45B1-9EC7-9D042ABDFE82}" type="sibTrans" cxnId="{801870D1-D121-43ED-B48B-D2787F1C4078}">
      <dgm:prSet/>
      <dgm:spPr/>
      <dgm:t>
        <a:bodyPr/>
        <a:lstStyle/>
        <a:p>
          <a:endParaRPr lang="en-IN"/>
        </a:p>
      </dgm:t>
    </dgm:pt>
    <dgm:pt modelId="{133D3398-5A1A-4EB6-88FA-9A6BBEA00EB5}">
      <dgm:prSet/>
      <dgm:spPr/>
      <dgm:t>
        <a:bodyPr/>
        <a:lstStyle/>
        <a:p>
          <a:pPr rtl="0"/>
          <a:r>
            <a:rPr lang="en-US" smtClean="0"/>
            <a:t>SOAP is expressed in an XML dialect</a:t>
          </a:r>
          <a:endParaRPr lang="en-IN"/>
        </a:p>
      </dgm:t>
    </dgm:pt>
    <dgm:pt modelId="{7BB4A330-B47B-448E-A0DE-598C05E264A9}" type="parTrans" cxnId="{0EF3FE2F-ED13-4E12-9803-9DDEFB906E37}">
      <dgm:prSet/>
      <dgm:spPr/>
      <dgm:t>
        <a:bodyPr/>
        <a:lstStyle/>
        <a:p>
          <a:endParaRPr lang="en-IN"/>
        </a:p>
      </dgm:t>
    </dgm:pt>
    <dgm:pt modelId="{E9365B84-282A-409B-AA99-975C04B6779F}" type="sibTrans" cxnId="{0EF3FE2F-ED13-4E12-9803-9DDEFB906E37}">
      <dgm:prSet/>
      <dgm:spPr/>
      <dgm:t>
        <a:bodyPr/>
        <a:lstStyle/>
        <a:p>
          <a:endParaRPr lang="en-IN"/>
        </a:p>
      </dgm:t>
    </dgm:pt>
    <dgm:pt modelId="{61924020-EC3C-4C78-81FA-DF1C42614044}">
      <dgm:prSet/>
      <dgm:spPr/>
      <dgm:t>
        <a:bodyPr/>
        <a:lstStyle/>
        <a:p>
          <a:pPr rtl="0"/>
          <a:r>
            <a:rPr lang="en-US" smtClean="0"/>
            <a:t>All information is transmitted as strings</a:t>
          </a:r>
          <a:endParaRPr lang="en-IN"/>
        </a:p>
      </dgm:t>
    </dgm:pt>
    <dgm:pt modelId="{1D53D51F-148D-4EF7-9FD0-4A41D5B56E14}" type="parTrans" cxnId="{AE6418FE-CA64-4EB8-B0A1-75D3579B7BF8}">
      <dgm:prSet/>
      <dgm:spPr/>
      <dgm:t>
        <a:bodyPr/>
        <a:lstStyle/>
        <a:p>
          <a:endParaRPr lang="en-IN"/>
        </a:p>
      </dgm:t>
    </dgm:pt>
    <dgm:pt modelId="{7ACAE0E7-40DA-4170-AEF8-956659929B4C}" type="sibTrans" cxnId="{AE6418FE-CA64-4EB8-B0A1-75D3579B7BF8}">
      <dgm:prSet/>
      <dgm:spPr/>
      <dgm:t>
        <a:bodyPr/>
        <a:lstStyle/>
        <a:p>
          <a:endParaRPr lang="en-IN"/>
        </a:p>
      </dgm:t>
    </dgm:pt>
    <dgm:pt modelId="{1A52DB33-ECA9-4861-B3B0-CCF59F768E14}">
      <dgm:prSet/>
      <dgm:spPr/>
      <dgm:t>
        <a:bodyPr/>
        <a:lstStyle/>
        <a:p>
          <a:pPr rtl="0"/>
          <a:r>
            <a:rPr lang="en-US" smtClean="0"/>
            <a:t>Uses HTTP as the request-reply protocol</a:t>
          </a:r>
          <a:endParaRPr lang="en-IN"/>
        </a:p>
      </dgm:t>
    </dgm:pt>
    <dgm:pt modelId="{F571A9EA-0739-448C-9DCF-CF8EDEE7705E}" type="parTrans" cxnId="{DF7038B0-CE55-48D9-9D4B-3986A8B2AFEB}">
      <dgm:prSet/>
      <dgm:spPr/>
      <dgm:t>
        <a:bodyPr/>
        <a:lstStyle/>
        <a:p>
          <a:endParaRPr lang="en-IN"/>
        </a:p>
      </dgm:t>
    </dgm:pt>
    <dgm:pt modelId="{4171DF3D-DB80-485E-921F-9A845AF205C3}" type="sibTrans" cxnId="{DF7038B0-CE55-48D9-9D4B-3986A8B2AFEB}">
      <dgm:prSet/>
      <dgm:spPr/>
      <dgm:t>
        <a:bodyPr/>
        <a:lstStyle/>
        <a:p>
          <a:endParaRPr lang="en-IN"/>
        </a:p>
      </dgm:t>
    </dgm:pt>
    <dgm:pt modelId="{0E63C628-FF49-4ECD-A9A1-BDB702E1B70B}" type="pres">
      <dgm:prSet presAssocID="{BEE70A11-6E38-4B65-9945-330E48FC4683}" presName="linear" presStyleCnt="0">
        <dgm:presLayoutVars>
          <dgm:animLvl val="lvl"/>
          <dgm:resizeHandles val="exact"/>
        </dgm:presLayoutVars>
      </dgm:prSet>
      <dgm:spPr/>
      <dgm:t>
        <a:bodyPr/>
        <a:lstStyle/>
        <a:p>
          <a:endParaRPr lang="en-IN"/>
        </a:p>
      </dgm:t>
    </dgm:pt>
    <dgm:pt modelId="{28A2E537-7659-4C95-B7DF-476F11A46A1E}" type="pres">
      <dgm:prSet presAssocID="{0B138231-54CC-4F49-A982-78A15A241737}" presName="parentText" presStyleLbl="node1" presStyleIdx="0" presStyleCnt="4">
        <dgm:presLayoutVars>
          <dgm:chMax val="0"/>
          <dgm:bulletEnabled val="1"/>
        </dgm:presLayoutVars>
      </dgm:prSet>
      <dgm:spPr/>
      <dgm:t>
        <a:bodyPr/>
        <a:lstStyle/>
        <a:p>
          <a:endParaRPr lang="en-IN"/>
        </a:p>
      </dgm:t>
    </dgm:pt>
    <dgm:pt modelId="{1F7474E0-4EB5-47D5-A023-311E5780BBF7}" type="pres">
      <dgm:prSet presAssocID="{9902B44C-CF9F-45B1-9EC7-9D042ABDFE82}" presName="spacer" presStyleCnt="0"/>
      <dgm:spPr/>
    </dgm:pt>
    <dgm:pt modelId="{EDAC066D-9AF8-4F20-87BE-C1D308EB0D45}" type="pres">
      <dgm:prSet presAssocID="{133D3398-5A1A-4EB6-88FA-9A6BBEA00EB5}" presName="parentText" presStyleLbl="node1" presStyleIdx="1" presStyleCnt="4">
        <dgm:presLayoutVars>
          <dgm:chMax val="0"/>
          <dgm:bulletEnabled val="1"/>
        </dgm:presLayoutVars>
      </dgm:prSet>
      <dgm:spPr/>
      <dgm:t>
        <a:bodyPr/>
        <a:lstStyle/>
        <a:p>
          <a:endParaRPr lang="en-IN"/>
        </a:p>
      </dgm:t>
    </dgm:pt>
    <dgm:pt modelId="{35A62DE3-EA65-428E-A8EF-E4F8B786B98A}" type="pres">
      <dgm:prSet presAssocID="{E9365B84-282A-409B-AA99-975C04B6779F}" presName="spacer" presStyleCnt="0"/>
      <dgm:spPr/>
    </dgm:pt>
    <dgm:pt modelId="{C0ED5DCD-E0AF-4941-9E3A-0A017C6C7213}" type="pres">
      <dgm:prSet presAssocID="{61924020-EC3C-4C78-81FA-DF1C42614044}" presName="parentText" presStyleLbl="node1" presStyleIdx="2" presStyleCnt="4">
        <dgm:presLayoutVars>
          <dgm:chMax val="0"/>
          <dgm:bulletEnabled val="1"/>
        </dgm:presLayoutVars>
      </dgm:prSet>
      <dgm:spPr/>
      <dgm:t>
        <a:bodyPr/>
        <a:lstStyle/>
        <a:p>
          <a:endParaRPr lang="en-IN"/>
        </a:p>
      </dgm:t>
    </dgm:pt>
    <dgm:pt modelId="{C96A67AD-A88B-4E04-87FC-F72A9BEF125E}" type="pres">
      <dgm:prSet presAssocID="{7ACAE0E7-40DA-4170-AEF8-956659929B4C}" presName="spacer" presStyleCnt="0"/>
      <dgm:spPr/>
    </dgm:pt>
    <dgm:pt modelId="{A89C036D-EC81-4F85-93BE-1B111FAE47DB}" type="pres">
      <dgm:prSet presAssocID="{1A52DB33-ECA9-4861-B3B0-CCF59F768E14}" presName="parentText" presStyleLbl="node1" presStyleIdx="3" presStyleCnt="4">
        <dgm:presLayoutVars>
          <dgm:chMax val="0"/>
          <dgm:bulletEnabled val="1"/>
        </dgm:presLayoutVars>
      </dgm:prSet>
      <dgm:spPr/>
      <dgm:t>
        <a:bodyPr/>
        <a:lstStyle/>
        <a:p>
          <a:endParaRPr lang="en-IN"/>
        </a:p>
      </dgm:t>
    </dgm:pt>
  </dgm:ptLst>
  <dgm:cxnLst>
    <dgm:cxn modelId="{BBCE90F0-D375-4DC9-A506-5B9372677BCF}" type="presOf" srcId="{BEE70A11-6E38-4B65-9945-330E48FC4683}" destId="{0E63C628-FF49-4ECD-A9A1-BDB702E1B70B}" srcOrd="0" destOrd="0" presId="urn:microsoft.com/office/officeart/2005/8/layout/vList2"/>
    <dgm:cxn modelId="{6008ED3E-1418-4DBD-96FB-4F8FBDB4CB72}" type="presOf" srcId="{133D3398-5A1A-4EB6-88FA-9A6BBEA00EB5}" destId="{EDAC066D-9AF8-4F20-87BE-C1D308EB0D45}" srcOrd="0" destOrd="0" presId="urn:microsoft.com/office/officeart/2005/8/layout/vList2"/>
    <dgm:cxn modelId="{E66CE5D6-E374-4C19-8F1E-831C0D83FCD5}" type="presOf" srcId="{61924020-EC3C-4C78-81FA-DF1C42614044}" destId="{C0ED5DCD-E0AF-4941-9E3A-0A017C6C7213}" srcOrd="0" destOrd="0" presId="urn:microsoft.com/office/officeart/2005/8/layout/vList2"/>
    <dgm:cxn modelId="{DF7038B0-CE55-48D9-9D4B-3986A8B2AFEB}" srcId="{BEE70A11-6E38-4B65-9945-330E48FC4683}" destId="{1A52DB33-ECA9-4861-B3B0-CCF59F768E14}" srcOrd="3" destOrd="0" parTransId="{F571A9EA-0739-448C-9DCF-CF8EDEE7705E}" sibTransId="{4171DF3D-DB80-485E-921F-9A845AF205C3}"/>
    <dgm:cxn modelId="{AE6418FE-CA64-4EB8-B0A1-75D3579B7BF8}" srcId="{BEE70A11-6E38-4B65-9945-330E48FC4683}" destId="{61924020-EC3C-4C78-81FA-DF1C42614044}" srcOrd="2" destOrd="0" parTransId="{1D53D51F-148D-4EF7-9FD0-4A41D5B56E14}" sibTransId="{7ACAE0E7-40DA-4170-AEF8-956659929B4C}"/>
    <dgm:cxn modelId="{801870D1-D121-43ED-B48B-D2787F1C4078}" srcId="{BEE70A11-6E38-4B65-9945-330E48FC4683}" destId="{0B138231-54CC-4F49-A982-78A15A241737}" srcOrd="0" destOrd="0" parTransId="{AB3CFC2B-F6AE-4FC9-A6D3-9B001A1DB25A}" sibTransId="{9902B44C-CF9F-45B1-9EC7-9D042ABDFE82}"/>
    <dgm:cxn modelId="{DAA5BAB9-F6D7-47CB-8C91-85812AAE9BA0}" type="presOf" srcId="{0B138231-54CC-4F49-A982-78A15A241737}" destId="{28A2E537-7659-4C95-B7DF-476F11A46A1E}" srcOrd="0" destOrd="0" presId="urn:microsoft.com/office/officeart/2005/8/layout/vList2"/>
    <dgm:cxn modelId="{6C15BCE2-B9BE-4F6A-868F-FA88915920FA}" type="presOf" srcId="{1A52DB33-ECA9-4861-B3B0-CCF59F768E14}" destId="{A89C036D-EC81-4F85-93BE-1B111FAE47DB}" srcOrd="0" destOrd="0" presId="urn:microsoft.com/office/officeart/2005/8/layout/vList2"/>
    <dgm:cxn modelId="{0EF3FE2F-ED13-4E12-9803-9DDEFB906E37}" srcId="{BEE70A11-6E38-4B65-9945-330E48FC4683}" destId="{133D3398-5A1A-4EB6-88FA-9A6BBEA00EB5}" srcOrd="1" destOrd="0" parTransId="{7BB4A330-B47B-448E-A0DE-598C05E264A9}" sibTransId="{E9365B84-282A-409B-AA99-975C04B6779F}"/>
    <dgm:cxn modelId="{86611181-8B9C-400D-BDAD-BDE7DCBB229C}" type="presParOf" srcId="{0E63C628-FF49-4ECD-A9A1-BDB702E1B70B}" destId="{28A2E537-7659-4C95-B7DF-476F11A46A1E}" srcOrd="0" destOrd="0" presId="urn:microsoft.com/office/officeart/2005/8/layout/vList2"/>
    <dgm:cxn modelId="{0D3F8B82-597F-4788-A34E-CB07817BC54C}" type="presParOf" srcId="{0E63C628-FF49-4ECD-A9A1-BDB702E1B70B}" destId="{1F7474E0-4EB5-47D5-A023-311E5780BBF7}" srcOrd="1" destOrd="0" presId="urn:microsoft.com/office/officeart/2005/8/layout/vList2"/>
    <dgm:cxn modelId="{9CE14BBB-B499-4CBA-A827-AC42CBA36927}" type="presParOf" srcId="{0E63C628-FF49-4ECD-A9A1-BDB702E1B70B}" destId="{EDAC066D-9AF8-4F20-87BE-C1D308EB0D45}" srcOrd="2" destOrd="0" presId="urn:microsoft.com/office/officeart/2005/8/layout/vList2"/>
    <dgm:cxn modelId="{2C2EE0A6-BF51-42F7-AA51-AF55BC4EAEFF}" type="presParOf" srcId="{0E63C628-FF49-4ECD-A9A1-BDB702E1B70B}" destId="{35A62DE3-EA65-428E-A8EF-E4F8B786B98A}" srcOrd="3" destOrd="0" presId="urn:microsoft.com/office/officeart/2005/8/layout/vList2"/>
    <dgm:cxn modelId="{818971AE-52D1-441C-BCF8-75F5744F14C9}" type="presParOf" srcId="{0E63C628-FF49-4ECD-A9A1-BDB702E1B70B}" destId="{C0ED5DCD-E0AF-4941-9E3A-0A017C6C7213}" srcOrd="4" destOrd="0" presId="urn:microsoft.com/office/officeart/2005/8/layout/vList2"/>
    <dgm:cxn modelId="{F6250C94-BD0E-4546-969D-A54EBBC45900}" type="presParOf" srcId="{0E63C628-FF49-4ECD-A9A1-BDB702E1B70B}" destId="{C96A67AD-A88B-4E04-87FC-F72A9BEF125E}" srcOrd="5" destOrd="0" presId="urn:microsoft.com/office/officeart/2005/8/layout/vList2"/>
    <dgm:cxn modelId="{ECCCAB97-CFFA-4B1F-B99F-7BB5A7CDFC07}" type="presParOf" srcId="{0E63C628-FF49-4ECD-A9A1-BDB702E1B70B}" destId="{A89C036D-EC81-4F85-93BE-1B111FAE47DB}"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50853CF7-D073-48F1-AF53-7E10E4DF3A3A}" type="doc">
      <dgm:prSet loTypeId="urn:microsoft.com/office/officeart/2005/8/layout/vList2" loCatId="list" qsTypeId="urn:microsoft.com/office/officeart/2005/8/quickstyle/simple3" qsCatId="simple" csTypeId="urn:microsoft.com/office/officeart/2005/8/colors/accent0_3" csCatId="mainScheme"/>
      <dgm:spPr/>
      <dgm:t>
        <a:bodyPr/>
        <a:lstStyle/>
        <a:p>
          <a:endParaRPr lang="en-IN"/>
        </a:p>
      </dgm:t>
    </dgm:pt>
    <dgm:pt modelId="{C43D8D93-E77A-4B72-955C-BFAC9F95B587}">
      <dgm:prSet/>
      <dgm:spPr/>
      <dgm:t>
        <a:bodyPr/>
        <a:lstStyle/>
        <a:p>
          <a:pPr rtl="0"/>
          <a:r>
            <a:rPr lang="en-US" smtClean="0"/>
            <a:t>Finding Services - UDDI</a:t>
          </a:r>
          <a:endParaRPr lang="en-IN"/>
        </a:p>
      </dgm:t>
    </dgm:pt>
    <dgm:pt modelId="{FDB09FA0-6D1F-4AF9-9B32-95868DBB5196}" type="parTrans" cxnId="{5A0A8866-28CF-4C98-AC0A-B6BE91FB39DD}">
      <dgm:prSet/>
      <dgm:spPr/>
      <dgm:t>
        <a:bodyPr/>
        <a:lstStyle/>
        <a:p>
          <a:endParaRPr lang="en-IN"/>
        </a:p>
      </dgm:t>
    </dgm:pt>
    <dgm:pt modelId="{C7FC2E6C-FFCC-425C-9B90-13C6DF440EDB}" type="sibTrans" cxnId="{5A0A8866-28CF-4C98-AC0A-B6BE91FB39DD}">
      <dgm:prSet/>
      <dgm:spPr/>
      <dgm:t>
        <a:bodyPr/>
        <a:lstStyle/>
        <a:p>
          <a:endParaRPr lang="en-IN"/>
        </a:p>
      </dgm:t>
    </dgm:pt>
    <dgm:pt modelId="{26E08F1F-34D0-43B0-B7B7-F425A41296FD}">
      <dgm:prSet/>
      <dgm:spPr/>
      <dgm:t>
        <a:bodyPr/>
        <a:lstStyle/>
        <a:p>
          <a:pPr rtl="0"/>
          <a:r>
            <a:rPr lang="en-US" smtClean="0"/>
            <a:t>Describing Services - WSDL</a:t>
          </a:r>
          <a:endParaRPr lang="en-IN"/>
        </a:p>
      </dgm:t>
    </dgm:pt>
    <dgm:pt modelId="{4F68B0A7-9C58-4CA5-AF29-F784F0802210}" type="parTrans" cxnId="{321FF734-65DB-4DC5-8FAA-8BD7A298A495}">
      <dgm:prSet/>
      <dgm:spPr/>
      <dgm:t>
        <a:bodyPr/>
        <a:lstStyle/>
        <a:p>
          <a:endParaRPr lang="en-IN"/>
        </a:p>
      </dgm:t>
    </dgm:pt>
    <dgm:pt modelId="{D874A512-7CF4-4A13-ADDC-0F4319CBDD4C}" type="sibTrans" cxnId="{321FF734-65DB-4DC5-8FAA-8BD7A298A495}">
      <dgm:prSet/>
      <dgm:spPr/>
      <dgm:t>
        <a:bodyPr/>
        <a:lstStyle/>
        <a:p>
          <a:endParaRPr lang="en-IN"/>
        </a:p>
      </dgm:t>
    </dgm:pt>
    <dgm:pt modelId="{0AD802B2-6644-4F6A-9D55-005C986A6E64}">
      <dgm:prSet/>
      <dgm:spPr/>
      <dgm:t>
        <a:bodyPr/>
        <a:lstStyle/>
        <a:p>
          <a:pPr rtl="0"/>
          <a:r>
            <a:rPr lang="en-US" smtClean="0"/>
            <a:t>Invoking Services – SOAP</a:t>
          </a:r>
          <a:endParaRPr lang="en-IN"/>
        </a:p>
      </dgm:t>
    </dgm:pt>
    <dgm:pt modelId="{AC48FC21-2348-4FAD-AEE8-C3F6F5E4AED4}" type="parTrans" cxnId="{78B8B278-7F20-4CFA-8951-D154EB3631F3}">
      <dgm:prSet/>
      <dgm:spPr/>
      <dgm:t>
        <a:bodyPr/>
        <a:lstStyle/>
        <a:p>
          <a:endParaRPr lang="en-IN"/>
        </a:p>
      </dgm:t>
    </dgm:pt>
    <dgm:pt modelId="{DDD419D6-0442-44B6-B6BA-D2C82E170836}" type="sibTrans" cxnId="{78B8B278-7F20-4CFA-8951-D154EB3631F3}">
      <dgm:prSet/>
      <dgm:spPr/>
      <dgm:t>
        <a:bodyPr/>
        <a:lstStyle/>
        <a:p>
          <a:endParaRPr lang="en-IN"/>
        </a:p>
      </dgm:t>
    </dgm:pt>
    <dgm:pt modelId="{D6656A3B-A5DD-44F1-8A8D-C847F862F957}" type="pres">
      <dgm:prSet presAssocID="{50853CF7-D073-48F1-AF53-7E10E4DF3A3A}" presName="linear" presStyleCnt="0">
        <dgm:presLayoutVars>
          <dgm:animLvl val="lvl"/>
          <dgm:resizeHandles val="exact"/>
        </dgm:presLayoutVars>
      </dgm:prSet>
      <dgm:spPr/>
      <dgm:t>
        <a:bodyPr/>
        <a:lstStyle/>
        <a:p>
          <a:endParaRPr lang="en-IN"/>
        </a:p>
      </dgm:t>
    </dgm:pt>
    <dgm:pt modelId="{2D69BCA7-074E-4C44-A58D-F7F51DE6EA92}" type="pres">
      <dgm:prSet presAssocID="{C43D8D93-E77A-4B72-955C-BFAC9F95B587}" presName="parentText" presStyleLbl="node1" presStyleIdx="0" presStyleCnt="3">
        <dgm:presLayoutVars>
          <dgm:chMax val="0"/>
          <dgm:bulletEnabled val="1"/>
        </dgm:presLayoutVars>
      </dgm:prSet>
      <dgm:spPr/>
      <dgm:t>
        <a:bodyPr/>
        <a:lstStyle/>
        <a:p>
          <a:endParaRPr lang="en-IN"/>
        </a:p>
      </dgm:t>
    </dgm:pt>
    <dgm:pt modelId="{BB4CD346-4593-4FF0-AFAB-124663C3E52B}" type="pres">
      <dgm:prSet presAssocID="{C7FC2E6C-FFCC-425C-9B90-13C6DF440EDB}" presName="spacer" presStyleCnt="0"/>
      <dgm:spPr/>
    </dgm:pt>
    <dgm:pt modelId="{FC382FFA-CD66-4E0E-8973-A40C9653C04C}" type="pres">
      <dgm:prSet presAssocID="{26E08F1F-34D0-43B0-B7B7-F425A41296FD}" presName="parentText" presStyleLbl="node1" presStyleIdx="1" presStyleCnt="3">
        <dgm:presLayoutVars>
          <dgm:chMax val="0"/>
          <dgm:bulletEnabled val="1"/>
        </dgm:presLayoutVars>
      </dgm:prSet>
      <dgm:spPr/>
      <dgm:t>
        <a:bodyPr/>
        <a:lstStyle/>
        <a:p>
          <a:endParaRPr lang="en-IN"/>
        </a:p>
      </dgm:t>
    </dgm:pt>
    <dgm:pt modelId="{CA31CCE7-4737-4E3C-A98F-EBDCBFB40A6E}" type="pres">
      <dgm:prSet presAssocID="{D874A512-7CF4-4A13-ADDC-0F4319CBDD4C}" presName="spacer" presStyleCnt="0"/>
      <dgm:spPr/>
    </dgm:pt>
    <dgm:pt modelId="{E8CCD1C6-0217-4633-9505-F14DD7482911}" type="pres">
      <dgm:prSet presAssocID="{0AD802B2-6644-4F6A-9D55-005C986A6E64}" presName="parentText" presStyleLbl="node1" presStyleIdx="2" presStyleCnt="3">
        <dgm:presLayoutVars>
          <dgm:chMax val="0"/>
          <dgm:bulletEnabled val="1"/>
        </dgm:presLayoutVars>
      </dgm:prSet>
      <dgm:spPr/>
      <dgm:t>
        <a:bodyPr/>
        <a:lstStyle/>
        <a:p>
          <a:endParaRPr lang="en-IN"/>
        </a:p>
      </dgm:t>
    </dgm:pt>
  </dgm:ptLst>
  <dgm:cxnLst>
    <dgm:cxn modelId="{5A0A8866-28CF-4C98-AC0A-B6BE91FB39DD}" srcId="{50853CF7-D073-48F1-AF53-7E10E4DF3A3A}" destId="{C43D8D93-E77A-4B72-955C-BFAC9F95B587}" srcOrd="0" destOrd="0" parTransId="{FDB09FA0-6D1F-4AF9-9B32-95868DBB5196}" sibTransId="{C7FC2E6C-FFCC-425C-9B90-13C6DF440EDB}"/>
    <dgm:cxn modelId="{A2F55D3E-18C7-4C72-8239-AF7D9A4CFA47}" type="presOf" srcId="{50853CF7-D073-48F1-AF53-7E10E4DF3A3A}" destId="{D6656A3B-A5DD-44F1-8A8D-C847F862F957}" srcOrd="0" destOrd="0" presId="urn:microsoft.com/office/officeart/2005/8/layout/vList2"/>
    <dgm:cxn modelId="{CBE00ACF-B1F0-456D-ADDE-ADC7FB60298E}" type="presOf" srcId="{C43D8D93-E77A-4B72-955C-BFAC9F95B587}" destId="{2D69BCA7-074E-4C44-A58D-F7F51DE6EA92}" srcOrd="0" destOrd="0" presId="urn:microsoft.com/office/officeart/2005/8/layout/vList2"/>
    <dgm:cxn modelId="{321FF734-65DB-4DC5-8FAA-8BD7A298A495}" srcId="{50853CF7-D073-48F1-AF53-7E10E4DF3A3A}" destId="{26E08F1F-34D0-43B0-B7B7-F425A41296FD}" srcOrd="1" destOrd="0" parTransId="{4F68B0A7-9C58-4CA5-AF29-F784F0802210}" sibTransId="{D874A512-7CF4-4A13-ADDC-0F4319CBDD4C}"/>
    <dgm:cxn modelId="{78B8B278-7F20-4CFA-8951-D154EB3631F3}" srcId="{50853CF7-D073-48F1-AF53-7E10E4DF3A3A}" destId="{0AD802B2-6644-4F6A-9D55-005C986A6E64}" srcOrd="2" destOrd="0" parTransId="{AC48FC21-2348-4FAD-AEE8-C3F6F5E4AED4}" sibTransId="{DDD419D6-0442-44B6-B6BA-D2C82E170836}"/>
    <dgm:cxn modelId="{14878827-F33A-40F0-8408-FD8EFBA86E66}" type="presOf" srcId="{0AD802B2-6644-4F6A-9D55-005C986A6E64}" destId="{E8CCD1C6-0217-4633-9505-F14DD7482911}" srcOrd="0" destOrd="0" presId="urn:microsoft.com/office/officeart/2005/8/layout/vList2"/>
    <dgm:cxn modelId="{A204B452-EE4A-43B4-8E2E-CE3CAD1E5C76}" type="presOf" srcId="{26E08F1F-34D0-43B0-B7B7-F425A41296FD}" destId="{FC382FFA-CD66-4E0E-8973-A40C9653C04C}" srcOrd="0" destOrd="0" presId="urn:microsoft.com/office/officeart/2005/8/layout/vList2"/>
    <dgm:cxn modelId="{06D815F7-90AD-4C67-87AF-88905BC4BF94}" type="presParOf" srcId="{D6656A3B-A5DD-44F1-8A8D-C847F862F957}" destId="{2D69BCA7-074E-4C44-A58D-F7F51DE6EA92}" srcOrd="0" destOrd="0" presId="urn:microsoft.com/office/officeart/2005/8/layout/vList2"/>
    <dgm:cxn modelId="{4909D045-4A1C-4895-9BA2-03DF202EFCEC}" type="presParOf" srcId="{D6656A3B-A5DD-44F1-8A8D-C847F862F957}" destId="{BB4CD346-4593-4FF0-AFAB-124663C3E52B}" srcOrd="1" destOrd="0" presId="urn:microsoft.com/office/officeart/2005/8/layout/vList2"/>
    <dgm:cxn modelId="{30206BEF-8136-442A-B1C5-47CD6C773826}" type="presParOf" srcId="{D6656A3B-A5DD-44F1-8A8D-C847F862F957}" destId="{FC382FFA-CD66-4E0E-8973-A40C9653C04C}" srcOrd="2" destOrd="0" presId="urn:microsoft.com/office/officeart/2005/8/layout/vList2"/>
    <dgm:cxn modelId="{4A2933CB-3B56-48DC-8EB2-D359542188A7}" type="presParOf" srcId="{D6656A3B-A5DD-44F1-8A8D-C847F862F957}" destId="{CA31CCE7-4737-4E3C-A98F-EBDCBFB40A6E}" srcOrd="3" destOrd="0" presId="urn:microsoft.com/office/officeart/2005/8/layout/vList2"/>
    <dgm:cxn modelId="{2352F617-5E91-4E7B-9931-287BB7BD54CA}" type="presParOf" srcId="{D6656A3B-A5DD-44F1-8A8D-C847F862F957}" destId="{E8CCD1C6-0217-4633-9505-F14DD7482911}"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A5B66A62-8DB9-44B5-BDB0-D82AECB14F00}" type="doc">
      <dgm:prSet loTypeId="urn:microsoft.com/office/officeart/2005/8/layout/vList2" loCatId="list" qsTypeId="urn:microsoft.com/office/officeart/2005/8/quickstyle/simple3" qsCatId="simple" csTypeId="urn:microsoft.com/office/officeart/2005/8/colors/accent0_3" csCatId="mainScheme"/>
      <dgm:spPr/>
      <dgm:t>
        <a:bodyPr/>
        <a:lstStyle/>
        <a:p>
          <a:endParaRPr lang="en-IN"/>
        </a:p>
      </dgm:t>
    </dgm:pt>
    <dgm:pt modelId="{BAF5C0DE-C156-430F-8BFC-5DDA76B3F27C}">
      <dgm:prSet/>
      <dgm:spPr/>
      <dgm:t>
        <a:bodyPr/>
        <a:lstStyle/>
        <a:p>
          <a:pPr rtl="0"/>
          <a:r>
            <a:rPr lang="en-US" smtClean="0"/>
            <a:t>Universal Description, Discovery and Integration</a:t>
          </a:r>
          <a:endParaRPr lang="en-IN"/>
        </a:p>
      </dgm:t>
    </dgm:pt>
    <dgm:pt modelId="{ADC0E0EB-DB4F-438B-84A4-CD5168AB10DD}" type="parTrans" cxnId="{A146E398-509C-47C9-912B-9FC0C3B3849D}">
      <dgm:prSet/>
      <dgm:spPr/>
      <dgm:t>
        <a:bodyPr/>
        <a:lstStyle/>
        <a:p>
          <a:endParaRPr lang="en-IN"/>
        </a:p>
      </dgm:t>
    </dgm:pt>
    <dgm:pt modelId="{BB33133E-9A2D-4DFC-AF54-E98A9E8DB448}" type="sibTrans" cxnId="{A146E398-509C-47C9-912B-9FC0C3B3849D}">
      <dgm:prSet/>
      <dgm:spPr/>
      <dgm:t>
        <a:bodyPr/>
        <a:lstStyle/>
        <a:p>
          <a:endParaRPr lang="en-IN"/>
        </a:p>
      </dgm:t>
    </dgm:pt>
    <dgm:pt modelId="{18A4D66B-A12C-4C71-920E-D01E725884DD}">
      <dgm:prSet/>
      <dgm:spPr/>
      <dgm:t>
        <a:bodyPr/>
        <a:lstStyle/>
        <a:p>
          <a:pPr rtl="0"/>
          <a:r>
            <a:rPr lang="en-US" smtClean="0"/>
            <a:t>A way for clients to find web services</a:t>
          </a:r>
          <a:endParaRPr lang="en-IN"/>
        </a:p>
      </dgm:t>
    </dgm:pt>
    <dgm:pt modelId="{196F7CAA-683B-4471-A2F7-5ADF45C710D3}" type="parTrans" cxnId="{4E13CA2E-2602-485C-978B-83FA738E8BDB}">
      <dgm:prSet/>
      <dgm:spPr/>
      <dgm:t>
        <a:bodyPr/>
        <a:lstStyle/>
        <a:p>
          <a:endParaRPr lang="en-IN"/>
        </a:p>
      </dgm:t>
    </dgm:pt>
    <dgm:pt modelId="{DAF287E0-09C7-47E9-B8EF-DB5013700A37}" type="sibTrans" cxnId="{4E13CA2E-2602-485C-978B-83FA738E8BDB}">
      <dgm:prSet/>
      <dgm:spPr/>
      <dgm:t>
        <a:bodyPr/>
        <a:lstStyle/>
        <a:p>
          <a:endParaRPr lang="en-IN"/>
        </a:p>
      </dgm:t>
    </dgm:pt>
    <dgm:pt modelId="{F343596F-2606-4924-AF88-7977C3E42E62}">
      <dgm:prSet/>
      <dgm:spPr/>
      <dgm:t>
        <a:bodyPr/>
        <a:lstStyle/>
        <a:p>
          <a:pPr rtl="0"/>
          <a:r>
            <a:rPr lang="en-US" smtClean="0"/>
            <a:t>Not being used very much, yet</a:t>
          </a:r>
          <a:endParaRPr lang="en-IN"/>
        </a:p>
      </dgm:t>
    </dgm:pt>
    <dgm:pt modelId="{D6F53142-F850-446E-ABE0-1388100DD22D}" type="parTrans" cxnId="{91C53DD6-FD6D-4BB6-B4E9-8290CA789AF4}">
      <dgm:prSet/>
      <dgm:spPr/>
      <dgm:t>
        <a:bodyPr/>
        <a:lstStyle/>
        <a:p>
          <a:endParaRPr lang="en-IN"/>
        </a:p>
      </dgm:t>
    </dgm:pt>
    <dgm:pt modelId="{4EE03CFB-79E4-477E-AF42-BDEBFDB8F874}" type="sibTrans" cxnId="{91C53DD6-FD6D-4BB6-B4E9-8290CA789AF4}">
      <dgm:prSet/>
      <dgm:spPr/>
      <dgm:t>
        <a:bodyPr/>
        <a:lstStyle/>
        <a:p>
          <a:endParaRPr lang="en-IN"/>
        </a:p>
      </dgm:t>
    </dgm:pt>
    <dgm:pt modelId="{B5B0B332-8AEF-4A9B-84FA-AE0B1E51407D}" type="pres">
      <dgm:prSet presAssocID="{A5B66A62-8DB9-44B5-BDB0-D82AECB14F00}" presName="linear" presStyleCnt="0">
        <dgm:presLayoutVars>
          <dgm:animLvl val="lvl"/>
          <dgm:resizeHandles val="exact"/>
        </dgm:presLayoutVars>
      </dgm:prSet>
      <dgm:spPr/>
      <dgm:t>
        <a:bodyPr/>
        <a:lstStyle/>
        <a:p>
          <a:endParaRPr lang="en-IN"/>
        </a:p>
      </dgm:t>
    </dgm:pt>
    <dgm:pt modelId="{FB131863-50ED-4C77-B425-D37AF78CA749}" type="pres">
      <dgm:prSet presAssocID="{BAF5C0DE-C156-430F-8BFC-5DDA76B3F27C}" presName="parentText" presStyleLbl="node1" presStyleIdx="0" presStyleCnt="3">
        <dgm:presLayoutVars>
          <dgm:chMax val="0"/>
          <dgm:bulletEnabled val="1"/>
        </dgm:presLayoutVars>
      </dgm:prSet>
      <dgm:spPr/>
      <dgm:t>
        <a:bodyPr/>
        <a:lstStyle/>
        <a:p>
          <a:endParaRPr lang="en-IN"/>
        </a:p>
      </dgm:t>
    </dgm:pt>
    <dgm:pt modelId="{F2522B82-866B-4576-835D-13E14AE5A5E9}" type="pres">
      <dgm:prSet presAssocID="{BB33133E-9A2D-4DFC-AF54-E98A9E8DB448}" presName="spacer" presStyleCnt="0"/>
      <dgm:spPr/>
    </dgm:pt>
    <dgm:pt modelId="{81FFDF6C-0329-4BA7-A781-064C9B351F8E}" type="pres">
      <dgm:prSet presAssocID="{18A4D66B-A12C-4C71-920E-D01E725884DD}" presName="parentText" presStyleLbl="node1" presStyleIdx="1" presStyleCnt="3">
        <dgm:presLayoutVars>
          <dgm:chMax val="0"/>
          <dgm:bulletEnabled val="1"/>
        </dgm:presLayoutVars>
      </dgm:prSet>
      <dgm:spPr/>
      <dgm:t>
        <a:bodyPr/>
        <a:lstStyle/>
        <a:p>
          <a:endParaRPr lang="en-IN"/>
        </a:p>
      </dgm:t>
    </dgm:pt>
    <dgm:pt modelId="{4C016437-86A8-469F-B22B-CCEFF1009B65}" type="pres">
      <dgm:prSet presAssocID="{DAF287E0-09C7-47E9-B8EF-DB5013700A37}" presName="spacer" presStyleCnt="0"/>
      <dgm:spPr/>
    </dgm:pt>
    <dgm:pt modelId="{E9B69EDA-908E-4202-8DF5-428AC9A6EB0A}" type="pres">
      <dgm:prSet presAssocID="{F343596F-2606-4924-AF88-7977C3E42E62}" presName="parentText" presStyleLbl="node1" presStyleIdx="2" presStyleCnt="3">
        <dgm:presLayoutVars>
          <dgm:chMax val="0"/>
          <dgm:bulletEnabled val="1"/>
        </dgm:presLayoutVars>
      </dgm:prSet>
      <dgm:spPr/>
      <dgm:t>
        <a:bodyPr/>
        <a:lstStyle/>
        <a:p>
          <a:endParaRPr lang="en-IN"/>
        </a:p>
      </dgm:t>
    </dgm:pt>
  </dgm:ptLst>
  <dgm:cxnLst>
    <dgm:cxn modelId="{16E55B20-DFA8-44B0-B479-3FBCDEC8D85B}" type="presOf" srcId="{A5B66A62-8DB9-44B5-BDB0-D82AECB14F00}" destId="{B5B0B332-8AEF-4A9B-84FA-AE0B1E51407D}" srcOrd="0" destOrd="0" presId="urn:microsoft.com/office/officeart/2005/8/layout/vList2"/>
    <dgm:cxn modelId="{3879BA47-2489-41E9-94C0-CBDB9B516A58}" type="presOf" srcId="{18A4D66B-A12C-4C71-920E-D01E725884DD}" destId="{81FFDF6C-0329-4BA7-A781-064C9B351F8E}" srcOrd="0" destOrd="0" presId="urn:microsoft.com/office/officeart/2005/8/layout/vList2"/>
    <dgm:cxn modelId="{A146E398-509C-47C9-912B-9FC0C3B3849D}" srcId="{A5B66A62-8DB9-44B5-BDB0-D82AECB14F00}" destId="{BAF5C0DE-C156-430F-8BFC-5DDA76B3F27C}" srcOrd="0" destOrd="0" parTransId="{ADC0E0EB-DB4F-438B-84A4-CD5168AB10DD}" sibTransId="{BB33133E-9A2D-4DFC-AF54-E98A9E8DB448}"/>
    <dgm:cxn modelId="{91C53DD6-FD6D-4BB6-B4E9-8290CA789AF4}" srcId="{A5B66A62-8DB9-44B5-BDB0-D82AECB14F00}" destId="{F343596F-2606-4924-AF88-7977C3E42E62}" srcOrd="2" destOrd="0" parTransId="{D6F53142-F850-446E-ABE0-1388100DD22D}" sibTransId="{4EE03CFB-79E4-477E-AF42-BDEBFDB8F874}"/>
    <dgm:cxn modelId="{F3BE9523-5829-468D-8909-7ECA4A618EF5}" type="presOf" srcId="{F343596F-2606-4924-AF88-7977C3E42E62}" destId="{E9B69EDA-908E-4202-8DF5-428AC9A6EB0A}" srcOrd="0" destOrd="0" presId="urn:microsoft.com/office/officeart/2005/8/layout/vList2"/>
    <dgm:cxn modelId="{53001D14-8840-42EF-B833-7663133E9806}" type="presOf" srcId="{BAF5C0DE-C156-430F-8BFC-5DDA76B3F27C}" destId="{FB131863-50ED-4C77-B425-D37AF78CA749}" srcOrd="0" destOrd="0" presId="urn:microsoft.com/office/officeart/2005/8/layout/vList2"/>
    <dgm:cxn modelId="{4E13CA2E-2602-485C-978B-83FA738E8BDB}" srcId="{A5B66A62-8DB9-44B5-BDB0-D82AECB14F00}" destId="{18A4D66B-A12C-4C71-920E-D01E725884DD}" srcOrd="1" destOrd="0" parTransId="{196F7CAA-683B-4471-A2F7-5ADF45C710D3}" sibTransId="{DAF287E0-09C7-47E9-B8EF-DB5013700A37}"/>
    <dgm:cxn modelId="{AD70ABF0-6D3C-492A-A960-3E00B31A9A1D}" type="presParOf" srcId="{B5B0B332-8AEF-4A9B-84FA-AE0B1E51407D}" destId="{FB131863-50ED-4C77-B425-D37AF78CA749}" srcOrd="0" destOrd="0" presId="urn:microsoft.com/office/officeart/2005/8/layout/vList2"/>
    <dgm:cxn modelId="{B6DB19F2-BECA-4494-84E9-B7D2437B36AF}" type="presParOf" srcId="{B5B0B332-8AEF-4A9B-84FA-AE0B1E51407D}" destId="{F2522B82-866B-4576-835D-13E14AE5A5E9}" srcOrd="1" destOrd="0" presId="urn:microsoft.com/office/officeart/2005/8/layout/vList2"/>
    <dgm:cxn modelId="{4D6B2A30-FEB5-4BCE-A227-58CD900BA0C4}" type="presParOf" srcId="{B5B0B332-8AEF-4A9B-84FA-AE0B1E51407D}" destId="{81FFDF6C-0329-4BA7-A781-064C9B351F8E}" srcOrd="2" destOrd="0" presId="urn:microsoft.com/office/officeart/2005/8/layout/vList2"/>
    <dgm:cxn modelId="{55B8A0F1-B50A-4B46-8F88-521C7F1F711E}" type="presParOf" srcId="{B5B0B332-8AEF-4A9B-84FA-AE0B1E51407D}" destId="{4C016437-86A8-469F-B22B-CCEFF1009B65}" srcOrd="3" destOrd="0" presId="urn:microsoft.com/office/officeart/2005/8/layout/vList2"/>
    <dgm:cxn modelId="{35B7B865-1C6F-40B9-ABC5-B92E01E90687}" type="presParOf" srcId="{B5B0B332-8AEF-4A9B-84FA-AE0B1E51407D}" destId="{E9B69EDA-908E-4202-8DF5-428AC9A6EB0A}"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4649B0-C13B-438C-B297-88628164BB68}">
      <dsp:nvSpPr>
        <dsp:cNvPr id="0" name=""/>
        <dsp:cNvSpPr/>
      </dsp:nvSpPr>
      <dsp:spPr>
        <a:xfrm>
          <a:off x="0" y="34240"/>
          <a:ext cx="10464800" cy="775710"/>
        </a:xfrm>
        <a:prstGeom prst="roundRect">
          <a:avLst/>
        </a:prstGeom>
        <a:gradFill rotWithShape="0">
          <a:gsLst>
            <a:gs pos="0">
              <a:schemeClr val="dk2">
                <a:hueOff val="0"/>
                <a:satOff val="0"/>
                <a:lumOff val="0"/>
                <a:alphaOff val="0"/>
                <a:tint val="50000"/>
                <a:satMod val="300000"/>
              </a:schemeClr>
            </a:gs>
            <a:gs pos="35000">
              <a:schemeClr val="dk2">
                <a:hueOff val="0"/>
                <a:satOff val="0"/>
                <a:lumOff val="0"/>
                <a:alphaOff val="0"/>
                <a:tint val="37000"/>
                <a:satMod val="300000"/>
              </a:schemeClr>
            </a:gs>
            <a:gs pos="100000">
              <a:schemeClr val="dk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9540" tIns="129540" rIns="129540" bIns="129540" numCol="1" spcCol="1270" anchor="ctr" anchorCtr="0">
          <a:noAutofit/>
        </a:bodyPr>
        <a:lstStyle/>
        <a:p>
          <a:pPr lvl="0" algn="l" defTabSz="1511300">
            <a:lnSpc>
              <a:spcPct val="90000"/>
            </a:lnSpc>
            <a:spcBef>
              <a:spcPct val="0"/>
            </a:spcBef>
            <a:spcAft>
              <a:spcPct val="35000"/>
            </a:spcAft>
          </a:pPr>
          <a:r>
            <a:rPr lang="en-GB" altLang="en-US" sz="3400" kern="1200" dirty="0" smtClean="0"/>
            <a:t>Remote Objects</a:t>
          </a:r>
          <a:endParaRPr lang="en-GB" altLang="en-US" sz="3400" kern="1200" dirty="0"/>
        </a:p>
      </dsp:txBody>
      <dsp:txXfrm>
        <a:off x="37867" y="72107"/>
        <a:ext cx="10389066" cy="699976"/>
      </dsp:txXfrm>
    </dsp:sp>
    <dsp:sp modelId="{7813A8D8-E413-4485-82EE-4B07ADF41DA0}">
      <dsp:nvSpPr>
        <dsp:cNvPr id="0" name=""/>
        <dsp:cNvSpPr/>
      </dsp:nvSpPr>
      <dsp:spPr>
        <a:xfrm>
          <a:off x="0" y="907870"/>
          <a:ext cx="10464800" cy="775710"/>
        </a:xfrm>
        <a:prstGeom prst="roundRect">
          <a:avLst/>
        </a:prstGeom>
        <a:gradFill rotWithShape="0">
          <a:gsLst>
            <a:gs pos="0">
              <a:schemeClr val="dk2">
                <a:hueOff val="0"/>
                <a:satOff val="0"/>
                <a:lumOff val="0"/>
                <a:alphaOff val="0"/>
                <a:tint val="50000"/>
                <a:satMod val="300000"/>
              </a:schemeClr>
            </a:gs>
            <a:gs pos="35000">
              <a:schemeClr val="dk2">
                <a:hueOff val="0"/>
                <a:satOff val="0"/>
                <a:lumOff val="0"/>
                <a:alphaOff val="0"/>
                <a:tint val="37000"/>
                <a:satMod val="300000"/>
              </a:schemeClr>
            </a:gs>
            <a:gs pos="100000">
              <a:schemeClr val="dk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9540" tIns="129540" rIns="129540" bIns="129540" numCol="1" spcCol="1270" anchor="ctr" anchorCtr="0">
          <a:noAutofit/>
        </a:bodyPr>
        <a:lstStyle/>
        <a:p>
          <a:pPr lvl="0" algn="l" defTabSz="1511300">
            <a:lnSpc>
              <a:spcPct val="90000"/>
            </a:lnSpc>
            <a:spcBef>
              <a:spcPct val="0"/>
            </a:spcBef>
            <a:spcAft>
              <a:spcPct val="35000"/>
            </a:spcAft>
          </a:pPr>
          <a:r>
            <a:rPr lang="en-GB" altLang="en-US" sz="3400" kern="1200" dirty="0" smtClean="0"/>
            <a:t>What is SOAP</a:t>
          </a:r>
        </a:p>
      </dsp:txBody>
      <dsp:txXfrm>
        <a:off x="37867" y="945737"/>
        <a:ext cx="10389066" cy="699976"/>
      </dsp:txXfrm>
    </dsp:sp>
    <dsp:sp modelId="{5F169AF9-DDB5-4F2F-A531-5BC5EB26487F}">
      <dsp:nvSpPr>
        <dsp:cNvPr id="0" name=""/>
        <dsp:cNvSpPr/>
      </dsp:nvSpPr>
      <dsp:spPr>
        <a:xfrm>
          <a:off x="0" y="1781500"/>
          <a:ext cx="10464800" cy="775710"/>
        </a:xfrm>
        <a:prstGeom prst="roundRect">
          <a:avLst/>
        </a:prstGeom>
        <a:gradFill rotWithShape="0">
          <a:gsLst>
            <a:gs pos="0">
              <a:schemeClr val="dk2">
                <a:hueOff val="0"/>
                <a:satOff val="0"/>
                <a:lumOff val="0"/>
                <a:alphaOff val="0"/>
                <a:tint val="50000"/>
                <a:satMod val="300000"/>
              </a:schemeClr>
            </a:gs>
            <a:gs pos="35000">
              <a:schemeClr val="dk2">
                <a:hueOff val="0"/>
                <a:satOff val="0"/>
                <a:lumOff val="0"/>
                <a:alphaOff val="0"/>
                <a:tint val="37000"/>
                <a:satMod val="300000"/>
              </a:schemeClr>
            </a:gs>
            <a:gs pos="100000">
              <a:schemeClr val="dk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9540" tIns="129540" rIns="129540" bIns="129540" numCol="1" spcCol="1270" anchor="ctr" anchorCtr="0">
          <a:noAutofit/>
        </a:bodyPr>
        <a:lstStyle/>
        <a:p>
          <a:pPr lvl="0" algn="l" defTabSz="1511300" rtl="0">
            <a:lnSpc>
              <a:spcPct val="90000"/>
            </a:lnSpc>
            <a:spcBef>
              <a:spcPct val="0"/>
            </a:spcBef>
            <a:spcAft>
              <a:spcPct val="35000"/>
            </a:spcAft>
          </a:pPr>
          <a:r>
            <a:rPr lang="en-GB" altLang="en-US" sz="3400" kern="1200" dirty="0" smtClean="0"/>
            <a:t>Snarky Questions</a:t>
          </a:r>
          <a:r>
            <a:rPr lang="en-IN" sz="3400" kern="1200" dirty="0" smtClean="0"/>
            <a:t> </a:t>
          </a:r>
          <a:endParaRPr lang="en-IN" sz="3400" kern="1200" dirty="0"/>
        </a:p>
      </dsp:txBody>
      <dsp:txXfrm>
        <a:off x="37867" y="1819367"/>
        <a:ext cx="10389066" cy="699976"/>
      </dsp:txXfrm>
    </dsp:sp>
    <dsp:sp modelId="{37C4A1D6-61DD-4DB2-ABEA-E576A46F04E1}">
      <dsp:nvSpPr>
        <dsp:cNvPr id="0" name=""/>
        <dsp:cNvSpPr/>
      </dsp:nvSpPr>
      <dsp:spPr>
        <a:xfrm>
          <a:off x="0" y="2655130"/>
          <a:ext cx="10464800" cy="775710"/>
        </a:xfrm>
        <a:prstGeom prst="roundRect">
          <a:avLst/>
        </a:prstGeom>
        <a:gradFill rotWithShape="0">
          <a:gsLst>
            <a:gs pos="0">
              <a:schemeClr val="dk2">
                <a:hueOff val="0"/>
                <a:satOff val="0"/>
                <a:lumOff val="0"/>
                <a:alphaOff val="0"/>
                <a:tint val="50000"/>
                <a:satMod val="300000"/>
              </a:schemeClr>
            </a:gs>
            <a:gs pos="35000">
              <a:schemeClr val="dk2">
                <a:hueOff val="0"/>
                <a:satOff val="0"/>
                <a:lumOff val="0"/>
                <a:alphaOff val="0"/>
                <a:tint val="37000"/>
                <a:satMod val="300000"/>
              </a:schemeClr>
            </a:gs>
            <a:gs pos="100000">
              <a:schemeClr val="dk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9540" tIns="129540" rIns="129540" bIns="129540" numCol="1" spcCol="1270" anchor="ctr" anchorCtr="0">
          <a:noAutofit/>
        </a:bodyPr>
        <a:lstStyle/>
        <a:p>
          <a:pPr lvl="0" algn="l" defTabSz="1511300">
            <a:lnSpc>
              <a:spcPct val="90000"/>
            </a:lnSpc>
            <a:spcBef>
              <a:spcPct val="0"/>
            </a:spcBef>
            <a:spcAft>
              <a:spcPct val="35000"/>
            </a:spcAft>
          </a:pPr>
          <a:r>
            <a:rPr lang="en-GB" altLang="en-US" sz="3400" kern="1200" dirty="0" smtClean="0"/>
            <a:t>What is REST</a:t>
          </a:r>
          <a:endParaRPr lang="en-GB" altLang="en-US" sz="3400" kern="1200" dirty="0"/>
        </a:p>
      </dsp:txBody>
      <dsp:txXfrm>
        <a:off x="37867" y="2692997"/>
        <a:ext cx="10389066" cy="699976"/>
      </dsp:txXfrm>
    </dsp:sp>
    <dsp:sp modelId="{721CA7C1-8767-444D-BCC3-A417C6DF7D30}">
      <dsp:nvSpPr>
        <dsp:cNvPr id="0" name=""/>
        <dsp:cNvSpPr/>
      </dsp:nvSpPr>
      <dsp:spPr>
        <a:xfrm>
          <a:off x="0" y="3528760"/>
          <a:ext cx="10464800" cy="775710"/>
        </a:xfrm>
        <a:prstGeom prst="roundRect">
          <a:avLst/>
        </a:prstGeom>
        <a:gradFill rotWithShape="0">
          <a:gsLst>
            <a:gs pos="0">
              <a:schemeClr val="dk2">
                <a:hueOff val="0"/>
                <a:satOff val="0"/>
                <a:lumOff val="0"/>
                <a:alphaOff val="0"/>
                <a:tint val="50000"/>
                <a:satMod val="300000"/>
              </a:schemeClr>
            </a:gs>
            <a:gs pos="35000">
              <a:schemeClr val="dk2">
                <a:hueOff val="0"/>
                <a:satOff val="0"/>
                <a:lumOff val="0"/>
                <a:alphaOff val="0"/>
                <a:tint val="37000"/>
                <a:satMod val="300000"/>
              </a:schemeClr>
            </a:gs>
            <a:gs pos="100000">
              <a:schemeClr val="dk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9540" tIns="129540" rIns="129540" bIns="129540" numCol="1" spcCol="1270" anchor="ctr" anchorCtr="0">
          <a:noAutofit/>
        </a:bodyPr>
        <a:lstStyle/>
        <a:p>
          <a:pPr lvl="0" algn="l" defTabSz="1511300" rtl="0">
            <a:lnSpc>
              <a:spcPct val="90000"/>
            </a:lnSpc>
            <a:spcBef>
              <a:spcPct val="0"/>
            </a:spcBef>
            <a:spcAft>
              <a:spcPct val="35000"/>
            </a:spcAft>
          </a:pPr>
          <a:r>
            <a:rPr lang="en-GB" altLang="en-US" sz="3400" kern="1200" smtClean="0"/>
            <a:t>Snarky Questions</a:t>
          </a:r>
          <a:r>
            <a:rPr lang="en-IN" sz="3400" kern="1200" smtClean="0"/>
            <a:t> </a:t>
          </a:r>
          <a:endParaRPr lang="en-IN" sz="3400" kern="1200" dirty="0"/>
        </a:p>
      </dsp:txBody>
      <dsp:txXfrm>
        <a:off x="37867" y="3566627"/>
        <a:ext cx="10389066" cy="699976"/>
      </dsp:txXfrm>
    </dsp:sp>
    <dsp:sp modelId="{C655B498-BAC3-4239-B45D-4D591D2244E9}">
      <dsp:nvSpPr>
        <dsp:cNvPr id="0" name=""/>
        <dsp:cNvSpPr/>
      </dsp:nvSpPr>
      <dsp:spPr>
        <a:xfrm>
          <a:off x="0" y="4402390"/>
          <a:ext cx="10464800" cy="775710"/>
        </a:xfrm>
        <a:prstGeom prst="roundRect">
          <a:avLst/>
        </a:prstGeom>
        <a:gradFill rotWithShape="0">
          <a:gsLst>
            <a:gs pos="0">
              <a:schemeClr val="dk2">
                <a:hueOff val="0"/>
                <a:satOff val="0"/>
                <a:lumOff val="0"/>
                <a:alphaOff val="0"/>
                <a:tint val="50000"/>
                <a:satMod val="300000"/>
              </a:schemeClr>
            </a:gs>
            <a:gs pos="35000">
              <a:schemeClr val="dk2">
                <a:hueOff val="0"/>
                <a:satOff val="0"/>
                <a:lumOff val="0"/>
                <a:alphaOff val="0"/>
                <a:tint val="37000"/>
                <a:satMod val="300000"/>
              </a:schemeClr>
            </a:gs>
            <a:gs pos="100000">
              <a:schemeClr val="dk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9540" tIns="129540" rIns="129540" bIns="129540" numCol="1" spcCol="1270" anchor="ctr" anchorCtr="0">
          <a:noAutofit/>
        </a:bodyPr>
        <a:lstStyle/>
        <a:p>
          <a:pPr lvl="0" algn="l" defTabSz="1511300">
            <a:lnSpc>
              <a:spcPct val="90000"/>
            </a:lnSpc>
            <a:spcBef>
              <a:spcPct val="0"/>
            </a:spcBef>
            <a:spcAft>
              <a:spcPct val="35000"/>
            </a:spcAft>
          </a:pPr>
          <a:r>
            <a:rPr lang="en-GB" altLang="en-US" sz="3400" kern="1200" smtClean="0"/>
            <a:t>The killer argument</a:t>
          </a:r>
          <a:endParaRPr lang="en-IN" sz="3400" kern="1200"/>
        </a:p>
      </dsp:txBody>
      <dsp:txXfrm>
        <a:off x="37867" y="4440257"/>
        <a:ext cx="10389066" cy="699976"/>
      </dsp:txXfrm>
    </dsp:sp>
    <dsp:sp modelId="{F5B561D9-F67C-4B0C-99E7-B5433D2B13BE}">
      <dsp:nvSpPr>
        <dsp:cNvPr id="0" name=""/>
        <dsp:cNvSpPr/>
      </dsp:nvSpPr>
      <dsp:spPr>
        <a:xfrm>
          <a:off x="0" y="5276020"/>
          <a:ext cx="10464800" cy="775710"/>
        </a:xfrm>
        <a:prstGeom prst="roundRect">
          <a:avLst/>
        </a:prstGeom>
        <a:gradFill rotWithShape="0">
          <a:gsLst>
            <a:gs pos="0">
              <a:schemeClr val="dk2">
                <a:hueOff val="0"/>
                <a:satOff val="0"/>
                <a:lumOff val="0"/>
                <a:alphaOff val="0"/>
                <a:tint val="50000"/>
                <a:satMod val="300000"/>
              </a:schemeClr>
            </a:gs>
            <a:gs pos="35000">
              <a:schemeClr val="dk2">
                <a:hueOff val="0"/>
                <a:satOff val="0"/>
                <a:lumOff val="0"/>
                <a:alphaOff val="0"/>
                <a:tint val="37000"/>
                <a:satMod val="300000"/>
              </a:schemeClr>
            </a:gs>
            <a:gs pos="100000">
              <a:schemeClr val="dk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9540" tIns="129540" rIns="129540" bIns="129540" numCol="1" spcCol="1270" anchor="ctr" anchorCtr="0">
          <a:noAutofit/>
        </a:bodyPr>
        <a:lstStyle/>
        <a:p>
          <a:pPr lvl="0" algn="l" defTabSz="1511300">
            <a:lnSpc>
              <a:spcPct val="90000"/>
            </a:lnSpc>
            <a:spcBef>
              <a:spcPct val="0"/>
            </a:spcBef>
            <a:spcAft>
              <a:spcPct val="35000"/>
            </a:spcAft>
          </a:pPr>
          <a:r>
            <a:rPr lang="en-GB" altLang="en-US" sz="3400" kern="1200" dirty="0" smtClean="0"/>
            <a:t>N-Tier Web Architecture</a:t>
          </a:r>
          <a:endParaRPr lang="en-GB" altLang="en-US" sz="3400" kern="1200" dirty="0"/>
        </a:p>
      </dsp:txBody>
      <dsp:txXfrm>
        <a:off x="37867" y="5313887"/>
        <a:ext cx="10389066" cy="699976"/>
      </dsp:txXfrm>
    </dsp:sp>
    <dsp:sp modelId="{F569AEDB-BEB9-4ECD-BADC-6606781E20CB}">
      <dsp:nvSpPr>
        <dsp:cNvPr id="0" name=""/>
        <dsp:cNvSpPr/>
      </dsp:nvSpPr>
      <dsp:spPr>
        <a:xfrm>
          <a:off x="0" y="6149650"/>
          <a:ext cx="10464800" cy="775710"/>
        </a:xfrm>
        <a:prstGeom prst="roundRect">
          <a:avLst/>
        </a:prstGeom>
        <a:gradFill rotWithShape="0">
          <a:gsLst>
            <a:gs pos="0">
              <a:schemeClr val="dk2">
                <a:hueOff val="0"/>
                <a:satOff val="0"/>
                <a:lumOff val="0"/>
                <a:alphaOff val="0"/>
                <a:tint val="50000"/>
                <a:satMod val="300000"/>
              </a:schemeClr>
            </a:gs>
            <a:gs pos="35000">
              <a:schemeClr val="dk2">
                <a:hueOff val="0"/>
                <a:satOff val="0"/>
                <a:lumOff val="0"/>
                <a:alphaOff val="0"/>
                <a:tint val="37000"/>
                <a:satMod val="300000"/>
              </a:schemeClr>
            </a:gs>
            <a:gs pos="100000">
              <a:schemeClr val="dk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9540" tIns="129540" rIns="129540" bIns="129540" numCol="1" spcCol="1270" anchor="ctr" anchorCtr="0">
          <a:noAutofit/>
        </a:bodyPr>
        <a:lstStyle/>
        <a:p>
          <a:pPr lvl="0" algn="l" defTabSz="1511300" rtl="0">
            <a:lnSpc>
              <a:spcPct val="90000"/>
            </a:lnSpc>
            <a:spcBef>
              <a:spcPct val="0"/>
            </a:spcBef>
            <a:spcAft>
              <a:spcPct val="35000"/>
            </a:spcAft>
          </a:pPr>
          <a:r>
            <a:rPr lang="en-GB" altLang="en-US" sz="3400" kern="1200" smtClean="0"/>
            <a:t>Snarky Questions</a:t>
          </a:r>
          <a:r>
            <a:rPr lang="en-IN" sz="3400" kern="1200" smtClean="0"/>
            <a:t> </a:t>
          </a:r>
          <a:endParaRPr lang="en-IN" sz="3400" kern="1200" dirty="0"/>
        </a:p>
      </dsp:txBody>
      <dsp:txXfrm>
        <a:off x="37867" y="6187517"/>
        <a:ext cx="10389066" cy="699976"/>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C230D8-DF7D-408B-82FD-3821EE1D10F5}">
      <dsp:nvSpPr>
        <dsp:cNvPr id="0" name=""/>
        <dsp:cNvSpPr/>
      </dsp:nvSpPr>
      <dsp:spPr>
        <a:xfrm rot="16200000">
          <a:off x="434" y="988789"/>
          <a:ext cx="4982021" cy="4982021"/>
        </a:xfrm>
        <a:prstGeom prst="upArrow">
          <a:avLst>
            <a:gd name="adj1" fmla="val 50000"/>
            <a:gd name="adj2" fmla="val 35000"/>
          </a:avLst>
        </a:prstGeom>
        <a:gradFill rotWithShape="0">
          <a:gsLst>
            <a:gs pos="0">
              <a:schemeClr val="dk2">
                <a:hueOff val="0"/>
                <a:satOff val="0"/>
                <a:lumOff val="0"/>
                <a:alphaOff val="0"/>
                <a:tint val="50000"/>
                <a:satMod val="300000"/>
              </a:schemeClr>
            </a:gs>
            <a:gs pos="35000">
              <a:schemeClr val="dk2">
                <a:hueOff val="0"/>
                <a:satOff val="0"/>
                <a:lumOff val="0"/>
                <a:alphaOff val="0"/>
                <a:tint val="37000"/>
                <a:satMod val="300000"/>
              </a:schemeClr>
            </a:gs>
            <a:gs pos="100000">
              <a:schemeClr val="dk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70688" tIns="170688" rIns="170688" bIns="170688" numCol="1" spcCol="1270" anchor="t" anchorCtr="0">
          <a:noAutofit/>
        </a:bodyPr>
        <a:lstStyle/>
        <a:p>
          <a:pPr lvl="0" algn="l" defTabSz="1066800" rtl="0">
            <a:lnSpc>
              <a:spcPct val="90000"/>
            </a:lnSpc>
            <a:spcBef>
              <a:spcPct val="0"/>
            </a:spcBef>
            <a:spcAft>
              <a:spcPct val="35000"/>
            </a:spcAft>
          </a:pPr>
          <a:r>
            <a:rPr lang="en-US" sz="2400" kern="1200" smtClean="0"/>
            <a:t>For defining the interfaces for a web service</a:t>
          </a:r>
          <a:endParaRPr lang="en-IN" sz="2400" kern="1200"/>
        </a:p>
        <a:p>
          <a:pPr marL="171450" lvl="1" indent="-171450" algn="l" defTabSz="844550" rtl="0">
            <a:lnSpc>
              <a:spcPct val="90000"/>
            </a:lnSpc>
            <a:spcBef>
              <a:spcPct val="0"/>
            </a:spcBef>
            <a:spcAft>
              <a:spcPct val="15000"/>
            </a:spcAft>
            <a:buChar char="••"/>
          </a:pPr>
          <a:r>
            <a:rPr lang="en-US" sz="1900" kern="1200" smtClean="0"/>
            <a:t>Names of methods</a:t>
          </a:r>
          <a:endParaRPr lang="en-IN" sz="1900" kern="1200"/>
        </a:p>
        <a:p>
          <a:pPr marL="171450" lvl="1" indent="-171450" algn="l" defTabSz="844550" rtl="0">
            <a:lnSpc>
              <a:spcPct val="90000"/>
            </a:lnSpc>
            <a:spcBef>
              <a:spcPct val="0"/>
            </a:spcBef>
            <a:spcAft>
              <a:spcPct val="15000"/>
            </a:spcAft>
            <a:buChar char="••"/>
          </a:pPr>
          <a:r>
            <a:rPr lang="en-US" sz="1900" kern="1200" dirty="0" smtClean="0"/>
            <a:t>Types and order of parameters</a:t>
          </a:r>
          <a:endParaRPr lang="en-IN" sz="1900" kern="1200" dirty="0"/>
        </a:p>
        <a:p>
          <a:pPr marL="171450" lvl="1" indent="-171450" algn="l" defTabSz="844550" rtl="0">
            <a:lnSpc>
              <a:spcPct val="90000"/>
            </a:lnSpc>
            <a:spcBef>
              <a:spcPct val="0"/>
            </a:spcBef>
            <a:spcAft>
              <a:spcPct val="15000"/>
            </a:spcAft>
            <a:buChar char="••"/>
          </a:pPr>
          <a:r>
            <a:rPr lang="en-US" sz="1900" kern="1200" smtClean="0"/>
            <a:t>Types of return values</a:t>
          </a:r>
          <a:endParaRPr lang="en-IN" sz="1900" kern="1200"/>
        </a:p>
        <a:p>
          <a:pPr marL="171450" lvl="1" indent="-171450" algn="l" defTabSz="844550" rtl="0">
            <a:lnSpc>
              <a:spcPct val="90000"/>
            </a:lnSpc>
            <a:spcBef>
              <a:spcPct val="0"/>
            </a:spcBef>
            <a:spcAft>
              <a:spcPct val="15000"/>
            </a:spcAft>
            <a:buChar char="••"/>
          </a:pPr>
          <a:r>
            <a:rPr lang="en-US" sz="1900" kern="1200" smtClean="0"/>
            <a:t>URL of service</a:t>
          </a:r>
          <a:endParaRPr lang="en-IN" sz="1900" kern="1200"/>
        </a:p>
      </dsp:txBody>
      <dsp:txXfrm rot="5400000">
        <a:off x="872288" y="2234294"/>
        <a:ext cx="4110167" cy="2491011"/>
      </dsp:txXfrm>
    </dsp:sp>
    <dsp:sp modelId="{7F13AF95-2168-46B1-8E1D-5A5EDDB2410B}">
      <dsp:nvSpPr>
        <dsp:cNvPr id="0" name=""/>
        <dsp:cNvSpPr/>
      </dsp:nvSpPr>
      <dsp:spPr>
        <a:xfrm rot="5400000">
          <a:off x="5482343" y="988789"/>
          <a:ext cx="4982021" cy="4982021"/>
        </a:xfrm>
        <a:prstGeom prst="upArrow">
          <a:avLst>
            <a:gd name="adj1" fmla="val 50000"/>
            <a:gd name="adj2" fmla="val 35000"/>
          </a:avLst>
        </a:prstGeom>
        <a:gradFill rotWithShape="0">
          <a:gsLst>
            <a:gs pos="0">
              <a:schemeClr val="dk2">
                <a:hueOff val="0"/>
                <a:satOff val="0"/>
                <a:lumOff val="0"/>
                <a:alphaOff val="0"/>
                <a:tint val="50000"/>
                <a:satMod val="300000"/>
              </a:schemeClr>
            </a:gs>
            <a:gs pos="35000">
              <a:schemeClr val="dk2">
                <a:hueOff val="0"/>
                <a:satOff val="0"/>
                <a:lumOff val="0"/>
                <a:alphaOff val="0"/>
                <a:tint val="37000"/>
                <a:satMod val="300000"/>
              </a:schemeClr>
            </a:gs>
            <a:gs pos="100000">
              <a:schemeClr val="dk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70688" tIns="170688" rIns="170688" bIns="170688" numCol="1" spcCol="1270" anchor="t" anchorCtr="0">
          <a:noAutofit/>
        </a:bodyPr>
        <a:lstStyle/>
        <a:p>
          <a:pPr lvl="0" algn="l" defTabSz="1066800" rtl="0">
            <a:lnSpc>
              <a:spcPct val="90000"/>
            </a:lnSpc>
            <a:spcBef>
              <a:spcPct val="0"/>
            </a:spcBef>
            <a:spcAft>
              <a:spcPct val="35000"/>
            </a:spcAft>
          </a:pPr>
          <a:r>
            <a:rPr lang="en-US" sz="2400" kern="1200" smtClean="0"/>
            <a:t>Writing WSDL</a:t>
          </a:r>
          <a:endParaRPr lang="en-IN" sz="2400" kern="1200"/>
        </a:p>
        <a:p>
          <a:pPr marL="171450" lvl="1" indent="-171450" algn="l" defTabSz="844550" rtl="0">
            <a:lnSpc>
              <a:spcPct val="90000"/>
            </a:lnSpc>
            <a:spcBef>
              <a:spcPct val="0"/>
            </a:spcBef>
            <a:spcAft>
              <a:spcPct val="15000"/>
            </a:spcAft>
            <a:buChar char="••"/>
          </a:pPr>
          <a:r>
            <a:rPr lang="en-US" sz="1900" kern="1200" smtClean="0"/>
            <a:t>Do it once, when service is defined</a:t>
          </a:r>
          <a:endParaRPr lang="en-IN" sz="1900" kern="1200"/>
        </a:p>
        <a:p>
          <a:pPr marL="171450" lvl="1" indent="-171450" algn="l" defTabSz="844550" rtl="0">
            <a:lnSpc>
              <a:spcPct val="90000"/>
            </a:lnSpc>
            <a:spcBef>
              <a:spcPct val="0"/>
            </a:spcBef>
            <a:spcAft>
              <a:spcPct val="15000"/>
            </a:spcAft>
            <a:buChar char="••"/>
          </a:pPr>
          <a:r>
            <a:rPr lang="en-US" sz="1900" kern="1200" smtClean="0"/>
            <a:t>Annoying and error-prone to do by hand</a:t>
          </a:r>
          <a:endParaRPr lang="en-IN" sz="1900" kern="1200"/>
        </a:p>
        <a:p>
          <a:pPr marL="171450" lvl="1" indent="-171450" algn="l" defTabSz="844550" rtl="0">
            <a:lnSpc>
              <a:spcPct val="90000"/>
            </a:lnSpc>
            <a:spcBef>
              <a:spcPct val="0"/>
            </a:spcBef>
            <a:spcAft>
              <a:spcPct val="15000"/>
            </a:spcAft>
            <a:buChar char="••"/>
          </a:pPr>
          <a:r>
            <a:rPr lang="en-US" sz="1900" kern="1200" dirty="0" smtClean="0"/>
            <a:t>Several free generating packages available e.g. Apache Ant Java2wsdl</a:t>
          </a:r>
          <a:endParaRPr lang="en-IN" sz="1900" kern="1200" dirty="0"/>
        </a:p>
      </dsp:txBody>
      <dsp:txXfrm rot="-5400000">
        <a:off x="5482343" y="2234294"/>
        <a:ext cx="4110167" cy="2491011"/>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0B7C36-A17E-4CF4-A0F6-95747F49373D}">
      <dsp:nvSpPr>
        <dsp:cNvPr id="0" name=""/>
        <dsp:cNvSpPr/>
      </dsp:nvSpPr>
      <dsp:spPr>
        <a:xfrm>
          <a:off x="0" y="65407"/>
          <a:ext cx="10464800" cy="1653196"/>
        </a:xfrm>
        <a:prstGeom prst="roundRect">
          <a:avLst/>
        </a:prstGeom>
        <a:gradFill rotWithShape="0">
          <a:gsLst>
            <a:gs pos="0">
              <a:schemeClr val="dk2">
                <a:hueOff val="0"/>
                <a:satOff val="0"/>
                <a:lumOff val="0"/>
                <a:alphaOff val="0"/>
                <a:tint val="50000"/>
                <a:satMod val="300000"/>
              </a:schemeClr>
            </a:gs>
            <a:gs pos="35000">
              <a:schemeClr val="dk2">
                <a:hueOff val="0"/>
                <a:satOff val="0"/>
                <a:lumOff val="0"/>
                <a:alphaOff val="0"/>
                <a:tint val="37000"/>
                <a:satMod val="300000"/>
              </a:schemeClr>
            </a:gs>
            <a:gs pos="100000">
              <a:schemeClr val="dk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0" tIns="95250" rIns="95250" bIns="95250" numCol="1" spcCol="1270" anchor="ctr" anchorCtr="0">
          <a:noAutofit/>
        </a:bodyPr>
        <a:lstStyle/>
        <a:p>
          <a:pPr lvl="0" algn="l" defTabSz="1111250" rtl="0">
            <a:lnSpc>
              <a:spcPct val="90000"/>
            </a:lnSpc>
            <a:spcBef>
              <a:spcPct val="0"/>
            </a:spcBef>
            <a:spcAft>
              <a:spcPct val="35000"/>
            </a:spcAft>
          </a:pPr>
          <a:r>
            <a:rPr lang="en-US" sz="2500" kern="1200" dirty="0" smtClean="0"/>
            <a:t>Simple Object Access Protocol, works over HTTP</a:t>
          </a:r>
          <a:endParaRPr lang="en-IN" sz="2500" kern="1200" dirty="0"/>
        </a:p>
      </dsp:txBody>
      <dsp:txXfrm>
        <a:off x="80702" y="146109"/>
        <a:ext cx="10303396" cy="1491792"/>
      </dsp:txXfrm>
    </dsp:sp>
    <dsp:sp modelId="{C43504B8-DDCB-44AC-8D53-7403DAD0DF7F}">
      <dsp:nvSpPr>
        <dsp:cNvPr id="0" name=""/>
        <dsp:cNvSpPr/>
      </dsp:nvSpPr>
      <dsp:spPr>
        <a:xfrm>
          <a:off x="0" y="1790603"/>
          <a:ext cx="10464800" cy="1653196"/>
        </a:xfrm>
        <a:prstGeom prst="roundRect">
          <a:avLst/>
        </a:prstGeom>
        <a:gradFill rotWithShape="0">
          <a:gsLst>
            <a:gs pos="0">
              <a:schemeClr val="dk2">
                <a:hueOff val="0"/>
                <a:satOff val="0"/>
                <a:lumOff val="0"/>
                <a:alphaOff val="0"/>
                <a:tint val="50000"/>
                <a:satMod val="300000"/>
              </a:schemeClr>
            </a:gs>
            <a:gs pos="35000">
              <a:schemeClr val="dk2">
                <a:hueOff val="0"/>
                <a:satOff val="0"/>
                <a:lumOff val="0"/>
                <a:alphaOff val="0"/>
                <a:tint val="37000"/>
                <a:satMod val="300000"/>
              </a:schemeClr>
            </a:gs>
            <a:gs pos="100000">
              <a:schemeClr val="dk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0" tIns="95250" rIns="95250" bIns="95250" numCol="1" spcCol="1270" anchor="ctr" anchorCtr="0">
          <a:noAutofit/>
        </a:bodyPr>
        <a:lstStyle/>
        <a:p>
          <a:pPr lvl="0" algn="l" defTabSz="1111250" rtl="0">
            <a:lnSpc>
              <a:spcPct val="90000"/>
            </a:lnSpc>
            <a:spcBef>
              <a:spcPct val="0"/>
            </a:spcBef>
            <a:spcAft>
              <a:spcPct val="35000"/>
            </a:spcAft>
          </a:pPr>
          <a:r>
            <a:rPr lang="en-IN" sz="2500" kern="1200" dirty="0" smtClean="0"/>
            <a:t>Document style : It indicates that the SOAP body contains a XML document which can be validated against pre-defined XML schema document.</a:t>
          </a:r>
          <a:endParaRPr lang="en-IN" sz="2500" kern="1200" dirty="0"/>
        </a:p>
      </dsp:txBody>
      <dsp:txXfrm>
        <a:off x="80702" y="1871305"/>
        <a:ext cx="10303396" cy="1491792"/>
      </dsp:txXfrm>
    </dsp:sp>
    <dsp:sp modelId="{944B05DB-5656-4B5E-AE66-3E80969A41F3}">
      <dsp:nvSpPr>
        <dsp:cNvPr id="0" name=""/>
        <dsp:cNvSpPr/>
      </dsp:nvSpPr>
      <dsp:spPr>
        <a:xfrm>
          <a:off x="0" y="3515800"/>
          <a:ext cx="10464800" cy="1653196"/>
        </a:xfrm>
        <a:prstGeom prst="roundRect">
          <a:avLst/>
        </a:prstGeom>
        <a:gradFill rotWithShape="0">
          <a:gsLst>
            <a:gs pos="0">
              <a:schemeClr val="dk2">
                <a:hueOff val="0"/>
                <a:satOff val="0"/>
                <a:lumOff val="0"/>
                <a:alphaOff val="0"/>
                <a:tint val="50000"/>
                <a:satMod val="300000"/>
              </a:schemeClr>
            </a:gs>
            <a:gs pos="35000">
              <a:schemeClr val="dk2">
                <a:hueOff val="0"/>
                <a:satOff val="0"/>
                <a:lumOff val="0"/>
                <a:alphaOff val="0"/>
                <a:tint val="37000"/>
                <a:satMod val="300000"/>
              </a:schemeClr>
            </a:gs>
            <a:gs pos="100000">
              <a:schemeClr val="dk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0" tIns="95250" rIns="95250" bIns="95250" numCol="1" spcCol="1270" anchor="ctr" anchorCtr="0">
          <a:noAutofit/>
        </a:bodyPr>
        <a:lstStyle/>
        <a:p>
          <a:pPr lvl="0" algn="l" defTabSz="1111250" rtl="0">
            <a:lnSpc>
              <a:spcPct val="90000"/>
            </a:lnSpc>
            <a:spcBef>
              <a:spcPct val="0"/>
            </a:spcBef>
            <a:spcAft>
              <a:spcPct val="35000"/>
            </a:spcAft>
          </a:pPr>
          <a:r>
            <a:rPr lang="en-IN" sz="2500" b="0" i="0" kern="1200" dirty="0" smtClean="0"/>
            <a:t>RPC </a:t>
          </a:r>
          <a:r>
            <a:rPr lang="en-IN" sz="2500" b="0" i="0" kern="1200" smtClean="0"/>
            <a:t>style : It </a:t>
          </a:r>
          <a:r>
            <a:rPr lang="en-IN" sz="2500" kern="1200" dirty="0" smtClean="0"/>
            <a:t>indicates that the SOAP message body contains an XML representation of a method call and uses the names of the method and its parameters to generate XML structures that represent a method’s call stack</a:t>
          </a:r>
          <a:endParaRPr lang="en-IN" sz="2500" b="0" i="0" kern="1200" dirty="0"/>
        </a:p>
      </dsp:txBody>
      <dsp:txXfrm>
        <a:off x="80702" y="3596502"/>
        <a:ext cx="10303396" cy="1491792"/>
      </dsp:txXfrm>
    </dsp:sp>
    <dsp:sp modelId="{106CECF6-CB1D-4BBA-A19F-D62275C81922}">
      <dsp:nvSpPr>
        <dsp:cNvPr id="0" name=""/>
        <dsp:cNvSpPr/>
      </dsp:nvSpPr>
      <dsp:spPr>
        <a:xfrm>
          <a:off x="0" y="5240996"/>
          <a:ext cx="10464800" cy="1653196"/>
        </a:xfrm>
        <a:prstGeom prst="roundRect">
          <a:avLst/>
        </a:prstGeom>
        <a:gradFill rotWithShape="0">
          <a:gsLst>
            <a:gs pos="0">
              <a:schemeClr val="dk2">
                <a:hueOff val="0"/>
                <a:satOff val="0"/>
                <a:lumOff val="0"/>
                <a:alphaOff val="0"/>
                <a:tint val="50000"/>
                <a:satMod val="300000"/>
              </a:schemeClr>
            </a:gs>
            <a:gs pos="35000">
              <a:schemeClr val="dk2">
                <a:hueOff val="0"/>
                <a:satOff val="0"/>
                <a:lumOff val="0"/>
                <a:alphaOff val="0"/>
                <a:tint val="37000"/>
                <a:satMod val="300000"/>
              </a:schemeClr>
            </a:gs>
            <a:gs pos="100000">
              <a:schemeClr val="dk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0" tIns="95250" rIns="95250" bIns="95250" numCol="1" spcCol="1270" anchor="ctr" anchorCtr="0">
          <a:noAutofit/>
        </a:bodyPr>
        <a:lstStyle/>
        <a:p>
          <a:pPr lvl="0" algn="l" defTabSz="1111250" rtl="0">
            <a:lnSpc>
              <a:spcPct val="90000"/>
            </a:lnSpc>
            <a:spcBef>
              <a:spcPct val="0"/>
            </a:spcBef>
            <a:spcAft>
              <a:spcPct val="35000"/>
            </a:spcAft>
          </a:pPr>
          <a:r>
            <a:rPr lang="en-US" sz="2500" kern="1200" dirty="0" smtClean="0"/>
            <a:t>Good tools are available e.g. Apache Axis, CXF, Spring WS and Visual Studio .NET etc.</a:t>
          </a:r>
          <a:endParaRPr lang="en-IN" sz="2500" kern="1200" dirty="0"/>
        </a:p>
      </dsp:txBody>
      <dsp:txXfrm>
        <a:off x="80702" y="5321698"/>
        <a:ext cx="10303396" cy="1491792"/>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0B7C36-A17E-4CF4-A0F6-95747F49373D}">
      <dsp:nvSpPr>
        <dsp:cNvPr id="0" name=""/>
        <dsp:cNvSpPr/>
      </dsp:nvSpPr>
      <dsp:spPr>
        <a:xfrm>
          <a:off x="0" y="44328"/>
          <a:ext cx="10464800" cy="1624855"/>
        </a:xfrm>
        <a:prstGeom prst="roundRect">
          <a:avLst/>
        </a:prstGeom>
        <a:gradFill rotWithShape="0">
          <a:gsLst>
            <a:gs pos="0">
              <a:schemeClr val="dk2">
                <a:hueOff val="0"/>
                <a:satOff val="0"/>
                <a:lumOff val="0"/>
                <a:alphaOff val="0"/>
                <a:tint val="50000"/>
                <a:satMod val="300000"/>
              </a:schemeClr>
            </a:gs>
            <a:gs pos="35000">
              <a:schemeClr val="dk2">
                <a:hueOff val="0"/>
                <a:satOff val="0"/>
                <a:lumOff val="0"/>
                <a:alphaOff val="0"/>
                <a:tint val="37000"/>
                <a:satMod val="300000"/>
              </a:schemeClr>
            </a:gs>
            <a:gs pos="100000">
              <a:schemeClr val="dk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63830" tIns="163830" rIns="163830" bIns="163830" numCol="1" spcCol="1270" anchor="ctr" anchorCtr="0">
          <a:noAutofit/>
        </a:bodyPr>
        <a:lstStyle/>
        <a:p>
          <a:pPr lvl="0" algn="l" defTabSz="1911350" rtl="0">
            <a:lnSpc>
              <a:spcPct val="90000"/>
            </a:lnSpc>
            <a:spcBef>
              <a:spcPct val="0"/>
            </a:spcBef>
            <a:spcAft>
              <a:spcPct val="35000"/>
            </a:spcAft>
          </a:pPr>
          <a:r>
            <a:rPr lang="en-US" sz="4300" kern="1200" dirty="0" smtClean="0"/>
            <a:t>WSDL</a:t>
          </a:r>
          <a:endParaRPr lang="en-IN" sz="4300" kern="1200" dirty="0"/>
        </a:p>
      </dsp:txBody>
      <dsp:txXfrm>
        <a:off x="79319" y="123647"/>
        <a:ext cx="10306162" cy="1466217"/>
      </dsp:txXfrm>
    </dsp:sp>
    <dsp:sp modelId="{C43504B8-DDCB-44AC-8D53-7403DAD0DF7F}">
      <dsp:nvSpPr>
        <dsp:cNvPr id="0" name=""/>
        <dsp:cNvSpPr/>
      </dsp:nvSpPr>
      <dsp:spPr>
        <a:xfrm>
          <a:off x="0" y="1793024"/>
          <a:ext cx="10464800" cy="1624855"/>
        </a:xfrm>
        <a:prstGeom prst="roundRect">
          <a:avLst/>
        </a:prstGeom>
        <a:gradFill rotWithShape="0">
          <a:gsLst>
            <a:gs pos="0">
              <a:schemeClr val="dk2">
                <a:hueOff val="0"/>
                <a:satOff val="0"/>
                <a:lumOff val="0"/>
                <a:alphaOff val="0"/>
                <a:tint val="50000"/>
                <a:satMod val="300000"/>
              </a:schemeClr>
            </a:gs>
            <a:gs pos="35000">
              <a:schemeClr val="dk2">
                <a:hueOff val="0"/>
                <a:satOff val="0"/>
                <a:lumOff val="0"/>
                <a:alphaOff val="0"/>
                <a:tint val="37000"/>
                <a:satMod val="300000"/>
              </a:schemeClr>
            </a:gs>
            <a:gs pos="100000">
              <a:schemeClr val="dk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63830" tIns="163830" rIns="163830" bIns="163830" numCol="1" spcCol="1270" anchor="ctr" anchorCtr="0">
          <a:noAutofit/>
        </a:bodyPr>
        <a:lstStyle/>
        <a:p>
          <a:pPr lvl="0" algn="l" defTabSz="1911350" rtl="0">
            <a:lnSpc>
              <a:spcPct val="90000"/>
            </a:lnSpc>
            <a:spcBef>
              <a:spcPct val="0"/>
            </a:spcBef>
            <a:spcAft>
              <a:spcPct val="35000"/>
            </a:spcAft>
          </a:pPr>
          <a:r>
            <a:rPr lang="en-IN" sz="4300" kern="1200" dirty="0" smtClean="0"/>
            <a:t>UDDI</a:t>
          </a:r>
          <a:endParaRPr lang="en-IN" sz="4300" kern="1200" dirty="0"/>
        </a:p>
      </dsp:txBody>
      <dsp:txXfrm>
        <a:off x="79319" y="1872343"/>
        <a:ext cx="10306162" cy="1466217"/>
      </dsp:txXfrm>
    </dsp:sp>
    <dsp:sp modelId="{944B05DB-5656-4B5E-AE66-3E80969A41F3}">
      <dsp:nvSpPr>
        <dsp:cNvPr id="0" name=""/>
        <dsp:cNvSpPr/>
      </dsp:nvSpPr>
      <dsp:spPr>
        <a:xfrm>
          <a:off x="0" y="3541720"/>
          <a:ext cx="10464800" cy="1624855"/>
        </a:xfrm>
        <a:prstGeom prst="roundRect">
          <a:avLst/>
        </a:prstGeom>
        <a:gradFill rotWithShape="0">
          <a:gsLst>
            <a:gs pos="0">
              <a:schemeClr val="dk2">
                <a:hueOff val="0"/>
                <a:satOff val="0"/>
                <a:lumOff val="0"/>
                <a:alphaOff val="0"/>
                <a:tint val="50000"/>
                <a:satMod val="300000"/>
              </a:schemeClr>
            </a:gs>
            <a:gs pos="35000">
              <a:schemeClr val="dk2">
                <a:hueOff val="0"/>
                <a:satOff val="0"/>
                <a:lumOff val="0"/>
                <a:alphaOff val="0"/>
                <a:tint val="37000"/>
                <a:satMod val="300000"/>
              </a:schemeClr>
            </a:gs>
            <a:gs pos="100000">
              <a:schemeClr val="dk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63830" tIns="163830" rIns="163830" bIns="163830" numCol="1" spcCol="1270" anchor="ctr" anchorCtr="0">
          <a:noAutofit/>
        </a:bodyPr>
        <a:lstStyle/>
        <a:p>
          <a:pPr lvl="0" algn="l" defTabSz="1911350" rtl="0">
            <a:lnSpc>
              <a:spcPct val="90000"/>
            </a:lnSpc>
            <a:spcBef>
              <a:spcPct val="0"/>
            </a:spcBef>
            <a:spcAft>
              <a:spcPct val="35000"/>
            </a:spcAft>
          </a:pPr>
          <a:r>
            <a:rPr lang="en-IN" sz="4300" b="0" i="0" kern="1200" dirty="0" smtClean="0"/>
            <a:t>SOAP Request/Response</a:t>
          </a:r>
          <a:endParaRPr lang="en-IN" sz="4300" b="0" i="0" kern="1200" dirty="0"/>
        </a:p>
      </dsp:txBody>
      <dsp:txXfrm>
        <a:off x="79319" y="3621039"/>
        <a:ext cx="10306162" cy="1466217"/>
      </dsp:txXfrm>
    </dsp:sp>
    <dsp:sp modelId="{106CECF6-CB1D-4BBA-A19F-D62275C81922}">
      <dsp:nvSpPr>
        <dsp:cNvPr id="0" name=""/>
        <dsp:cNvSpPr/>
      </dsp:nvSpPr>
      <dsp:spPr>
        <a:xfrm>
          <a:off x="0" y="5290415"/>
          <a:ext cx="10464800" cy="1624855"/>
        </a:xfrm>
        <a:prstGeom prst="roundRect">
          <a:avLst/>
        </a:prstGeom>
        <a:gradFill rotWithShape="0">
          <a:gsLst>
            <a:gs pos="0">
              <a:schemeClr val="dk2">
                <a:hueOff val="0"/>
                <a:satOff val="0"/>
                <a:lumOff val="0"/>
                <a:alphaOff val="0"/>
                <a:tint val="50000"/>
                <a:satMod val="300000"/>
              </a:schemeClr>
            </a:gs>
            <a:gs pos="35000">
              <a:schemeClr val="dk2">
                <a:hueOff val="0"/>
                <a:satOff val="0"/>
                <a:lumOff val="0"/>
                <a:alphaOff val="0"/>
                <a:tint val="37000"/>
                <a:satMod val="300000"/>
              </a:schemeClr>
            </a:gs>
            <a:gs pos="100000">
              <a:schemeClr val="dk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63830" tIns="163830" rIns="163830" bIns="163830" numCol="1" spcCol="1270" anchor="ctr" anchorCtr="0">
          <a:noAutofit/>
        </a:bodyPr>
        <a:lstStyle/>
        <a:p>
          <a:pPr lvl="0" algn="l" defTabSz="1911350" rtl="0">
            <a:lnSpc>
              <a:spcPct val="90000"/>
            </a:lnSpc>
            <a:spcBef>
              <a:spcPct val="0"/>
            </a:spcBef>
            <a:spcAft>
              <a:spcPct val="35000"/>
            </a:spcAft>
          </a:pPr>
          <a:r>
            <a:rPr lang="en-US" sz="4300" kern="1200" dirty="0" smtClean="0"/>
            <a:t>Different approach of writing SOAP web services</a:t>
          </a:r>
          <a:endParaRPr lang="en-IN" sz="4300" kern="1200" dirty="0"/>
        </a:p>
      </dsp:txBody>
      <dsp:txXfrm>
        <a:off x="79319" y="5369734"/>
        <a:ext cx="10306162" cy="1466217"/>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E4F20D-72FC-47C2-9FF5-F39C815B2E33}">
      <dsp:nvSpPr>
        <dsp:cNvPr id="0" name=""/>
        <dsp:cNvSpPr/>
      </dsp:nvSpPr>
      <dsp:spPr>
        <a:xfrm>
          <a:off x="0" y="1768675"/>
          <a:ext cx="10464800" cy="3422250"/>
        </a:xfrm>
        <a:prstGeom prst="roundRect">
          <a:avLst/>
        </a:prstGeom>
        <a:gradFill rotWithShape="0">
          <a:gsLst>
            <a:gs pos="0">
              <a:schemeClr val="dk2">
                <a:hueOff val="0"/>
                <a:satOff val="0"/>
                <a:lumOff val="0"/>
                <a:alphaOff val="0"/>
                <a:tint val="50000"/>
                <a:satMod val="300000"/>
              </a:schemeClr>
            </a:gs>
            <a:gs pos="35000">
              <a:schemeClr val="dk2">
                <a:hueOff val="0"/>
                <a:satOff val="0"/>
                <a:lumOff val="0"/>
                <a:alphaOff val="0"/>
                <a:tint val="37000"/>
                <a:satMod val="300000"/>
              </a:schemeClr>
            </a:gs>
            <a:gs pos="100000">
              <a:schemeClr val="dk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47650" tIns="247650" rIns="247650" bIns="247650" numCol="1" spcCol="1270" anchor="ctr" anchorCtr="0">
          <a:noAutofit/>
        </a:bodyPr>
        <a:lstStyle/>
        <a:p>
          <a:pPr lvl="0" algn="l" defTabSz="2889250" rtl="0">
            <a:lnSpc>
              <a:spcPct val="90000"/>
            </a:lnSpc>
            <a:spcBef>
              <a:spcPct val="0"/>
            </a:spcBef>
            <a:spcAft>
              <a:spcPct val="35000"/>
            </a:spcAft>
          </a:pPr>
          <a:r>
            <a:rPr lang="en-IN" sz="6500" kern="1200" smtClean="0"/>
            <a:t>Informal, Irritable, Sarcastic, Irreverent or Impertinent</a:t>
          </a:r>
          <a:endParaRPr lang="en-IN" sz="6500" kern="1200"/>
        </a:p>
      </dsp:txBody>
      <dsp:txXfrm>
        <a:off x="167060" y="1935735"/>
        <a:ext cx="10130680" cy="3088130"/>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FF16AD-76D3-4D45-9828-42F2A82CAC4D}">
      <dsp:nvSpPr>
        <dsp:cNvPr id="0" name=""/>
        <dsp:cNvSpPr/>
      </dsp:nvSpPr>
      <dsp:spPr>
        <a:xfrm>
          <a:off x="0" y="62859"/>
          <a:ext cx="10464800" cy="3357900"/>
        </a:xfrm>
        <a:prstGeom prst="roundRect">
          <a:avLst/>
        </a:prstGeom>
        <a:gradFill rotWithShape="0">
          <a:gsLst>
            <a:gs pos="0">
              <a:schemeClr val="dk2">
                <a:hueOff val="0"/>
                <a:satOff val="0"/>
                <a:lumOff val="0"/>
                <a:alphaOff val="0"/>
                <a:tint val="50000"/>
                <a:satMod val="300000"/>
              </a:schemeClr>
            </a:gs>
            <a:gs pos="35000">
              <a:schemeClr val="dk2">
                <a:hueOff val="0"/>
                <a:satOff val="0"/>
                <a:lumOff val="0"/>
                <a:alphaOff val="0"/>
                <a:tint val="37000"/>
                <a:satMod val="300000"/>
              </a:schemeClr>
            </a:gs>
            <a:gs pos="100000">
              <a:schemeClr val="dk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6210" tIns="156210" rIns="156210" bIns="156210" numCol="1" spcCol="1270" anchor="ctr" anchorCtr="0">
          <a:noAutofit/>
        </a:bodyPr>
        <a:lstStyle/>
        <a:p>
          <a:pPr lvl="0" algn="l" defTabSz="1822450" rtl="0">
            <a:lnSpc>
              <a:spcPct val="90000"/>
            </a:lnSpc>
            <a:spcBef>
              <a:spcPct val="0"/>
            </a:spcBef>
            <a:spcAft>
              <a:spcPct val="35000"/>
            </a:spcAft>
          </a:pPr>
          <a:r>
            <a:rPr lang="en-GB" sz="4100" kern="1200" dirty="0" smtClean="0"/>
            <a:t>Would you like something cleaner than SOAP? Something less impenetrable than WSDL? Something less confusingly intertwingled than the various WS-*standards? ... </a:t>
          </a:r>
          <a:endParaRPr lang="en-IN" sz="4100" kern="1200" dirty="0"/>
        </a:p>
      </dsp:txBody>
      <dsp:txXfrm>
        <a:off x="163919" y="226778"/>
        <a:ext cx="10136962" cy="3030062"/>
      </dsp:txXfrm>
    </dsp:sp>
    <dsp:sp modelId="{59C3AA84-D9C3-4E21-A163-7FB316739B28}">
      <dsp:nvSpPr>
        <dsp:cNvPr id="0" name=""/>
        <dsp:cNvSpPr/>
      </dsp:nvSpPr>
      <dsp:spPr>
        <a:xfrm>
          <a:off x="0" y="3538840"/>
          <a:ext cx="10464800" cy="3357900"/>
        </a:xfrm>
        <a:prstGeom prst="roundRect">
          <a:avLst/>
        </a:prstGeom>
        <a:gradFill rotWithShape="0">
          <a:gsLst>
            <a:gs pos="0">
              <a:schemeClr val="dk2">
                <a:hueOff val="0"/>
                <a:satOff val="0"/>
                <a:lumOff val="0"/>
                <a:alphaOff val="0"/>
                <a:tint val="50000"/>
                <a:satMod val="300000"/>
              </a:schemeClr>
            </a:gs>
            <a:gs pos="35000">
              <a:schemeClr val="dk2">
                <a:hueOff val="0"/>
                <a:satOff val="0"/>
                <a:lumOff val="0"/>
                <a:alphaOff val="0"/>
                <a:tint val="37000"/>
                <a:satMod val="300000"/>
              </a:schemeClr>
            </a:gs>
            <a:gs pos="100000">
              <a:schemeClr val="dk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6210" tIns="156210" rIns="156210" bIns="156210" numCol="1" spcCol="1270" anchor="ctr" anchorCtr="0">
          <a:noAutofit/>
        </a:bodyPr>
        <a:lstStyle/>
        <a:p>
          <a:pPr lvl="0" algn="l" defTabSz="1822450">
            <a:lnSpc>
              <a:spcPct val="90000"/>
            </a:lnSpc>
            <a:spcBef>
              <a:spcPct val="0"/>
            </a:spcBef>
            <a:spcAft>
              <a:spcPct val="35000"/>
            </a:spcAft>
          </a:pPr>
          <a:r>
            <a:rPr lang="en-GB" altLang="en-US" sz="4100" kern="1200" smtClean="0"/>
            <a:t>It’s all No Problem. It’s all Easy as Pi. REST isn’t some obscure thing that nobody supports; it’s the way the Web already works, just formalized a bit and with some do’s and don’ts. </a:t>
          </a:r>
          <a:endParaRPr lang="en-GB" altLang="en-US" sz="4100" kern="1200" dirty="0"/>
        </a:p>
      </dsp:txBody>
      <dsp:txXfrm>
        <a:off x="163919" y="3702759"/>
        <a:ext cx="10136962" cy="3030062"/>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BF0D70-D163-4E2F-8A46-419E08A87CDD}">
      <dsp:nvSpPr>
        <dsp:cNvPr id="0" name=""/>
        <dsp:cNvSpPr/>
      </dsp:nvSpPr>
      <dsp:spPr>
        <a:xfrm>
          <a:off x="0" y="44328"/>
          <a:ext cx="10464800" cy="1624855"/>
        </a:xfrm>
        <a:prstGeom prst="roundRect">
          <a:avLst/>
        </a:prstGeom>
        <a:gradFill rotWithShape="0">
          <a:gsLst>
            <a:gs pos="0">
              <a:schemeClr val="dk2">
                <a:hueOff val="0"/>
                <a:satOff val="0"/>
                <a:lumOff val="0"/>
                <a:alphaOff val="0"/>
                <a:tint val="50000"/>
                <a:satMod val="300000"/>
              </a:schemeClr>
            </a:gs>
            <a:gs pos="35000">
              <a:schemeClr val="dk2">
                <a:hueOff val="0"/>
                <a:satOff val="0"/>
                <a:lumOff val="0"/>
                <a:alphaOff val="0"/>
                <a:tint val="37000"/>
                <a:satMod val="300000"/>
              </a:schemeClr>
            </a:gs>
            <a:gs pos="100000">
              <a:schemeClr val="dk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63830" tIns="163830" rIns="163830" bIns="163830" numCol="1" spcCol="1270" anchor="ctr" anchorCtr="0">
          <a:noAutofit/>
        </a:bodyPr>
        <a:lstStyle/>
        <a:p>
          <a:pPr lvl="0" algn="l" defTabSz="1911350" rtl="0">
            <a:lnSpc>
              <a:spcPct val="90000"/>
            </a:lnSpc>
            <a:spcBef>
              <a:spcPct val="0"/>
            </a:spcBef>
            <a:spcAft>
              <a:spcPct val="35000"/>
            </a:spcAft>
          </a:pPr>
          <a:r>
            <a:rPr lang="en-GB" sz="4300" kern="1200" smtClean="0"/>
            <a:t>REpresentational State Transfer</a:t>
          </a:r>
          <a:endParaRPr lang="en-IN" sz="4300" kern="1200"/>
        </a:p>
      </dsp:txBody>
      <dsp:txXfrm>
        <a:off x="79319" y="123647"/>
        <a:ext cx="10306162" cy="1466217"/>
      </dsp:txXfrm>
    </dsp:sp>
    <dsp:sp modelId="{F26BBC24-F6AD-4985-BB4B-3C38A66B4370}">
      <dsp:nvSpPr>
        <dsp:cNvPr id="0" name=""/>
        <dsp:cNvSpPr/>
      </dsp:nvSpPr>
      <dsp:spPr>
        <a:xfrm>
          <a:off x="0" y="1793024"/>
          <a:ext cx="10464800" cy="1624855"/>
        </a:xfrm>
        <a:prstGeom prst="roundRect">
          <a:avLst/>
        </a:prstGeom>
        <a:gradFill rotWithShape="0">
          <a:gsLst>
            <a:gs pos="0">
              <a:schemeClr val="dk2">
                <a:hueOff val="0"/>
                <a:satOff val="0"/>
                <a:lumOff val="0"/>
                <a:alphaOff val="0"/>
                <a:tint val="50000"/>
                <a:satMod val="300000"/>
              </a:schemeClr>
            </a:gs>
            <a:gs pos="35000">
              <a:schemeClr val="dk2">
                <a:hueOff val="0"/>
                <a:satOff val="0"/>
                <a:lumOff val="0"/>
                <a:alphaOff val="0"/>
                <a:tint val="37000"/>
                <a:satMod val="300000"/>
              </a:schemeClr>
            </a:gs>
            <a:gs pos="100000">
              <a:schemeClr val="dk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63830" tIns="163830" rIns="163830" bIns="163830" numCol="1" spcCol="1270" anchor="ctr" anchorCtr="0">
          <a:noAutofit/>
        </a:bodyPr>
        <a:lstStyle/>
        <a:p>
          <a:pPr lvl="0" algn="l" defTabSz="1911350" rtl="0">
            <a:lnSpc>
              <a:spcPct val="90000"/>
            </a:lnSpc>
            <a:spcBef>
              <a:spcPct val="0"/>
            </a:spcBef>
            <a:spcAft>
              <a:spcPct val="35000"/>
            </a:spcAft>
          </a:pPr>
          <a:r>
            <a:rPr lang="en-GB" sz="4300" kern="1200" smtClean="0"/>
            <a:t>An architectural style, not a toolkit</a:t>
          </a:r>
          <a:endParaRPr lang="en-IN" sz="4300" kern="1200"/>
        </a:p>
      </dsp:txBody>
      <dsp:txXfrm>
        <a:off x="79319" y="1872343"/>
        <a:ext cx="10306162" cy="1466217"/>
      </dsp:txXfrm>
    </dsp:sp>
    <dsp:sp modelId="{CDAAD6E9-24C3-4DD1-91E6-E67654631A46}">
      <dsp:nvSpPr>
        <dsp:cNvPr id="0" name=""/>
        <dsp:cNvSpPr/>
      </dsp:nvSpPr>
      <dsp:spPr>
        <a:xfrm>
          <a:off x="0" y="3541720"/>
          <a:ext cx="10464800" cy="1624855"/>
        </a:xfrm>
        <a:prstGeom prst="roundRect">
          <a:avLst/>
        </a:prstGeom>
        <a:gradFill rotWithShape="0">
          <a:gsLst>
            <a:gs pos="0">
              <a:schemeClr val="dk2">
                <a:hueOff val="0"/>
                <a:satOff val="0"/>
                <a:lumOff val="0"/>
                <a:alphaOff val="0"/>
                <a:tint val="50000"/>
                <a:satMod val="300000"/>
              </a:schemeClr>
            </a:gs>
            <a:gs pos="35000">
              <a:schemeClr val="dk2">
                <a:hueOff val="0"/>
                <a:satOff val="0"/>
                <a:lumOff val="0"/>
                <a:alphaOff val="0"/>
                <a:tint val="37000"/>
                <a:satMod val="300000"/>
              </a:schemeClr>
            </a:gs>
            <a:gs pos="100000">
              <a:schemeClr val="dk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63830" tIns="163830" rIns="163830" bIns="163830" numCol="1" spcCol="1270" anchor="ctr" anchorCtr="0">
          <a:noAutofit/>
        </a:bodyPr>
        <a:lstStyle/>
        <a:p>
          <a:pPr lvl="0" algn="l" defTabSz="1911350" rtl="0">
            <a:lnSpc>
              <a:spcPct val="90000"/>
            </a:lnSpc>
            <a:spcBef>
              <a:spcPct val="0"/>
            </a:spcBef>
            <a:spcAft>
              <a:spcPct val="35000"/>
            </a:spcAft>
          </a:pPr>
          <a:r>
            <a:rPr lang="en-GB" sz="4300" kern="1200" smtClean="0"/>
            <a:t>“We don't need no stinking' toolkits!”</a:t>
          </a:r>
          <a:endParaRPr lang="en-IN" sz="4300" kern="1200"/>
        </a:p>
      </dsp:txBody>
      <dsp:txXfrm>
        <a:off x="79319" y="3621039"/>
        <a:ext cx="10306162" cy="1466217"/>
      </dsp:txXfrm>
    </dsp:sp>
    <dsp:sp modelId="{1E21D4B0-0597-4980-94B5-9D70686116F8}">
      <dsp:nvSpPr>
        <dsp:cNvPr id="0" name=""/>
        <dsp:cNvSpPr/>
      </dsp:nvSpPr>
      <dsp:spPr>
        <a:xfrm>
          <a:off x="0" y="5290415"/>
          <a:ext cx="10464800" cy="1624855"/>
        </a:xfrm>
        <a:prstGeom prst="roundRect">
          <a:avLst/>
        </a:prstGeom>
        <a:gradFill rotWithShape="0">
          <a:gsLst>
            <a:gs pos="0">
              <a:schemeClr val="dk2">
                <a:hueOff val="0"/>
                <a:satOff val="0"/>
                <a:lumOff val="0"/>
                <a:alphaOff val="0"/>
                <a:tint val="50000"/>
                <a:satMod val="300000"/>
              </a:schemeClr>
            </a:gs>
            <a:gs pos="35000">
              <a:schemeClr val="dk2">
                <a:hueOff val="0"/>
                <a:satOff val="0"/>
                <a:lumOff val="0"/>
                <a:alphaOff val="0"/>
                <a:tint val="37000"/>
                <a:satMod val="300000"/>
              </a:schemeClr>
            </a:gs>
            <a:gs pos="100000">
              <a:schemeClr val="dk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63830" tIns="163830" rIns="163830" bIns="163830" numCol="1" spcCol="1270" anchor="ctr" anchorCtr="0">
          <a:noAutofit/>
        </a:bodyPr>
        <a:lstStyle/>
        <a:p>
          <a:pPr lvl="0" algn="l" defTabSz="1911350" rtl="0">
            <a:lnSpc>
              <a:spcPct val="90000"/>
            </a:lnSpc>
            <a:spcBef>
              <a:spcPct val="0"/>
            </a:spcBef>
            <a:spcAft>
              <a:spcPct val="35000"/>
            </a:spcAft>
          </a:pPr>
          <a:r>
            <a:rPr lang="en-GB" sz="4300" kern="1200" smtClean="0"/>
            <a:t>A distillation of the way the Web already works</a:t>
          </a:r>
          <a:endParaRPr lang="en-IN" sz="4300" kern="1200"/>
        </a:p>
      </dsp:txBody>
      <dsp:txXfrm>
        <a:off x="79319" y="5369734"/>
        <a:ext cx="10306162" cy="1466217"/>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838958-3DBF-47A9-9132-9047742FE75F}">
      <dsp:nvSpPr>
        <dsp:cNvPr id="0" name=""/>
        <dsp:cNvSpPr/>
      </dsp:nvSpPr>
      <dsp:spPr>
        <a:xfrm>
          <a:off x="0" y="4694"/>
          <a:ext cx="10464800" cy="2234176"/>
        </a:xfrm>
        <a:prstGeom prst="roundRect">
          <a:avLst/>
        </a:prstGeom>
        <a:gradFill rotWithShape="0">
          <a:gsLst>
            <a:gs pos="0">
              <a:schemeClr val="dk2">
                <a:hueOff val="0"/>
                <a:satOff val="0"/>
                <a:lumOff val="0"/>
                <a:alphaOff val="0"/>
                <a:tint val="50000"/>
                <a:satMod val="300000"/>
              </a:schemeClr>
            </a:gs>
            <a:gs pos="35000">
              <a:schemeClr val="dk2">
                <a:hueOff val="0"/>
                <a:satOff val="0"/>
                <a:lumOff val="0"/>
                <a:alphaOff val="0"/>
                <a:tint val="37000"/>
                <a:satMod val="300000"/>
              </a:schemeClr>
            </a:gs>
            <a:gs pos="100000">
              <a:schemeClr val="dk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63830" tIns="163830" rIns="163830" bIns="163830" numCol="1" spcCol="1270" anchor="ctr" anchorCtr="0">
          <a:noAutofit/>
        </a:bodyPr>
        <a:lstStyle/>
        <a:p>
          <a:pPr lvl="0" algn="l" defTabSz="1911350" rtl="0">
            <a:lnSpc>
              <a:spcPct val="90000"/>
            </a:lnSpc>
            <a:spcBef>
              <a:spcPct val="0"/>
            </a:spcBef>
            <a:spcAft>
              <a:spcPct val="35000"/>
            </a:spcAft>
          </a:pPr>
          <a:r>
            <a:rPr lang="en-GB" sz="4300" kern="1200" smtClean="0"/>
            <a:t>URIs are the equivalent of a noun</a:t>
          </a:r>
          <a:endParaRPr lang="en-IN" sz="4300" kern="1200"/>
        </a:p>
      </dsp:txBody>
      <dsp:txXfrm>
        <a:off x="109063" y="113757"/>
        <a:ext cx="10246674" cy="2016050"/>
      </dsp:txXfrm>
    </dsp:sp>
    <dsp:sp modelId="{ACCD4EBC-100B-4487-9B05-73D0C2A794F9}">
      <dsp:nvSpPr>
        <dsp:cNvPr id="0" name=""/>
        <dsp:cNvSpPr/>
      </dsp:nvSpPr>
      <dsp:spPr>
        <a:xfrm>
          <a:off x="0" y="2362711"/>
          <a:ext cx="10464800" cy="2234176"/>
        </a:xfrm>
        <a:prstGeom prst="roundRect">
          <a:avLst/>
        </a:prstGeom>
        <a:gradFill rotWithShape="0">
          <a:gsLst>
            <a:gs pos="0">
              <a:schemeClr val="dk2">
                <a:hueOff val="0"/>
                <a:satOff val="0"/>
                <a:lumOff val="0"/>
                <a:alphaOff val="0"/>
                <a:tint val="50000"/>
                <a:satMod val="300000"/>
              </a:schemeClr>
            </a:gs>
            <a:gs pos="35000">
              <a:schemeClr val="dk2">
                <a:hueOff val="0"/>
                <a:satOff val="0"/>
                <a:lumOff val="0"/>
                <a:alphaOff val="0"/>
                <a:tint val="37000"/>
                <a:satMod val="300000"/>
              </a:schemeClr>
            </a:gs>
            <a:gs pos="100000">
              <a:schemeClr val="dk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63830" tIns="163830" rIns="163830" bIns="163830" numCol="1" spcCol="1270" anchor="ctr" anchorCtr="0">
          <a:noAutofit/>
        </a:bodyPr>
        <a:lstStyle/>
        <a:p>
          <a:pPr lvl="0" algn="l" defTabSz="1911350" rtl="0">
            <a:lnSpc>
              <a:spcPct val="90000"/>
            </a:lnSpc>
            <a:spcBef>
              <a:spcPct val="0"/>
            </a:spcBef>
            <a:spcAft>
              <a:spcPct val="35000"/>
            </a:spcAft>
          </a:pPr>
          <a:r>
            <a:rPr lang="en-GB" sz="4300" kern="1200" smtClean="0"/>
            <a:t>Most words in English are nouns, from </a:t>
          </a:r>
          <a:r>
            <a:rPr lang="en-GB" sz="4300" i="1" kern="1200" smtClean="0"/>
            <a:t>cat</a:t>
          </a:r>
          <a:r>
            <a:rPr lang="en-GB" sz="4300" kern="1200" smtClean="0"/>
            <a:t> to </a:t>
          </a:r>
          <a:r>
            <a:rPr lang="en-GB" sz="4300" i="1" kern="1200" smtClean="0"/>
            <a:t>antidisestablishmentarianism</a:t>
          </a:r>
          <a:endParaRPr lang="en-IN" sz="4300" kern="1200"/>
        </a:p>
      </dsp:txBody>
      <dsp:txXfrm>
        <a:off x="109063" y="2471774"/>
        <a:ext cx="10246674" cy="2016050"/>
      </dsp:txXfrm>
    </dsp:sp>
    <dsp:sp modelId="{DB040F58-8A5F-4A0E-A221-CFD8B3FC3E6F}">
      <dsp:nvSpPr>
        <dsp:cNvPr id="0" name=""/>
        <dsp:cNvSpPr/>
      </dsp:nvSpPr>
      <dsp:spPr>
        <a:xfrm>
          <a:off x="0" y="4720728"/>
          <a:ext cx="10464800" cy="2234176"/>
        </a:xfrm>
        <a:prstGeom prst="roundRect">
          <a:avLst/>
        </a:prstGeom>
        <a:gradFill rotWithShape="0">
          <a:gsLst>
            <a:gs pos="0">
              <a:schemeClr val="dk2">
                <a:hueOff val="0"/>
                <a:satOff val="0"/>
                <a:lumOff val="0"/>
                <a:alphaOff val="0"/>
                <a:tint val="50000"/>
                <a:satMod val="300000"/>
              </a:schemeClr>
            </a:gs>
            <a:gs pos="35000">
              <a:schemeClr val="dk2">
                <a:hueOff val="0"/>
                <a:satOff val="0"/>
                <a:lumOff val="0"/>
                <a:alphaOff val="0"/>
                <a:tint val="37000"/>
                <a:satMod val="300000"/>
              </a:schemeClr>
            </a:gs>
            <a:gs pos="100000">
              <a:schemeClr val="dk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63830" tIns="163830" rIns="163830" bIns="163830" numCol="1" spcCol="1270" anchor="ctr" anchorCtr="0">
          <a:noAutofit/>
        </a:bodyPr>
        <a:lstStyle/>
        <a:p>
          <a:pPr lvl="0" algn="l" defTabSz="1911350" rtl="0">
            <a:lnSpc>
              <a:spcPct val="90000"/>
            </a:lnSpc>
            <a:spcBef>
              <a:spcPct val="0"/>
            </a:spcBef>
            <a:spcAft>
              <a:spcPct val="35000"/>
            </a:spcAft>
          </a:pPr>
          <a:r>
            <a:rPr lang="en-GB" sz="4300" kern="1200" smtClean="0"/>
            <a:t>The REST language has trillions of nouns for all the concepts in all the heads and files of all the people in the world</a:t>
          </a:r>
          <a:endParaRPr lang="en-IN" sz="4300" kern="1200"/>
        </a:p>
      </dsp:txBody>
      <dsp:txXfrm>
        <a:off x="109063" y="4829791"/>
        <a:ext cx="10246674" cy="2016050"/>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AF1AE6-A678-4030-A7CB-704D59E96FC7}">
      <dsp:nvSpPr>
        <dsp:cNvPr id="0" name=""/>
        <dsp:cNvSpPr/>
      </dsp:nvSpPr>
      <dsp:spPr>
        <a:xfrm>
          <a:off x="0" y="2200"/>
          <a:ext cx="10464800" cy="1310400"/>
        </a:xfrm>
        <a:prstGeom prst="roundRect">
          <a:avLst/>
        </a:prstGeom>
        <a:gradFill rotWithShape="0">
          <a:gsLst>
            <a:gs pos="0">
              <a:schemeClr val="dk2">
                <a:hueOff val="0"/>
                <a:satOff val="0"/>
                <a:lumOff val="0"/>
                <a:alphaOff val="0"/>
                <a:tint val="50000"/>
                <a:satMod val="300000"/>
              </a:schemeClr>
            </a:gs>
            <a:gs pos="35000">
              <a:schemeClr val="dk2">
                <a:hueOff val="0"/>
                <a:satOff val="0"/>
                <a:lumOff val="0"/>
                <a:alphaOff val="0"/>
                <a:tint val="37000"/>
                <a:satMod val="300000"/>
              </a:schemeClr>
            </a:gs>
            <a:gs pos="100000">
              <a:schemeClr val="dk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3350" tIns="133350" rIns="133350" bIns="133350" numCol="1" spcCol="1270" anchor="ctr" anchorCtr="0">
          <a:noAutofit/>
        </a:bodyPr>
        <a:lstStyle/>
        <a:p>
          <a:pPr lvl="0" algn="l" defTabSz="1555750" rtl="0">
            <a:lnSpc>
              <a:spcPct val="90000"/>
            </a:lnSpc>
            <a:spcBef>
              <a:spcPct val="0"/>
            </a:spcBef>
            <a:spcAft>
              <a:spcPct val="35000"/>
            </a:spcAft>
          </a:pPr>
          <a:r>
            <a:rPr lang="en-GB" sz="3500" kern="1200" smtClean="0"/>
            <a:t>Verbs (loosely) describe actions that are applicable to nouns</a:t>
          </a:r>
          <a:endParaRPr lang="en-IN" sz="3500" kern="1200"/>
        </a:p>
      </dsp:txBody>
      <dsp:txXfrm>
        <a:off x="63968" y="66168"/>
        <a:ext cx="10336864" cy="1182464"/>
      </dsp:txXfrm>
    </dsp:sp>
    <dsp:sp modelId="{BAF5DCF0-9284-4B62-BCD2-DC89FA31302F}">
      <dsp:nvSpPr>
        <dsp:cNvPr id="0" name=""/>
        <dsp:cNvSpPr/>
      </dsp:nvSpPr>
      <dsp:spPr>
        <a:xfrm>
          <a:off x="0" y="1413400"/>
          <a:ext cx="10464800" cy="1310400"/>
        </a:xfrm>
        <a:prstGeom prst="roundRect">
          <a:avLst/>
        </a:prstGeom>
        <a:gradFill rotWithShape="0">
          <a:gsLst>
            <a:gs pos="0">
              <a:schemeClr val="dk2">
                <a:hueOff val="0"/>
                <a:satOff val="0"/>
                <a:lumOff val="0"/>
                <a:alphaOff val="0"/>
                <a:tint val="50000"/>
                <a:satMod val="300000"/>
              </a:schemeClr>
            </a:gs>
            <a:gs pos="35000">
              <a:schemeClr val="dk2">
                <a:hueOff val="0"/>
                <a:satOff val="0"/>
                <a:lumOff val="0"/>
                <a:alphaOff val="0"/>
                <a:tint val="37000"/>
                <a:satMod val="300000"/>
              </a:schemeClr>
            </a:gs>
            <a:gs pos="100000">
              <a:schemeClr val="dk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3350" tIns="133350" rIns="133350" bIns="133350" numCol="1" spcCol="1270" anchor="ctr" anchorCtr="0">
          <a:noAutofit/>
        </a:bodyPr>
        <a:lstStyle/>
        <a:p>
          <a:pPr lvl="0" algn="l" defTabSz="1555750" rtl="0">
            <a:lnSpc>
              <a:spcPct val="90000"/>
            </a:lnSpc>
            <a:spcBef>
              <a:spcPct val="0"/>
            </a:spcBef>
            <a:spcAft>
              <a:spcPct val="35000"/>
            </a:spcAft>
          </a:pPr>
          <a:r>
            <a:rPr lang="en-GB" sz="3500" kern="1200" smtClean="0"/>
            <a:t>Using different verbs for every noun would make widespread communication impossible</a:t>
          </a:r>
          <a:endParaRPr lang="en-IN" sz="3500" kern="1200"/>
        </a:p>
      </dsp:txBody>
      <dsp:txXfrm>
        <a:off x="63968" y="1477368"/>
        <a:ext cx="10336864" cy="1182464"/>
      </dsp:txXfrm>
    </dsp:sp>
    <dsp:sp modelId="{F184CB02-8D7C-485F-8EA0-AE09EEA08EFF}">
      <dsp:nvSpPr>
        <dsp:cNvPr id="0" name=""/>
        <dsp:cNvSpPr/>
      </dsp:nvSpPr>
      <dsp:spPr>
        <a:xfrm>
          <a:off x="0" y="2824600"/>
          <a:ext cx="10464800" cy="1310400"/>
        </a:xfrm>
        <a:prstGeom prst="roundRect">
          <a:avLst/>
        </a:prstGeom>
        <a:gradFill rotWithShape="0">
          <a:gsLst>
            <a:gs pos="0">
              <a:schemeClr val="dk2">
                <a:hueOff val="0"/>
                <a:satOff val="0"/>
                <a:lumOff val="0"/>
                <a:alphaOff val="0"/>
                <a:tint val="50000"/>
                <a:satMod val="300000"/>
              </a:schemeClr>
            </a:gs>
            <a:gs pos="35000">
              <a:schemeClr val="dk2">
                <a:hueOff val="0"/>
                <a:satOff val="0"/>
                <a:lumOff val="0"/>
                <a:alphaOff val="0"/>
                <a:tint val="37000"/>
                <a:satMod val="300000"/>
              </a:schemeClr>
            </a:gs>
            <a:gs pos="100000">
              <a:schemeClr val="dk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3350" tIns="133350" rIns="133350" bIns="133350" numCol="1" spcCol="1270" anchor="ctr" anchorCtr="0">
          <a:noAutofit/>
        </a:bodyPr>
        <a:lstStyle/>
        <a:p>
          <a:pPr lvl="0" algn="l" defTabSz="1555750" rtl="0">
            <a:lnSpc>
              <a:spcPct val="90000"/>
            </a:lnSpc>
            <a:spcBef>
              <a:spcPct val="0"/>
            </a:spcBef>
            <a:spcAft>
              <a:spcPct val="35000"/>
            </a:spcAft>
          </a:pPr>
          <a:r>
            <a:rPr lang="en-GB" sz="3500" kern="1200" smtClean="0"/>
            <a:t>In programming we call this “polymorphism”</a:t>
          </a:r>
          <a:endParaRPr lang="en-IN" sz="3500" kern="1200"/>
        </a:p>
      </dsp:txBody>
      <dsp:txXfrm>
        <a:off x="63968" y="2888568"/>
        <a:ext cx="10336864" cy="1182464"/>
      </dsp:txXfrm>
    </dsp:sp>
    <dsp:sp modelId="{B515B2ED-0AA6-4C74-8D9A-B73146956789}">
      <dsp:nvSpPr>
        <dsp:cNvPr id="0" name=""/>
        <dsp:cNvSpPr/>
      </dsp:nvSpPr>
      <dsp:spPr>
        <a:xfrm>
          <a:off x="0" y="4235799"/>
          <a:ext cx="10464800" cy="1310400"/>
        </a:xfrm>
        <a:prstGeom prst="roundRect">
          <a:avLst/>
        </a:prstGeom>
        <a:gradFill rotWithShape="0">
          <a:gsLst>
            <a:gs pos="0">
              <a:schemeClr val="dk2">
                <a:hueOff val="0"/>
                <a:satOff val="0"/>
                <a:lumOff val="0"/>
                <a:alphaOff val="0"/>
                <a:tint val="50000"/>
                <a:satMod val="300000"/>
              </a:schemeClr>
            </a:gs>
            <a:gs pos="35000">
              <a:schemeClr val="dk2">
                <a:hueOff val="0"/>
                <a:satOff val="0"/>
                <a:lumOff val="0"/>
                <a:alphaOff val="0"/>
                <a:tint val="37000"/>
                <a:satMod val="300000"/>
              </a:schemeClr>
            </a:gs>
            <a:gs pos="100000">
              <a:schemeClr val="dk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3350" tIns="133350" rIns="133350" bIns="133350" numCol="1" spcCol="1270" anchor="ctr" anchorCtr="0">
          <a:noAutofit/>
        </a:bodyPr>
        <a:lstStyle/>
        <a:p>
          <a:pPr lvl="0" algn="l" defTabSz="1555750" rtl="0">
            <a:lnSpc>
              <a:spcPct val="90000"/>
            </a:lnSpc>
            <a:spcBef>
              <a:spcPct val="0"/>
            </a:spcBef>
            <a:spcAft>
              <a:spcPct val="35000"/>
            </a:spcAft>
          </a:pPr>
          <a:r>
            <a:rPr lang="en-GB" sz="3500" kern="1200" smtClean="0"/>
            <a:t>Some verbs only apply to a few nouns</a:t>
          </a:r>
          <a:endParaRPr lang="en-IN" sz="3500" kern="1200"/>
        </a:p>
      </dsp:txBody>
      <dsp:txXfrm>
        <a:off x="63968" y="4299767"/>
        <a:ext cx="10336864" cy="1182464"/>
      </dsp:txXfrm>
    </dsp:sp>
    <dsp:sp modelId="{FD0F16A9-6AE4-41BE-B574-A44573AC5459}">
      <dsp:nvSpPr>
        <dsp:cNvPr id="0" name=""/>
        <dsp:cNvSpPr/>
      </dsp:nvSpPr>
      <dsp:spPr>
        <a:xfrm>
          <a:off x="0" y="5646999"/>
          <a:ext cx="10464800" cy="1310400"/>
        </a:xfrm>
        <a:prstGeom prst="roundRect">
          <a:avLst/>
        </a:prstGeom>
        <a:gradFill rotWithShape="0">
          <a:gsLst>
            <a:gs pos="0">
              <a:schemeClr val="dk2">
                <a:hueOff val="0"/>
                <a:satOff val="0"/>
                <a:lumOff val="0"/>
                <a:alphaOff val="0"/>
                <a:tint val="50000"/>
                <a:satMod val="300000"/>
              </a:schemeClr>
            </a:gs>
            <a:gs pos="35000">
              <a:schemeClr val="dk2">
                <a:hueOff val="0"/>
                <a:satOff val="0"/>
                <a:lumOff val="0"/>
                <a:alphaOff val="0"/>
                <a:tint val="37000"/>
                <a:satMod val="300000"/>
              </a:schemeClr>
            </a:gs>
            <a:gs pos="100000">
              <a:schemeClr val="dk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3350" tIns="133350" rIns="133350" bIns="133350" numCol="1" spcCol="1270" anchor="ctr" anchorCtr="0">
          <a:noAutofit/>
        </a:bodyPr>
        <a:lstStyle/>
        <a:p>
          <a:pPr lvl="0" algn="l" defTabSz="1555750" rtl="0">
            <a:lnSpc>
              <a:spcPct val="90000"/>
            </a:lnSpc>
            <a:spcBef>
              <a:spcPct val="0"/>
            </a:spcBef>
            <a:spcAft>
              <a:spcPct val="35000"/>
            </a:spcAft>
          </a:pPr>
          <a:r>
            <a:rPr lang="en-GB" sz="3500" kern="1200" smtClean="0"/>
            <a:t>In REST we use </a:t>
          </a:r>
          <a:r>
            <a:rPr lang="en-GB" sz="3500" i="1" kern="1200" smtClean="0"/>
            <a:t>universal</a:t>
          </a:r>
          <a:r>
            <a:rPr lang="en-GB" sz="3500" kern="1200" smtClean="0"/>
            <a:t> verbs only</a:t>
          </a:r>
          <a:endParaRPr lang="en-IN" sz="3500" kern="1200"/>
        </a:p>
      </dsp:txBody>
      <dsp:txXfrm>
        <a:off x="63968" y="5710967"/>
        <a:ext cx="10336864" cy="1182464"/>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9EC687-98A5-4E18-8566-8E74B3BA42BE}">
      <dsp:nvSpPr>
        <dsp:cNvPr id="0" name=""/>
        <dsp:cNvSpPr/>
      </dsp:nvSpPr>
      <dsp:spPr>
        <a:xfrm>
          <a:off x="0" y="44328"/>
          <a:ext cx="10464800" cy="1624855"/>
        </a:xfrm>
        <a:prstGeom prst="roundRect">
          <a:avLst/>
        </a:prstGeom>
        <a:gradFill rotWithShape="0">
          <a:gsLst>
            <a:gs pos="0">
              <a:schemeClr val="dk2">
                <a:hueOff val="0"/>
                <a:satOff val="0"/>
                <a:lumOff val="0"/>
                <a:alphaOff val="0"/>
                <a:tint val="50000"/>
                <a:satMod val="300000"/>
              </a:schemeClr>
            </a:gs>
            <a:gs pos="35000">
              <a:schemeClr val="dk2">
                <a:hueOff val="0"/>
                <a:satOff val="0"/>
                <a:lumOff val="0"/>
                <a:alphaOff val="0"/>
                <a:tint val="37000"/>
                <a:satMod val="300000"/>
              </a:schemeClr>
            </a:gs>
            <a:gs pos="100000">
              <a:schemeClr val="dk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63830" tIns="163830" rIns="163830" bIns="163830" numCol="1" spcCol="1270" anchor="ctr" anchorCtr="0">
          <a:noAutofit/>
        </a:bodyPr>
        <a:lstStyle/>
        <a:p>
          <a:pPr lvl="0" algn="l" defTabSz="1911350" rtl="0">
            <a:lnSpc>
              <a:spcPct val="90000"/>
            </a:lnSpc>
            <a:spcBef>
              <a:spcPct val="0"/>
            </a:spcBef>
            <a:spcAft>
              <a:spcPct val="35000"/>
            </a:spcAft>
          </a:pPr>
          <a:r>
            <a:rPr lang="en-GB" sz="4300" kern="1200" smtClean="0"/>
            <a:t>GET to retrieve information</a:t>
          </a:r>
          <a:endParaRPr lang="en-IN" sz="4300" kern="1200"/>
        </a:p>
      </dsp:txBody>
      <dsp:txXfrm>
        <a:off x="79319" y="123647"/>
        <a:ext cx="10306162" cy="1466217"/>
      </dsp:txXfrm>
    </dsp:sp>
    <dsp:sp modelId="{7CB7BFAF-111C-42F8-8283-D36E3DD756DB}">
      <dsp:nvSpPr>
        <dsp:cNvPr id="0" name=""/>
        <dsp:cNvSpPr/>
      </dsp:nvSpPr>
      <dsp:spPr>
        <a:xfrm>
          <a:off x="0" y="1793024"/>
          <a:ext cx="10464800" cy="1624855"/>
        </a:xfrm>
        <a:prstGeom prst="roundRect">
          <a:avLst/>
        </a:prstGeom>
        <a:gradFill rotWithShape="0">
          <a:gsLst>
            <a:gs pos="0">
              <a:schemeClr val="dk2">
                <a:hueOff val="0"/>
                <a:satOff val="0"/>
                <a:lumOff val="0"/>
                <a:alphaOff val="0"/>
                <a:tint val="50000"/>
                <a:satMod val="300000"/>
              </a:schemeClr>
            </a:gs>
            <a:gs pos="35000">
              <a:schemeClr val="dk2">
                <a:hueOff val="0"/>
                <a:satOff val="0"/>
                <a:lumOff val="0"/>
                <a:alphaOff val="0"/>
                <a:tint val="37000"/>
                <a:satMod val="300000"/>
              </a:schemeClr>
            </a:gs>
            <a:gs pos="100000">
              <a:schemeClr val="dk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63830" tIns="163830" rIns="163830" bIns="163830" numCol="1" spcCol="1270" anchor="ctr" anchorCtr="0">
          <a:noAutofit/>
        </a:bodyPr>
        <a:lstStyle/>
        <a:p>
          <a:pPr lvl="0" algn="l" defTabSz="1911350" rtl="0">
            <a:lnSpc>
              <a:spcPct val="90000"/>
            </a:lnSpc>
            <a:spcBef>
              <a:spcPct val="0"/>
            </a:spcBef>
            <a:spcAft>
              <a:spcPct val="35000"/>
            </a:spcAft>
          </a:pPr>
          <a:r>
            <a:rPr lang="en-GB" sz="4300" kern="1200" smtClean="0"/>
            <a:t>POST to add new information, showing its relation to old information</a:t>
          </a:r>
          <a:endParaRPr lang="en-IN" sz="4300" kern="1200"/>
        </a:p>
      </dsp:txBody>
      <dsp:txXfrm>
        <a:off x="79319" y="1872343"/>
        <a:ext cx="10306162" cy="1466217"/>
      </dsp:txXfrm>
    </dsp:sp>
    <dsp:sp modelId="{985A1527-137C-4695-B65B-EBF10708BC60}">
      <dsp:nvSpPr>
        <dsp:cNvPr id="0" name=""/>
        <dsp:cNvSpPr/>
      </dsp:nvSpPr>
      <dsp:spPr>
        <a:xfrm>
          <a:off x="0" y="3541720"/>
          <a:ext cx="10464800" cy="1624855"/>
        </a:xfrm>
        <a:prstGeom prst="roundRect">
          <a:avLst/>
        </a:prstGeom>
        <a:gradFill rotWithShape="0">
          <a:gsLst>
            <a:gs pos="0">
              <a:schemeClr val="dk2">
                <a:hueOff val="0"/>
                <a:satOff val="0"/>
                <a:lumOff val="0"/>
                <a:alphaOff val="0"/>
                <a:tint val="50000"/>
                <a:satMod val="300000"/>
              </a:schemeClr>
            </a:gs>
            <a:gs pos="35000">
              <a:schemeClr val="dk2">
                <a:hueOff val="0"/>
                <a:satOff val="0"/>
                <a:lumOff val="0"/>
                <a:alphaOff val="0"/>
                <a:tint val="37000"/>
                <a:satMod val="300000"/>
              </a:schemeClr>
            </a:gs>
            <a:gs pos="100000">
              <a:schemeClr val="dk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63830" tIns="163830" rIns="163830" bIns="163830" numCol="1" spcCol="1270" anchor="ctr" anchorCtr="0">
          <a:noAutofit/>
        </a:bodyPr>
        <a:lstStyle/>
        <a:p>
          <a:pPr lvl="0" algn="l" defTabSz="1911350" rtl="0">
            <a:lnSpc>
              <a:spcPct val="90000"/>
            </a:lnSpc>
            <a:spcBef>
              <a:spcPct val="0"/>
            </a:spcBef>
            <a:spcAft>
              <a:spcPct val="35000"/>
            </a:spcAft>
          </a:pPr>
          <a:r>
            <a:rPr lang="en-GB" sz="4300" kern="1200" smtClean="0"/>
            <a:t>PUT to update information</a:t>
          </a:r>
          <a:endParaRPr lang="en-IN" sz="4300" kern="1200"/>
        </a:p>
      </dsp:txBody>
      <dsp:txXfrm>
        <a:off x="79319" y="3621039"/>
        <a:ext cx="10306162" cy="1466217"/>
      </dsp:txXfrm>
    </dsp:sp>
    <dsp:sp modelId="{BFF80BC5-70C2-4C6B-A1B0-A8E375FFA819}">
      <dsp:nvSpPr>
        <dsp:cNvPr id="0" name=""/>
        <dsp:cNvSpPr/>
      </dsp:nvSpPr>
      <dsp:spPr>
        <a:xfrm>
          <a:off x="0" y="5290415"/>
          <a:ext cx="10464800" cy="1624855"/>
        </a:xfrm>
        <a:prstGeom prst="roundRect">
          <a:avLst/>
        </a:prstGeom>
        <a:gradFill rotWithShape="0">
          <a:gsLst>
            <a:gs pos="0">
              <a:schemeClr val="dk2">
                <a:hueOff val="0"/>
                <a:satOff val="0"/>
                <a:lumOff val="0"/>
                <a:alphaOff val="0"/>
                <a:tint val="50000"/>
                <a:satMod val="300000"/>
              </a:schemeClr>
            </a:gs>
            <a:gs pos="35000">
              <a:schemeClr val="dk2">
                <a:hueOff val="0"/>
                <a:satOff val="0"/>
                <a:lumOff val="0"/>
                <a:alphaOff val="0"/>
                <a:tint val="37000"/>
                <a:satMod val="300000"/>
              </a:schemeClr>
            </a:gs>
            <a:gs pos="100000">
              <a:schemeClr val="dk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63830" tIns="163830" rIns="163830" bIns="163830" numCol="1" spcCol="1270" anchor="ctr" anchorCtr="0">
          <a:noAutofit/>
        </a:bodyPr>
        <a:lstStyle/>
        <a:p>
          <a:pPr lvl="0" algn="l" defTabSz="1911350" rtl="0">
            <a:lnSpc>
              <a:spcPct val="90000"/>
            </a:lnSpc>
            <a:spcBef>
              <a:spcPct val="0"/>
            </a:spcBef>
            <a:spcAft>
              <a:spcPct val="35000"/>
            </a:spcAft>
          </a:pPr>
          <a:r>
            <a:rPr lang="en-GB" sz="4300" kern="1200" smtClean="0"/>
            <a:t>DELETE to discard information</a:t>
          </a:r>
          <a:endParaRPr lang="en-IN" sz="4300" kern="1200"/>
        </a:p>
      </dsp:txBody>
      <dsp:txXfrm>
        <a:off x="79319" y="5369734"/>
        <a:ext cx="10306162" cy="1466217"/>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89C3FC-0F84-4F79-BDA9-EAA06FF71302}">
      <dsp:nvSpPr>
        <dsp:cNvPr id="0" name=""/>
        <dsp:cNvSpPr/>
      </dsp:nvSpPr>
      <dsp:spPr>
        <a:xfrm>
          <a:off x="0" y="34979"/>
          <a:ext cx="10464800" cy="2215906"/>
        </a:xfrm>
        <a:prstGeom prst="roundRect">
          <a:avLst/>
        </a:prstGeom>
        <a:gradFill rotWithShape="0">
          <a:gsLst>
            <a:gs pos="0">
              <a:schemeClr val="dk2">
                <a:hueOff val="0"/>
                <a:satOff val="0"/>
                <a:lumOff val="0"/>
                <a:alphaOff val="0"/>
                <a:tint val="50000"/>
                <a:satMod val="300000"/>
              </a:schemeClr>
            </a:gs>
            <a:gs pos="35000">
              <a:schemeClr val="dk2">
                <a:hueOff val="0"/>
                <a:satOff val="0"/>
                <a:lumOff val="0"/>
                <a:alphaOff val="0"/>
                <a:tint val="37000"/>
                <a:satMod val="300000"/>
              </a:schemeClr>
            </a:gs>
            <a:gs pos="100000">
              <a:schemeClr val="dk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60020" tIns="160020" rIns="160020" bIns="160020" numCol="1" spcCol="1270" anchor="ctr" anchorCtr="0">
          <a:noAutofit/>
        </a:bodyPr>
        <a:lstStyle/>
        <a:p>
          <a:pPr lvl="0" algn="l" defTabSz="1866900" rtl="0">
            <a:lnSpc>
              <a:spcPct val="90000"/>
            </a:lnSpc>
            <a:spcBef>
              <a:spcPct val="0"/>
            </a:spcBef>
            <a:spcAft>
              <a:spcPct val="35000"/>
            </a:spcAft>
          </a:pPr>
          <a:r>
            <a:rPr lang="en-GB" sz="4200" kern="1200" smtClean="0"/>
            <a:t>Resources are first-class objects</a:t>
          </a:r>
          <a:endParaRPr lang="en-IN" sz="4200" kern="1200"/>
        </a:p>
      </dsp:txBody>
      <dsp:txXfrm>
        <a:off x="108172" y="143151"/>
        <a:ext cx="10248456" cy="1999562"/>
      </dsp:txXfrm>
    </dsp:sp>
    <dsp:sp modelId="{466F340D-8F38-4CFA-9EE3-4797FDE74EDD}">
      <dsp:nvSpPr>
        <dsp:cNvPr id="0" name=""/>
        <dsp:cNvSpPr/>
      </dsp:nvSpPr>
      <dsp:spPr>
        <a:xfrm>
          <a:off x="0" y="2371846"/>
          <a:ext cx="10464800" cy="2215906"/>
        </a:xfrm>
        <a:prstGeom prst="roundRect">
          <a:avLst/>
        </a:prstGeom>
        <a:gradFill rotWithShape="0">
          <a:gsLst>
            <a:gs pos="0">
              <a:schemeClr val="dk2">
                <a:hueOff val="0"/>
                <a:satOff val="0"/>
                <a:lumOff val="0"/>
                <a:alphaOff val="0"/>
                <a:tint val="50000"/>
                <a:satMod val="300000"/>
              </a:schemeClr>
            </a:gs>
            <a:gs pos="35000">
              <a:schemeClr val="dk2">
                <a:hueOff val="0"/>
                <a:satOff val="0"/>
                <a:lumOff val="0"/>
                <a:alphaOff val="0"/>
                <a:tint val="37000"/>
                <a:satMod val="300000"/>
              </a:schemeClr>
            </a:gs>
            <a:gs pos="100000">
              <a:schemeClr val="dk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60020" tIns="160020" rIns="160020" bIns="160020" numCol="1" spcCol="1270" anchor="ctr" anchorCtr="0">
          <a:noAutofit/>
        </a:bodyPr>
        <a:lstStyle/>
        <a:p>
          <a:pPr lvl="0" algn="l" defTabSz="1866900" rtl="0">
            <a:lnSpc>
              <a:spcPct val="90000"/>
            </a:lnSpc>
            <a:spcBef>
              <a:spcPct val="0"/>
            </a:spcBef>
            <a:spcAft>
              <a:spcPct val="35000"/>
            </a:spcAft>
          </a:pPr>
          <a:r>
            <a:rPr lang="en-GB" sz="4200" kern="1200" smtClean="0"/>
            <a:t>Indeed, “object” is a subtype of “resource”</a:t>
          </a:r>
          <a:endParaRPr lang="en-IN" sz="4200" kern="1200"/>
        </a:p>
      </dsp:txBody>
      <dsp:txXfrm>
        <a:off x="108172" y="2480018"/>
        <a:ext cx="10248456" cy="1999562"/>
      </dsp:txXfrm>
    </dsp:sp>
    <dsp:sp modelId="{D2B9E661-D3F0-4CC3-A6F3-306FEABA8C43}">
      <dsp:nvSpPr>
        <dsp:cNvPr id="0" name=""/>
        <dsp:cNvSpPr/>
      </dsp:nvSpPr>
      <dsp:spPr>
        <a:xfrm>
          <a:off x="0" y="4708713"/>
          <a:ext cx="10464800" cy="2215906"/>
        </a:xfrm>
        <a:prstGeom prst="roundRect">
          <a:avLst/>
        </a:prstGeom>
        <a:gradFill rotWithShape="0">
          <a:gsLst>
            <a:gs pos="0">
              <a:schemeClr val="dk2">
                <a:hueOff val="0"/>
                <a:satOff val="0"/>
                <a:lumOff val="0"/>
                <a:alphaOff val="0"/>
                <a:tint val="50000"/>
                <a:satMod val="300000"/>
              </a:schemeClr>
            </a:gs>
            <a:gs pos="35000">
              <a:schemeClr val="dk2">
                <a:hueOff val="0"/>
                <a:satOff val="0"/>
                <a:lumOff val="0"/>
                <a:alphaOff val="0"/>
                <a:tint val="37000"/>
                <a:satMod val="300000"/>
              </a:schemeClr>
            </a:gs>
            <a:gs pos="100000">
              <a:schemeClr val="dk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60020" tIns="160020" rIns="160020" bIns="160020" numCol="1" spcCol="1270" anchor="ctr" anchorCtr="0">
          <a:noAutofit/>
        </a:bodyPr>
        <a:lstStyle/>
        <a:p>
          <a:pPr lvl="0" algn="l" defTabSz="1866900" rtl="0">
            <a:lnSpc>
              <a:spcPct val="90000"/>
            </a:lnSpc>
            <a:spcBef>
              <a:spcPct val="0"/>
            </a:spcBef>
            <a:spcAft>
              <a:spcPct val="35000"/>
            </a:spcAft>
          </a:pPr>
          <a:r>
            <a:rPr lang="en-GB" sz="4200" kern="1200" smtClean="0"/>
            <a:t>Resources are retrieved not as character strings or BLOBs but as complete representations</a:t>
          </a:r>
          <a:endParaRPr lang="en-IN" sz="4200" kern="1200"/>
        </a:p>
      </dsp:txBody>
      <dsp:txXfrm>
        <a:off x="108172" y="4816885"/>
        <a:ext cx="10248456" cy="199956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2E1C9F-FE25-463A-B860-2720BFC5EE18}">
      <dsp:nvSpPr>
        <dsp:cNvPr id="0" name=""/>
        <dsp:cNvSpPr/>
      </dsp:nvSpPr>
      <dsp:spPr>
        <a:xfrm>
          <a:off x="0" y="25261"/>
          <a:ext cx="10464800" cy="2191665"/>
        </a:xfrm>
        <a:prstGeom prst="roundRect">
          <a:avLst/>
        </a:prstGeom>
        <a:gradFill rotWithShape="0">
          <a:gsLst>
            <a:gs pos="0">
              <a:schemeClr val="dk2">
                <a:hueOff val="0"/>
                <a:satOff val="0"/>
                <a:lumOff val="0"/>
                <a:alphaOff val="0"/>
                <a:tint val="50000"/>
                <a:satMod val="300000"/>
              </a:schemeClr>
            </a:gs>
            <a:gs pos="35000">
              <a:schemeClr val="dk2">
                <a:hueOff val="0"/>
                <a:satOff val="0"/>
                <a:lumOff val="0"/>
                <a:alphaOff val="0"/>
                <a:tint val="37000"/>
                <a:satMod val="300000"/>
              </a:schemeClr>
            </a:gs>
            <a:gs pos="100000">
              <a:schemeClr val="dk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0980" tIns="220980" rIns="220980" bIns="220980" numCol="1" spcCol="1270" anchor="ctr" anchorCtr="0">
          <a:noAutofit/>
        </a:bodyPr>
        <a:lstStyle/>
        <a:p>
          <a:pPr lvl="0" algn="l" defTabSz="2578100" rtl="0">
            <a:lnSpc>
              <a:spcPct val="90000"/>
            </a:lnSpc>
            <a:spcBef>
              <a:spcPct val="0"/>
            </a:spcBef>
            <a:spcAft>
              <a:spcPct val="35000"/>
            </a:spcAft>
          </a:pPr>
          <a:r>
            <a:rPr lang="en-GB" sz="5800" kern="1200" smtClean="0"/>
            <a:t>Talk is cheap!</a:t>
          </a:r>
          <a:endParaRPr lang="en-IN" sz="5800" kern="1200"/>
        </a:p>
      </dsp:txBody>
      <dsp:txXfrm>
        <a:off x="106988" y="132249"/>
        <a:ext cx="10250824" cy="1977689"/>
      </dsp:txXfrm>
    </dsp:sp>
    <dsp:sp modelId="{F82FAE05-C9A6-4B78-A40E-82017E19F422}">
      <dsp:nvSpPr>
        <dsp:cNvPr id="0" name=""/>
        <dsp:cNvSpPr/>
      </dsp:nvSpPr>
      <dsp:spPr>
        <a:xfrm>
          <a:off x="0" y="2383967"/>
          <a:ext cx="10464800" cy="2191665"/>
        </a:xfrm>
        <a:prstGeom prst="roundRect">
          <a:avLst/>
        </a:prstGeom>
        <a:gradFill rotWithShape="0">
          <a:gsLst>
            <a:gs pos="0">
              <a:schemeClr val="dk2">
                <a:hueOff val="0"/>
                <a:satOff val="0"/>
                <a:lumOff val="0"/>
                <a:alphaOff val="0"/>
                <a:tint val="50000"/>
                <a:satMod val="300000"/>
              </a:schemeClr>
            </a:gs>
            <a:gs pos="35000">
              <a:schemeClr val="dk2">
                <a:hueOff val="0"/>
                <a:satOff val="0"/>
                <a:lumOff val="0"/>
                <a:alphaOff val="0"/>
                <a:tint val="37000"/>
                <a:satMod val="300000"/>
              </a:schemeClr>
            </a:gs>
            <a:gs pos="100000">
              <a:schemeClr val="dk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0980" tIns="220980" rIns="220980" bIns="220980" numCol="1" spcCol="1270" anchor="ctr" anchorCtr="0">
          <a:noAutofit/>
        </a:bodyPr>
        <a:lstStyle/>
        <a:p>
          <a:pPr lvl="0" algn="l" defTabSz="2578100" rtl="0">
            <a:lnSpc>
              <a:spcPct val="90000"/>
            </a:lnSpc>
            <a:spcBef>
              <a:spcPct val="0"/>
            </a:spcBef>
            <a:spcAft>
              <a:spcPct val="35000"/>
            </a:spcAft>
          </a:pPr>
          <a:r>
            <a:rPr lang="en-GB" sz="5800" kern="1200" smtClean="0"/>
            <a:t>Friction always yields something!</a:t>
          </a:r>
          <a:endParaRPr lang="en-IN" sz="5800" kern="1200"/>
        </a:p>
      </dsp:txBody>
      <dsp:txXfrm>
        <a:off x="106988" y="2490955"/>
        <a:ext cx="10250824" cy="1977689"/>
      </dsp:txXfrm>
    </dsp:sp>
    <dsp:sp modelId="{D4CDEF9C-5B9F-42F4-8BF6-343A8B14E91E}">
      <dsp:nvSpPr>
        <dsp:cNvPr id="0" name=""/>
        <dsp:cNvSpPr/>
      </dsp:nvSpPr>
      <dsp:spPr>
        <a:xfrm>
          <a:off x="0" y="4742672"/>
          <a:ext cx="10464800" cy="2191665"/>
        </a:xfrm>
        <a:prstGeom prst="roundRect">
          <a:avLst/>
        </a:prstGeom>
        <a:gradFill rotWithShape="0">
          <a:gsLst>
            <a:gs pos="0">
              <a:schemeClr val="dk2">
                <a:hueOff val="0"/>
                <a:satOff val="0"/>
                <a:lumOff val="0"/>
                <a:alphaOff val="0"/>
                <a:tint val="50000"/>
                <a:satMod val="300000"/>
              </a:schemeClr>
            </a:gs>
            <a:gs pos="35000">
              <a:schemeClr val="dk2">
                <a:hueOff val="0"/>
                <a:satOff val="0"/>
                <a:lumOff val="0"/>
                <a:alphaOff val="0"/>
                <a:tint val="37000"/>
                <a:satMod val="300000"/>
              </a:schemeClr>
            </a:gs>
            <a:gs pos="100000">
              <a:schemeClr val="dk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0980" tIns="220980" rIns="220980" bIns="220980" numCol="1" spcCol="1270" anchor="ctr" anchorCtr="0">
          <a:noAutofit/>
        </a:bodyPr>
        <a:lstStyle/>
        <a:p>
          <a:pPr lvl="0" algn="l" defTabSz="2578100" rtl="0">
            <a:lnSpc>
              <a:spcPct val="90000"/>
            </a:lnSpc>
            <a:spcBef>
              <a:spcPct val="0"/>
            </a:spcBef>
            <a:spcAft>
              <a:spcPct val="35000"/>
            </a:spcAft>
          </a:pPr>
          <a:r>
            <a:rPr lang="en-GB" sz="5800" kern="1200" smtClean="0"/>
            <a:t>Training is not done until you try it for yourself!</a:t>
          </a:r>
          <a:endParaRPr lang="en-IN" sz="5800" kern="1200"/>
        </a:p>
      </dsp:txBody>
      <dsp:txXfrm>
        <a:off x="106988" y="4849660"/>
        <a:ext cx="10250824" cy="1977689"/>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243C89-1729-41DC-803D-6EF26A2B6D91}">
      <dsp:nvSpPr>
        <dsp:cNvPr id="0" name=""/>
        <dsp:cNvSpPr/>
      </dsp:nvSpPr>
      <dsp:spPr>
        <a:xfrm>
          <a:off x="0" y="1003064"/>
          <a:ext cx="10464800" cy="1171407"/>
        </a:xfrm>
        <a:prstGeom prst="roundRect">
          <a:avLst/>
        </a:prstGeom>
        <a:gradFill rotWithShape="0">
          <a:gsLst>
            <a:gs pos="0">
              <a:schemeClr val="dk2">
                <a:hueOff val="0"/>
                <a:satOff val="0"/>
                <a:lumOff val="0"/>
                <a:alphaOff val="0"/>
                <a:tint val="50000"/>
                <a:satMod val="300000"/>
              </a:schemeClr>
            </a:gs>
            <a:gs pos="35000">
              <a:schemeClr val="dk2">
                <a:hueOff val="0"/>
                <a:satOff val="0"/>
                <a:lumOff val="0"/>
                <a:alphaOff val="0"/>
                <a:tint val="37000"/>
                <a:satMod val="300000"/>
              </a:schemeClr>
            </a:gs>
            <a:gs pos="100000">
              <a:schemeClr val="dk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8110" tIns="118110" rIns="118110" bIns="118110" numCol="1" spcCol="1270" anchor="ctr" anchorCtr="0">
          <a:noAutofit/>
        </a:bodyPr>
        <a:lstStyle/>
        <a:p>
          <a:pPr lvl="0" algn="l" defTabSz="1377950" rtl="0">
            <a:lnSpc>
              <a:spcPct val="90000"/>
            </a:lnSpc>
            <a:spcBef>
              <a:spcPct val="0"/>
            </a:spcBef>
            <a:spcAft>
              <a:spcPct val="35000"/>
            </a:spcAft>
          </a:pPr>
          <a:r>
            <a:rPr lang="en-GB" sz="3100" kern="1200" smtClean="0"/>
            <a:t>A web page is a </a:t>
          </a:r>
          <a:r>
            <a:rPr lang="en-GB" sz="3100" i="1" kern="1200" smtClean="0"/>
            <a:t>representation</a:t>
          </a:r>
          <a:r>
            <a:rPr lang="en-GB" sz="3100" kern="1200" smtClean="0"/>
            <a:t> of a resource</a:t>
          </a:r>
          <a:endParaRPr lang="en-IN" sz="3100" kern="1200"/>
        </a:p>
      </dsp:txBody>
      <dsp:txXfrm>
        <a:off x="57183" y="1060247"/>
        <a:ext cx="10350434" cy="1057041"/>
      </dsp:txXfrm>
    </dsp:sp>
    <dsp:sp modelId="{BD29DF40-3AFF-41A2-A567-684AF97A653F}">
      <dsp:nvSpPr>
        <dsp:cNvPr id="0" name=""/>
        <dsp:cNvSpPr/>
      </dsp:nvSpPr>
      <dsp:spPr>
        <a:xfrm>
          <a:off x="0" y="2263752"/>
          <a:ext cx="10464800" cy="1171407"/>
        </a:xfrm>
        <a:prstGeom prst="roundRect">
          <a:avLst/>
        </a:prstGeom>
        <a:gradFill rotWithShape="0">
          <a:gsLst>
            <a:gs pos="0">
              <a:schemeClr val="dk2">
                <a:hueOff val="0"/>
                <a:satOff val="0"/>
                <a:lumOff val="0"/>
                <a:alphaOff val="0"/>
                <a:tint val="50000"/>
                <a:satMod val="300000"/>
              </a:schemeClr>
            </a:gs>
            <a:gs pos="35000">
              <a:schemeClr val="dk2">
                <a:hueOff val="0"/>
                <a:satOff val="0"/>
                <a:lumOff val="0"/>
                <a:alphaOff val="0"/>
                <a:tint val="37000"/>
                <a:satMod val="300000"/>
              </a:schemeClr>
            </a:gs>
            <a:gs pos="100000">
              <a:schemeClr val="dk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8110" tIns="118110" rIns="118110" bIns="118110" numCol="1" spcCol="1270" anchor="ctr" anchorCtr="0">
          <a:noAutofit/>
        </a:bodyPr>
        <a:lstStyle/>
        <a:p>
          <a:pPr lvl="0" algn="l" defTabSz="1377950" rtl="0">
            <a:lnSpc>
              <a:spcPct val="90000"/>
            </a:lnSpc>
            <a:spcBef>
              <a:spcPct val="0"/>
            </a:spcBef>
            <a:spcAft>
              <a:spcPct val="35000"/>
            </a:spcAft>
          </a:pPr>
          <a:r>
            <a:rPr lang="en-GB" sz="3100" kern="1200" smtClean="0"/>
            <a:t>Resources are just concepts</a:t>
          </a:r>
          <a:endParaRPr lang="en-IN" sz="3100" kern="1200"/>
        </a:p>
      </dsp:txBody>
      <dsp:txXfrm>
        <a:off x="57183" y="2320935"/>
        <a:ext cx="10350434" cy="1057041"/>
      </dsp:txXfrm>
    </dsp:sp>
    <dsp:sp modelId="{C96EBBA2-7101-4F57-9DDB-11EA4E9C8ABD}">
      <dsp:nvSpPr>
        <dsp:cNvPr id="0" name=""/>
        <dsp:cNvSpPr/>
      </dsp:nvSpPr>
      <dsp:spPr>
        <a:xfrm>
          <a:off x="0" y="3524440"/>
          <a:ext cx="10464800" cy="1171407"/>
        </a:xfrm>
        <a:prstGeom prst="roundRect">
          <a:avLst/>
        </a:prstGeom>
        <a:gradFill rotWithShape="0">
          <a:gsLst>
            <a:gs pos="0">
              <a:schemeClr val="dk2">
                <a:hueOff val="0"/>
                <a:satOff val="0"/>
                <a:lumOff val="0"/>
                <a:alphaOff val="0"/>
                <a:tint val="50000"/>
                <a:satMod val="300000"/>
              </a:schemeClr>
            </a:gs>
            <a:gs pos="35000">
              <a:schemeClr val="dk2">
                <a:hueOff val="0"/>
                <a:satOff val="0"/>
                <a:lumOff val="0"/>
                <a:alphaOff val="0"/>
                <a:tint val="37000"/>
                <a:satMod val="300000"/>
              </a:schemeClr>
            </a:gs>
            <a:gs pos="100000">
              <a:schemeClr val="dk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8110" tIns="118110" rIns="118110" bIns="118110" numCol="1" spcCol="1270" anchor="ctr" anchorCtr="0">
          <a:noAutofit/>
        </a:bodyPr>
        <a:lstStyle/>
        <a:p>
          <a:pPr lvl="0" algn="l" defTabSz="1377950" rtl="0">
            <a:lnSpc>
              <a:spcPct val="90000"/>
            </a:lnSpc>
            <a:spcBef>
              <a:spcPct val="0"/>
            </a:spcBef>
            <a:spcAft>
              <a:spcPct val="35000"/>
            </a:spcAft>
          </a:pPr>
          <a:r>
            <a:rPr lang="en-GB" sz="3100" kern="1200" smtClean="0"/>
            <a:t>URIs tell a client that there's a concept somewhere</a:t>
          </a:r>
          <a:endParaRPr lang="en-IN" sz="3100" kern="1200"/>
        </a:p>
      </dsp:txBody>
      <dsp:txXfrm>
        <a:off x="57183" y="3581623"/>
        <a:ext cx="10350434" cy="1057041"/>
      </dsp:txXfrm>
    </dsp:sp>
    <dsp:sp modelId="{AE5D30A0-F288-45B1-B5D2-11D0083C88FA}">
      <dsp:nvSpPr>
        <dsp:cNvPr id="0" name=""/>
        <dsp:cNvSpPr/>
      </dsp:nvSpPr>
      <dsp:spPr>
        <a:xfrm>
          <a:off x="0" y="4785127"/>
          <a:ext cx="10464800" cy="1171407"/>
        </a:xfrm>
        <a:prstGeom prst="roundRect">
          <a:avLst/>
        </a:prstGeom>
        <a:gradFill rotWithShape="0">
          <a:gsLst>
            <a:gs pos="0">
              <a:schemeClr val="dk2">
                <a:hueOff val="0"/>
                <a:satOff val="0"/>
                <a:lumOff val="0"/>
                <a:alphaOff val="0"/>
                <a:tint val="50000"/>
                <a:satMod val="300000"/>
              </a:schemeClr>
            </a:gs>
            <a:gs pos="35000">
              <a:schemeClr val="dk2">
                <a:hueOff val="0"/>
                <a:satOff val="0"/>
                <a:lumOff val="0"/>
                <a:alphaOff val="0"/>
                <a:tint val="37000"/>
                <a:satMod val="300000"/>
              </a:schemeClr>
            </a:gs>
            <a:gs pos="100000">
              <a:schemeClr val="dk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8110" tIns="118110" rIns="118110" bIns="118110" numCol="1" spcCol="1270" anchor="ctr" anchorCtr="0">
          <a:noAutofit/>
        </a:bodyPr>
        <a:lstStyle/>
        <a:p>
          <a:pPr lvl="0" algn="l" defTabSz="1377950" rtl="0">
            <a:lnSpc>
              <a:spcPct val="90000"/>
            </a:lnSpc>
            <a:spcBef>
              <a:spcPct val="0"/>
            </a:spcBef>
            <a:spcAft>
              <a:spcPct val="35000"/>
            </a:spcAft>
          </a:pPr>
          <a:r>
            <a:rPr lang="en-GB" sz="3100" kern="1200" smtClean="0"/>
            <a:t>Clients can then request a specific representation of the concept from the representations the server makes available</a:t>
          </a:r>
          <a:endParaRPr lang="en-IN" sz="3100" kern="1200"/>
        </a:p>
      </dsp:txBody>
      <dsp:txXfrm>
        <a:off x="57183" y="4842310"/>
        <a:ext cx="10350434" cy="1057041"/>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541ACA-DBA4-458D-A5D3-1E908BED00BE}">
      <dsp:nvSpPr>
        <dsp:cNvPr id="0" name=""/>
        <dsp:cNvSpPr/>
      </dsp:nvSpPr>
      <dsp:spPr>
        <a:xfrm>
          <a:off x="0" y="390999"/>
          <a:ext cx="10464800" cy="1460160"/>
        </a:xfrm>
        <a:prstGeom prst="roundRect">
          <a:avLst/>
        </a:prstGeom>
        <a:gradFill rotWithShape="0">
          <a:gsLst>
            <a:gs pos="0">
              <a:schemeClr val="dk2">
                <a:hueOff val="0"/>
                <a:satOff val="0"/>
                <a:lumOff val="0"/>
                <a:alphaOff val="0"/>
                <a:tint val="50000"/>
                <a:satMod val="300000"/>
              </a:schemeClr>
            </a:gs>
            <a:gs pos="35000">
              <a:schemeClr val="dk2">
                <a:hueOff val="0"/>
                <a:satOff val="0"/>
                <a:lumOff val="0"/>
                <a:alphaOff val="0"/>
                <a:tint val="37000"/>
                <a:satMod val="300000"/>
              </a:schemeClr>
            </a:gs>
            <a:gs pos="100000">
              <a:schemeClr val="dk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48590" tIns="148590" rIns="148590" bIns="148590" numCol="1" spcCol="1270" anchor="ctr" anchorCtr="0">
          <a:noAutofit/>
        </a:bodyPr>
        <a:lstStyle/>
        <a:p>
          <a:pPr lvl="0" algn="l" defTabSz="1733550" rtl="0">
            <a:lnSpc>
              <a:spcPct val="90000"/>
            </a:lnSpc>
            <a:spcBef>
              <a:spcPct val="0"/>
            </a:spcBef>
            <a:spcAft>
              <a:spcPct val="35000"/>
            </a:spcAft>
          </a:pPr>
          <a:r>
            <a:rPr lang="en-GB" sz="3900" kern="1200" smtClean="0"/>
            <a:t>An analogy: Our genes want </a:t>
          </a:r>
          <a:r>
            <a:rPr lang="en-GB" sz="3900" i="1" kern="1200" smtClean="0"/>
            <a:t>everyone</a:t>
          </a:r>
          <a:r>
            <a:rPr lang="en-GB" sz="3900" kern="1200" smtClean="0"/>
            <a:t> to reproduce</a:t>
          </a:r>
          <a:endParaRPr lang="en-IN" sz="3900" kern="1200"/>
        </a:p>
      </dsp:txBody>
      <dsp:txXfrm>
        <a:off x="71279" y="462278"/>
        <a:ext cx="10322242" cy="1317602"/>
      </dsp:txXfrm>
    </dsp:sp>
    <dsp:sp modelId="{9FE151B4-D706-49FA-9CF5-3E2CD963BCC5}">
      <dsp:nvSpPr>
        <dsp:cNvPr id="0" name=""/>
        <dsp:cNvSpPr/>
      </dsp:nvSpPr>
      <dsp:spPr>
        <a:xfrm>
          <a:off x="0" y="1963479"/>
          <a:ext cx="10464800" cy="1460160"/>
        </a:xfrm>
        <a:prstGeom prst="roundRect">
          <a:avLst/>
        </a:prstGeom>
        <a:gradFill rotWithShape="0">
          <a:gsLst>
            <a:gs pos="0">
              <a:schemeClr val="dk2">
                <a:hueOff val="0"/>
                <a:satOff val="0"/>
                <a:lumOff val="0"/>
                <a:alphaOff val="0"/>
                <a:tint val="50000"/>
                <a:satMod val="300000"/>
              </a:schemeClr>
            </a:gs>
            <a:gs pos="35000">
              <a:schemeClr val="dk2">
                <a:hueOff val="0"/>
                <a:satOff val="0"/>
                <a:lumOff val="0"/>
                <a:alphaOff val="0"/>
                <a:tint val="37000"/>
                <a:satMod val="300000"/>
              </a:schemeClr>
            </a:gs>
            <a:gs pos="100000">
              <a:schemeClr val="dk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48590" tIns="148590" rIns="148590" bIns="148590" numCol="1" spcCol="1270" anchor="ctr" anchorCtr="0">
          <a:noAutofit/>
        </a:bodyPr>
        <a:lstStyle/>
        <a:p>
          <a:pPr lvl="0" algn="l" defTabSz="1733550" rtl="0">
            <a:lnSpc>
              <a:spcPct val="90000"/>
            </a:lnSpc>
            <a:spcBef>
              <a:spcPct val="0"/>
            </a:spcBef>
            <a:spcAft>
              <a:spcPct val="35000"/>
            </a:spcAft>
          </a:pPr>
          <a:r>
            <a:rPr lang="en-GB" sz="3900" kern="1200" smtClean="0"/>
            <a:t>But that doesn’t mean reproducing will always make </a:t>
          </a:r>
          <a:r>
            <a:rPr lang="en-GB" sz="3900" i="1" kern="1200" smtClean="0"/>
            <a:t>you</a:t>
          </a:r>
          <a:r>
            <a:rPr lang="en-GB" sz="3900" kern="1200" smtClean="0"/>
            <a:t> any happier</a:t>
          </a:r>
          <a:endParaRPr lang="en-IN" sz="3900" kern="1200"/>
        </a:p>
      </dsp:txBody>
      <dsp:txXfrm>
        <a:off x="71279" y="2034758"/>
        <a:ext cx="10322242" cy="1317602"/>
      </dsp:txXfrm>
    </dsp:sp>
    <dsp:sp modelId="{325EF7F5-22E1-429F-A6C2-70F159B3C1E7}">
      <dsp:nvSpPr>
        <dsp:cNvPr id="0" name=""/>
        <dsp:cNvSpPr/>
      </dsp:nvSpPr>
      <dsp:spPr>
        <a:xfrm>
          <a:off x="0" y="3535960"/>
          <a:ext cx="10464800" cy="1460160"/>
        </a:xfrm>
        <a:prstGeom prst="roundRect">
          <a:avLst/>
        </a:prstGeom>
        <a:gradFill rotWithShape="0">
          <a:gsLst>
            <a:gs pos="0">
              <a:schemeClr val="dk2">
                <a:hueOff val="0"/>
                <a:satOff val="0"/>
                <a:lumOff val="0"/>
                <a:alphaOff val="0"/>
                <a:tint val="50000"/>
                <a:satMod val="300000"/>
              </a:schemeClr>
            </a:gs>
            <a:gs pos="35000">
              <a:schemeClr val="dk2">
                <a:hueOff val="0"/>
                <a:satOff val="0"/>
                <a:lumOff val="0"/>
                <a:alphaOff val="0"/>
                <a:tint val="37000"/>
                <a:satMod val="300000"/>
              </a:schemeClr>
            </a:gs>
            <a:gs pos="100000">
              <a:schemeClr val="dk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48590" tIns="148590" rIns="148590" bIns="148590" numCol="1" spcCol="1270" anchor="ctr" anchorCtr="0">
          <a:noAutofit/>
        </a:bodyPr>
        <a:lstStyle/>
        <a:p>
          <a:pPr lvl="0" algn="l" defTabSz="1733550" rtl="0">
            <a:lnSpc>
              <a:spcPct val="90000"/>
            </a:lnSpc>
            <a:spcBef>
              <a:spcPct val="0"/>
            </a:spcBef>
            <a:spcAft>
              <a:spcPct val="35000"/>
            </a:spcAft>
          </a:pPr>
          <a:r>
            <a:rPr lang="en-GB" sz="3900" kern="1200" smtClean="0"/>
            <a:t>If your want to build a web-accessible toolkit that a lot of people make use of, REST may help</a:t>
          </a:r>
          <a:endParaRPr lang="en-IN" sz="3900" kern="1200"/>
        </a:p>
      </dsp:txBody>
      <dsp:txXfrm>
        <a:off x="71279" y="3607239"/>
        <a:ext cx="10322242" cy="1317602"/>
      </dsp:txXfrm>
    </dsp:sp>
    <dsp:sp modelId="{A6700E5C-1C74-4265-A018-4ECB87FC1183}">
      <dsp:nvSpPr>
        <dsp:cNvPr id="0" name=""/>
        <dsp:cNvSpPr/>
      </dsp:nvSpPr>
      <dsp:spPr>
        <a:xfrm>
          <a:off x="0" y="5108440"/>
          <a:ext cx="10464800" cy="1460160"/>
        </a:xfrm>
        <a:prstGeom prst="roundRect">
          <a:avLst/>
        </a:prstGeom>
        <a:gradFill rotWithShape="0">
          <a:gsLst>
            <a:gs pos="0">
              <a:schemeClr val="dk2">
                <a:hueOff val="0"/>
                <a:satOff val="0"/>
                <a:lumOff val="0"/>
                <a:alphaOff val="0"/>
                <a:tint val="50000"/>
                <a:satMod val="300000"/>
              </a:schemeClr>
            </a:gs>
            <a:gs pos="35000">
              <a:schemeClr val="dk2">
                <a:hueOff val="0"/>
                <a:satOff val="0"/>
                <a:lumOff val="0"/>
                <a:alphaOff val="0"/>
                <a:tint val="37000"/>
                <a:satMod val="300000"/>
              </a:schemeClr>
            </a:gs>
            <a:gs pos="100000">
              <a:schemeClr val="dk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48590" tIns="148590" rIns="148590" bIns="148590" numCol="1" spcCol="1270" anchor="ctr" anchorCtr="0">
          <a:noAutofit/>
        </a:bodyPr>
        <a:lstStyle/>
        <a:p>
          <a:pPr lvl="0" algn="l" defTabSz="1733550" rtl="0">
            <a:lnSpc>
              <a:spcPct val="90000"/>
            </a:lnSpc>
            <a:spcBef>
              <a:spcPct val="0"/>
            </a:spcBef>
            <a:spcAft>
              <a:spcPct val="35000"/>
            </a:spcAft>
          </a:pPr>
          <a:r>
            <a:rPr lang="en-GB" sz="3900" kern="1200" smtClean="0"/>
            <a:t>For a one-off project written by a small group of developers, REST may be </a:t>
          </a:r>
          <a:endParaRPr lang="en-IN" sz="3900" kern="1200"/>
        </a:p>
      </dsp:txBody>
      <dsp:txXfrm>
        <a:off x="71279" y="5179719"/>
        <a:ext cx="10322242" cy="1317602"/>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FE10CA-4C2F-4F4E-8C8D-65199700B5D8}">
      <dsp:nvSpPr>
        <dsp:cNvPr id="0" name=""/>
        <dsp:cNvSpPr/>
      </dsp:nvSpPr>
      <dsp:spPr>
        <a:xfrm>
          <a:off x="0" y="41890"/>
          <a:ext cx="10464800" cy="2211299"/>
        </a:xfrm>
        <a:prstGeom prst="roundRect">
          <a:avLst/>
        </a:prstGeom>
        <a:gradFill rotWithShape="0">
          <a:gsLst>
            <a:gs pos="0">
              <a:schemeClr val="dk2">
                <a:hueOff val="0"/>
                <a:satOff val="0"/>
                <a:lumOff val="0"/>
                <a:alphaOff val="0"/>
                <a:tint val="50000"/>
                <a:satMod val="300000"/>
              </a:schemeClr>
            </a:gs>
            <a:gs pos="35000">
              <a:schemeClr val="dk2">
                <a:hueOff val="0"/>
                <a:satOff val="0"/>
                <a:lumOff val="0"/>
                <a:alphaOff val="0"/>
                <a:tint val="37000"/>
                <a:satMod val="300000"/>
              </a:schemeClr>
            </a:gs>
            <a:gs pos="100000">
              <a:schemeClr val="dk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60020" tIns="160020" rIns="160020" bIns="160020" numCol="1" spcCol="1270" anchor="ctr" anchorCtr="0">
          <a:noAutofit/>
        </a:bodyPr>
        <a:lstStyle/>
        <a:p>
          <a:pPr lvl="0" algn="l" defTabSz="1866900" rtl="0">
            <a:lnSpc>
              <a:spcPct val="90000"/>
            </a:lnSpc>
            <a:spcBef>
              <a:spcPct val="0"/>
            </a:spcBef>
            <a:spcAft>
              <a:spcPct val="35000"/>
            </a:spcAft>
          </a:pPr>
          <a:r>
            <a:rPr lang="en-GB" sz="4200" kern="1200" smtClean="0"/>
            <a:t>Using XML formats as your machine-processable representations for  resources allows applying new tools to old data</a:t>
          </a:r>
          <a:endParaRPr lang="en-IN" sz="4200" kern="1200"/>
        </a:p>
      </dsp:txBody>
      <dsp:txXfrm>
        <a:off x="107947" y="149837"/>
        <a:ext cx="10248906" cy="1995405"/>
      </dsp:txXfrm>
    </dsp:sp>
    <dsp:sp modelId="{2DDDA039-0FA4-4A1A-90AA-D28052E69C7D}">
      <dsp:nvSpPr>
        <dsp:cNvPr id="0" name=""/>
        <dsp:cNvSpPr/>
      </dsp:nvSpPr>
      <dsp:spPr>
        <a:xfrm>
          <a:off x="0" y="2374150"/>
          <a:ext cx="10464800" cy="2211299"/>
        </a:xfrm>
        <a:prstGeom prst="roundRect">
          <a:avLst/>
        </a:prstGeom>
        <a:gradFill rotWithShape="0">
          <a:gsLst>
            <a:gs pos="0">
              <a:schemeClr val="dk2">
                <a:hueOff val="0"/>
                <a:satOff val="0"/>
                <a:lumOff val="0"/>
                <a:alphaOff val="0"/>
                <a:tint val="50000"/>
                <a:satMod val="300000"/>
              </a:schemeClr>
            </a:gs>
            <a:gs pos="35000">
              <a:schemeClr val="dk2">
                <a:hueOff val="0"/>
                <a:satOff val="0"/>
                <a:lumOff val="0"/>
                <a:alphaOff val="0"/>
                <a:tint val="37000"/>
                <a:satMod val="300000"/>
              </a:schemeClr>
            </a:gs>
            <a:gs pos="100000">
              <a:schemeClr val="dk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60020" tIns="160020" rIns="160020" bIns="160020" numCol="1" spcCol="1270" anchor="ctr" anchorCtr="0">
          <a:noAutofit/>
        </a:bodyPr>
        <a:lstStyle/>
        <a:p>
          <a:pPr lvl="0" algn="l" defTabSz="1866900" rtl="0">
            <a:lnSpc>
              <a:spcPct val="90000"/>
            </a:lnSpc>
            <a:spcBef>
              <a:spcPct val="0"/>
            </a:spcBef>
            <a:spcAft>
              <a:spcPct val="35000"/>
            </a:spcAft>
          </a:pPr>
          <a:r>
            <a:rPr lang="en-GB" sz="4200" kern="1200" smtClean="0"/>
            <a:t>It also simplifies interconnection with remote systems</a:t>
          </a:r>
          <a:endParaRPr lang="en-IN" sz="4200" kern="1200"/>
        </a:p>
      </dsp:txBody>
      <dsp:txXfrm>
        <a:off x="107947" y="2482097"/>
        <a:ext cx="10248906" cy="1995405"/>
      </dsp:txXfrm>
    </dsp:sp>
    <dsp:sp modelId="{417020C1-1450-4BDD-A9FC-40F843EC86AE}">
      <dsp:nvSpPr>
        <dsp:cNvPr id="0" name=""/>
        <dsp:cNvSpPr/>
      </dsp:nvSpPr>
      <dsp:spPr>
        <a:xfrm>
          <a:off x="0" y="4706410"/>
          <a:ext cx="10464800" cy="2211299"/>
        </a:xfrm>
        <a:prstGeom prst="roundRect">
          <a:avLst/>
        </a:prstGeom>
        <a:gradFill rotWithShape="0">
          <a:gsLst>
            <a:gs pos="0">
              <a:schemeClr val="dk2">
                <a:hueOff val="0"/>
                <a:satOff val="0"/>
                <a:lumOff val="0"/>
                <a:alphaOff val="0"/>
                <a:tint val="50000"/>
                <a:satMod val="300000"/>
              </a:schemeClr>
            </a:gs>
            <a:gs pos="35000">
              <a:schemeClr val="dk2">
                <a:hueOff val="0"/>
                <a:satOff val="0"/>
                <a:lumOff val="0"/>
                <a:alphaOff val="0"/>
                <a:tint val="37000"/>
                <a:satMod val="300000"/>
              </a:schemeClr>
            </a:gs>
            <a:gs pos="100000">
              <a:schemeClr val="dk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60020" tIns="160020" rIns="160020" bIns="160020" numCol="1" spcCol="1270" anchor="ctr" anchorCtr="0">
          <a:noAutofit/>
        </a:bodyPr>
        <a:lstStyle/>
        <a:p>
          <a:pPr lvl="0" algn="l" defTabSz="1866900" rtl="0">
            <a:lnSpc>
              <a:spcPct val="90000"/>
            </a:lnSpc>
            <a:spcBef>
              <a:spcPct val="0"/>
            </a:spcBef>
            <a:spcAft>
              <a:spcPct val="35000"/>
            </a:spcAft>
          </a:pPr>
          <a:r>
            <a:rPr lang="en-GB" sz="4200" kern="1200" smtClean="0"/>
            <a:t>XML has plenty of tools, as we all know</a:t>
          </a:r>
          <a:endParaRPr lang="en-IN" sz="4200" kern="1200"/>
        </a:p>
      </dsp:txBody>
      <dsp:txXfrm>
        <a:off x="107947" y="4814357"/>
        <a:ext cx="10248906" cy="1995405"/>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C230D8-DF7D-408B-82FD-3821EE1D10F5}">
      <dsp:nvSpPr>
        <dsp:cNvPr id="0" name=""/>
        <dsp:cNvSpPr/>
      </dsp:nvSpPr>
      <dsp:spPr>
        <a:xfrm rot="16200000">
          <a:off x="434" y="988789"/>
          <a:ext cx="4982021" cy="4982021"/>
        </a:xfrm>
        <a:prstGeom prst="upArrow">
          <a:avLst>
            <a:gd name="adj1" fmla="val 50000"/>
            <a:gd name="adj2" fmla="val 35000"/>
          </a:avLst>
        </a:prstGeom>
        <a:gradFill rotWithShape="0">
          <a:gsLst>
            <a:gs pos="0">
              <a:schemeClr val="dk2">
                <a:hueOff val="0"/>
                <a:satOff val="0"/>
                <a:lumOff val="0"/>
                <a:alphaOff val="0"/>
                <a:tint val="50000"/>
                <a:satMod val="300000"/>
              </a:schemeClr>
            </a:gs>
            <a:gs pos="35000">
              <a:schemeClr val="dk2">
                <a:hueOff val="0"/>
                <a:satOff val="0"/>
                <a:lumOff val="0"/>
                <a:alphaOff val="0"/>
                <a:tint val="37000"/>
                <a:satMod val="300000"/>
              </a:schemeClr>
            </a:gs>
            <a:gs pos="100000">
              <a:schemeClr val="dk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84912" tIns="184912" rIns="184912" bIns="184912" numCol="1" spcCol="1270" anchor="t" anchorCtr="0">
          <a:noAutofit/>
        </a:bodyPr>
        <a:lstStyle/>
        <a:p>
          <a:pPr lvl="0" algn="l" defTabSz="1155700" rtl="0">
            <a:lnSpc>
              <a:spcPct val="90000"/>
            </a:lnSpc>
            <a:spcBef>
              <a:spcPct val="0"/>
            </a:spcBef>
            <a:spcAft>
              <a:spcPct val="35000"/>
            </a:spcAft>
          </a:pPr>
          <a:r>
            <a:rPr lang="en-US" sz="2600" kern="1200" smtClean="0"/>
            <a:t>For defining the interfaces for a web service</a:t>
          </a:r>
          <a:endParaRPr lang="en-IN" sz="2600" kern="1200"/>
        </a:p>
        <a:p>
          <a:pPr marL="228600" lvl="1" indent="-228600" algn="l" defTabSz="889000" rtl="0">
            <a:lnSpc>
              <a:spcPct val="90000"/>
            </a:lnSpc>
            <a:spcBef>
              <a:spcPct val="0"/>
            </a:spcBef>
            <a:spcAft>
              <a:spcPct val="15000"/>
            </a:spcAft>
            <a:buChar char="••"/>
          </a:pPr>
          <a:r>
            <a:rPr lang="en-US" sz="2000" kern="1200" smtClean="0"/>
            <a:t>Names of methods</a:t>
          </a:r>
          <a:endParaRPr lang="en-IN" sz="2000" kern="1200"/>
        </a:p>
        <a:p>
          <a:pPr marL="228600" lvl="1" indent="-228600" algn="l" defTabSz="889000" rtl="0">
            <a:lnSpc>
              <a:spcPct val="90000"/>
            </a:lnSpc>
            <a:spcBef>
              <a:spcPct val="0"/>
            </a:spcBef>
            <a:spcAft>
              <a:spcPct val="15000"/>
            </a:spcAft>
            <a:buChar char="••"/>
          </a:pPr>
          <a:r>
            <a:rPr lang="en-US" sz="2000" kern="1200" dirty="0" smtClean="0"/>
            <a:t>Types and order of parameters</a:t>
          </a:r>
          <a:endParaRPr lang="en-IN" sz="2000" kern="1200" dirty="0"/>
        </a:p>
        <a:p>
          <a:pPr marL="228600" lvl="1" indent="-228600" algn="l" defTabSz="889000" rtl="0">
            <a:lnSpc>
              <a:spcPct val="90000"/>
            </a:lnSpc>
            <a:spcBef>
              <a:spcPct val="0"/>
            </a:spcBef>
            <a:spcAft>
              <a:spcPct val="15000"/>
            </a:spcAft>
            <a:buChar char="••"/>
          </a:pPr>
          <a:r>
            <a:rPr lang="en-US" sz="2000" kern="1200" smtClean="0"/>
            <a:t>Types of return values</a:t>
          </a:r>
          <a:endParaRPr lang="en-IN" sz="2000" kern="1200"/>
        </a:p>
        <a:p>
          <a:pPr marL="228600" lvl="1" indent="-228600" algn="l" defTabSz="889000" rtl="0">
            <a:lnSpc>
              <a:spcPct val="90000"/>
            </a:lnSpc>
            <a:spcBef>
              <a:spcPct val="0"/>
            </a:spcBef>
            <a:spcAft>
              <a:spcPct val="15000"/>
            </a:spcAft>
            <a:buChar char="••"/>
          </a:pPr>
          <a:r>
            <a:rPr lang="en-US" sz="2000" kern="1200" smtClean="0"/>
            <a:t>URL of service</a:t>
          </a:r>
          <a:endParaRPr lang="en-IN" sz="2000" kern="1200"/>
        </a:p>
      </dsp:txBody>
      <dsp:txXfrm rot="5400000">
        <a:off x="872288" y="2234294"/>
        <a:ext cx="4110167" cy="2491011"/>
      </dsp:txXfrm>
    </dsp:sp>
    <dsp:sp modelId="{7F13AF95-2168-46B1-8E1D-5A5EDDB2410B}">
      <dsp:nvSpPr>
        <dsp:cNvPr id="0" name=""/>
        <dsp:cNvSpPr/>
      </dsp:nvSpPr>
      <dsp:spPr>
        <a:xfrm rot="5400000">
          <a:off x="5482343" y="988789"/>
          <a:ext cx="4982021" cy="4982021"/>
        </a:xfrm>
        <a:prstGeom prst="upArrow">
          <a:avLst>
            <a:gd name="adj1" fmla="val 50000"/>
            <a:gd name="adj2" fmla="val 35000"/>
          </a:avLst>
        </a:prstGeom>
        <a:gradFill rotWithShape="0">
          <a:gsLst>
            <a:gs pos="0">
              <a:schemeClr val="dk2">
                <a:hueOff val="0"/>
                <a:satOff val="0"/>
                <a:lumOff val="0"/>
                <a:alphaOff val="0"/>
                <a:tint val="50000"/>
                <a:satMod val="300000"/>
              </a:schemeClr>
            </a:gs>
            <a:gs pos="35000">
              <a:schemeClr val="dk2">
                <a:hueOff val="0"/>
                <a:satOff val="0"/>
                <a:lumOff val="0"/>
                <a:alphaOff val="0"/>
                <a:tint val="37000"/>
                <a:satMod val="300000"/>
              </a:schemeClr>
            </a:gs>
            <a:gs pos="100000">
              <a:schemeClr val="dk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84912" tIns="184912" rIns="184912" bIns="184912" numCol="1" spcCol="1270" anchor="t" anchorCtr="0">
          <a:noAutofit/>
        </a:bodyPr>
        <a:lstStyle/>
        <a:p>
          <a:pPr lvl="0" algn="l" defTabSz="1155700" rtl="0">
            <a:lnSpc>
              <a:spcPct val="90000"/>
            </a:lnSpc>
            <a:spcBef>
              <a:spcPct val="0"/>
            </a:spcBef>
            <a:spcAft>
              <a:spcPct val="35000"/>
            </a:spcAft>
          </a:pPr>
          <a:r>
            <a:rPr lang="en-US" sz="2600" kern="1200" dirty="0" smtClean="0"/>
            <a:t>Writing WADL</a:t>
          </a:r>
          <a:endParaRPr lang="en-IN" sz="2600" kern="1200" dirty="0"/>
        </a:p>
        <a:p>
          <a:pPr marL="228600" lvl="1" indent="-228600" algn="l" defTabSz="889000" rtl="0">
            <a:lnSpc>
              <a:spcPct val="90000"/>
            </a:lnSpc>
            <a:spcBef>
              <a:spcPct val="0"/>
            </a:spcBef>
            <a:spcAft>
              <a:spcPct val="15000"/>
            </a:spcAft>
            <a:buChar char="••"/>
          </a:pPr>
          <a:r>
            <a:rPr lang="en-US" sz="2000" kern="1200" dirty="0" smtClean="0"/>
            <a:t>No need to write it. Its not required. Its just a better way of identifying the REST service</a:t>
          </a:r>
          <a:endParaRPr lang="en-IN" sz="2000" kern="1200" dirty="0"/>
        </a:p>
      </dsp:txBody>
      <dsp:txXfrm rot="-5400000">
        <a:off x="5482343" y="2234294"/>
        <a:ext cx="4110167" cy="2491011"/>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E4F20D-72FC-47C2-9FF5-F39C815B2E33}">
      <dsp:nvSpPr>
        <dsp:cNvPr id="0" name=""/>
        <dsp:cNvSpPr/>
      </dsp:nvSpPr>
      <dsp:spPr>
        <a:xfrm>
          <a:off x="0" y="1768675"/>
          <a:ext cx="10464800" cy="3422250"/>
        </a:xfrm>
        <a:prstGeom prst="roundRect">
          <a:avLst/>
        </a:prstGeom>
        <a:gradFill rotWithShape="0">
          <a:gsLst>
            <a:gs pos="0">
              <a:schemeClr val="dk2">
                <a:hueOff val="0"/>
                <a:satOff val="0"/>
                <a:lumOff val="0"/>
                <a:alphaOff val="0"/>
                <a:tint val="50000"/>
                <a:satMod val="300000"/>
              </a:schemeClr>
            </a:gs>
            <a:gs pos="35000">
              <a:schemeClr val="dk2">
                <a:hueOff val="0"/>
                <a:satOff val="0"/>
                <a:lumOff val="0"/>
                <a:alphaOff val="0"/>
                <a:tint val="37000"/>
                <a:satMod val="300000"/>
              </a:schemeClr>
            </a:gs>
            <a:gs pos="100000">
              <a:schemeClr val="dk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47650" tIns="247650" rIns="247650" bIns="247650" numCol="1" spcCol="1270" anchor="ctr" anchorCtr="0">
          <a:noAutofit/>
        </a:bodyPr>
        <a:lstStyle/>
        <a:p>
          <a:pPr lvl="0" algn="l" defTabSz="2889250" rtl="0">
            <a:lnSpc>
              <a:spcPct val="90000"/>
            </a:lnSpc>
            <a:spcBef>
              <a:spcPct val="0"/>
            </a:spcBef>
            <a:spcAft>
              <a:spcPct val="35000"/>
            </a:spcAft>
          </a:pPr>
          <a:r>
            <a:rPr lang="en-IN" sz="6500" kern="1200" dirty="0" smtClean="0"/>
            <a:t>Informal, Irritable, Sarcastic, Irreverent or Impertinent</a:t>
          </a:r>
          <a:endParaRPr lang="en-IN" sz="6500" kern="1200" dirty="0"/>
        </a:p>
      </dsp:txBody>
      <dsp:txXfrm>
        <a:off x="167060" y="1935735"/>
        <a:ext cx="10130680" cy="3088130"/>
      </dsp:txXfrm>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7B52DB-904D-4DF4-BECA-65D40478BCD7}">
      <dsp:nvSpPr>
        <dsp:cNvPr id="0" name=""/>
        <dsp:cNvSpPr/>
      </dsp:nvSpPr>
      <dsp:spPr>
        <a:xfrm>
          <a:off x="0" y="25261"/>
          <a:ext cx="10464800" cy="2191665"/>
        </a:xfrm>
        <a:prstGeom prst="roundRect">
          <a:avLst/>
        </a:prstGeom>
        <a:gradFill rotWithShape="0">
          <a:gsLst>
            <a:gs pos="0">
              <a:schemeClr val="dk2">
                <a:hueOff val="0"/>
                <a:satOff val="0"/>
                <a:lumOff val="0"/>
                <a:alphaOff val="0"/>
                <a:tint val="50000"/>
                <a:satMod val="300000"/>
              </a:schemeClr>
            </a:gs>
            <a:gs pos="35000">
              <a:schemeClr val="dk2">
                <a:hueOff val="0"/>
                <a:satOff val="0"/>
                <a:lumOff val="0"/>
                <a:alphaOff val="0"/>
                <a:tint val="37000"/>
                <a:satMod val="300000"/>
              </a:schemeClr>
            </a:gs>
            <a:gs pos="100000">
              <a:schemeClr val="dk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0980" tIns="220980" rIns="220980" bIns="220980" numCol="1" spcCol="1270" anchor="ctr" anchorCtr="0">
          <a:noAutofit/>
        </a:bodyPr>
        <a:lstStyle/>
        <a:p>
          <a:pPr lvl="0" algn="l" defTabSz="2578100" rtl="0">
            <a:lnSpc>
              <a:spcPct val="90000"/>
            </a:lnSpc>
            <a:spcBef>
              <a:spcPct val="0"/>
            </a:spcBef>
            <a:spcAft>
              <a:spcPct val="35000"/>
            </a:spcAft>
          </a:pPr>
          <a:r>
            <a:rPr lang="en-IN" sz="5800" kern="1200" smtClean="0"/>
            <a:t>What is better SOAP or REST?</a:t>
          </a:r>
          <a:endParaRPr lang="en-IN" sz="5800" kern="1200" dirty="0"/>
        </a:p>
      </dsp:txBody>
      <dsp:txXfrm>
        <a:off x="106988" y="132249"/>
        <a:ext cx="10250824" cy="1977689"/>
      </dsp:txXfrm>
    </dsp:sp>
    <dsp:sp modelId="{FEC0BF80-DA94-41C4-9DAD-6EC123FC7C27}">
      <dsp:nvSpPr>
        <dsp:cNvPr id="0" name=""/>
        <dsp:cNvSpPr/>
      </dsp:nvSpPr>
      <dsp:spPr>
        <a:xfrm>
          <a:off x="0" y="2383967"/>
          <a:ext cx="10464800" cy="2191665"/>
        </a:xfrm>
        <a:prstGeom prst="roundRect">
          <a:avLst/>
        </a:prstGeom>
        <a:gradFill rotWithShape="0">
          <a:gsLst>
            <a:gs pos="0">
              <a:schemeClr val="dk2">
                <a:hueOff val="0"/>
                <a:satOff val="0"/>
                <a:lumOff val="0"/>
                <a:alphaOff val="0"/>
                <a:tint val="50000"/>
                <a:satMod val="300000"/>
              </a:schemeClr>
            </a:gs>
            <a:gs pos="35000">
              <a:schemeClr val="dk2">
                <a:hueOff val="0"/>
                <a:satOff val="0"/>
                <a:lumOff val="0"/>
                <a:alphaOff val="0"/>
                <a:tint val="37000"/>
                <a:satMod val="300000"/>
              </a:schemeClr>
            </a:gs>
            <a:gs pos="100000">
              <a:schemeClr val="dk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0980" tIns="220980" rIns="220980" bIns="220980" numCol="1" spcCol="1270" anchor="ctr" anchorCtr="0">
          <a:noAutofit/>
        </a:bodyPr>
        <a:lstStyle/>
        <a:p>
          <a:pPr lvl="0" algn="l" defTabSz="2578100">
            <a:lnSpc>
              <a:spcPct val="90000"/>
            </a:lnSpc>
            <a:spcBef>
              <a:spcPct val="0"/>
            </a:spcBef>
            <a:spcAft>
              <a:spcPct val="35000"/>
            </a:spcAft>
          </a:pPr>
          <a:r>
            <a:rPr lang="en-GB" altLang="en-US" sz="5800" kern="1200" smtClean="0"/>
            <a:t>Lower learning curve for the consumer</a:t>
          </a:r>
          <a:endParaRPr lang="en-GB" altLang="en-US" sz="5800" kern="1200" dirty="0"/>
        </a:p>
      </dsp:txBody>
      <dsp:txXfrm>
        <a:off x="106988" y="2490955"/>
        <a:ext cx="10250824" cy="1977689"/>
      </dsp:txXfrm>
    </dsp:sp>
    <dsp:sp modelId="{9327A2B0-B707-4AA3-9238-9B1AEBC68810}">
      <dsp:nvSpPr>
        <dsp:cNvPr id="0" name=""/>
        <dsp:cNvSpPr/>
      </dsp:nvSpPr>
      <dsp:spPr>
        <a:xfrm>
          <a:off x="0" y="4742672"/>
          <a:ext cx="10464800" cy="2191665"/>
        </a:xfrm>
        <a:prstGeom prst="roundRect">
          <a:avLst/>
        </a:prstGeom>
        <a:gradFill rotWithShape="0">
          <a:gsLst>
            <a:gs pos="0">
              <a:schemeClr val="dk2">
                <a:hueOff val="0"/>
                <a:satOff val="0"/>
                <a:lumOff val="0"/>
                <a:alphaOff val="0"/>
                <a:tint val="50000"/>
                <a:satMod val="300000"/>
              </a:schemeClr>
            </a:gs>
            <a:gs pos="35000">
              <a:schemeClr val="dk2">
                <a:hueOff val="0"/>
                <a:satOff val="0"/>
                <a:lumOff val="0"/>
                <a:alphaOff val="0"/>
                <a:tint val="37000"/>
                <a:satMod val="300000"/>
              </a:schemeClr>
            </a:gs>
            <a:gs pos="100000">
              <a:schemeClr val="dk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0980" tIns="220980" rIns="220980" bIns="220980" numCol="1" spcCol="1270" anchor="ctr" anchorCtr="0">
          <a:noAutofit/>
        </a:bodyPr>
        <a:lstStyle/>
        <a:p>
          <a:pPr lvl="0" algn="l" defTabSz="2578100">
            <a:lnSpc>
              <a:spcPct val="90000"/>
            </a:lnSpc>
            <a:spcBef>
              <a:spcPct val="0"/>
            </a:spcBef>
            <a:spcAft>
              <a:spcPct val="35000"/>
            </a:spcAft>
          </a:pPr>
          <a:r>
            <a:rPr lang="en-GB" altLang="en-US" sz="5800" kern="1200" dirty="0" smtClean="0"/>
            <a:t>Lower support overhead for the producer</a:t>
          </a:r>
          <a:endParaRPr lang="en-IN" sz="5800" kern="1200" dirty="0"/>
        </a:p>
      </dsp:txBody>
      <dsp:txXfrm>
        <a:off x="106988" y="4849660"/>
        <a:ext cx="10250824" cy="1977689"/>
      </dsp:txXfrm>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9E3D99-23FF-4D83-8C27-216EB4577090}">
      <dsp:nvSpPr>
        <dsp:cNvPr id="0" name=""/>
        <dsp:cNvSpPr/>
      </dsp:nvSpPr>
      <dsp:spPr>
        <a:xfrm>
          <a:off x="0" y="74200"/>
          <a:ext cx="10464800" cy="1609920"/>
        </a:xfrm>
        <a:prstGeom prst="roundRect">
          <a:avLst/>
        </a:prstGeom>
        <a:gradFill rotWithShape="0">
          <a:gsLst>
            <a:gs pos="0">
              <a:schemeClr val="dk2">
                <a:hueOff val="0"/>
                <a:satOff val="0"/>
                <a:lumOff val="0"/>
                <a:alphaOff val="0"/>
                <a:tint val="50000"/>
                <a:satMod val="300000"/>
              </a:schemeClr>
            </a:gs>
            <a:gs pos="35000">
              <a:schemeClr val="dk2">
                <a:hueOff val="0"/>
                <a:satOff val="0"/>
                <a:lumOff val="0"/>
                <a:alphaOff val="0"/>
                <a:tint val="37000"/>
                <a:satMod val="300000"/>
              </a:schemeClr>
            </a:gs>
            <a:gs pos="100000">
              <a:schemeClr val="dk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63830" tIns="163830" rIns="163830" bIns="163830" numCol="1" spcCol="1270" anchor="ctr" anchorCtr="0">
          <a:noAutofit/>
        </a:bodyPr>
        <a:lstStyle/>
        <a:p>
          <a:pPr lvl="0" algn="l" defTabSz="1911350" rtl="0">
            <a:lnSpc>
              <a:spcPct val="90000"/>
            </a:lnSpc>
            <a:spcBef>
              <a:spcPct val="0"/>
            </a:spcBef>
            <a:spcAft>
              <a:spcPct val="35000"/>
            </a:spcAft>
          </a:pPr>
          <a:r>
            <a:rPr lang="en-GB" sz="4300" kern="1200" smtClean="0"/>
            <a:t>What kind of scaling is most important is application-specific</a:t>
          </a:r>
          <a:endParaRPr lang="en-IN" sz="4300" kern="1200"/>
        </a:p>
      </dsp:txBody>
      <dsp:txXfrm>
        <a:off x="78590" y="152790"/>
        <a:ext cx="10307620" cy="1452740"/>
      </dsp:txXfrm>
    </dsp:sp>
    <dsp:sp modelId="{8879E5AE-6313-405A-B981-8314D9FEAF2D}">
      <dsp:nvSpPr>
        <dsp:cNvPr id="0" name=""/>
        <dsp:cNvSpPr/>
      </dsp:nvSpPr>
      <dsp:spPr>
        <a:xfrm>
          <a:off x="0" y="1807960"/>
          <a:ext cx="10464800" cy="1609920"/>
        </a:xfrm>
        <a:prstGeom prst="roundRect">
          <a:avLst/>
        </a:prstGeom>
        <a:gradFill rotWithShape="0">
          <a:gsLst>
            <a:gs pos="0">
              <a:schemeClr val="dk2">
                <a:hueOff val="0"/>
                <a:satOff val="0"/>
                <a:lumOff val="0"/>
                <a:alphaOff val="0"/>
                <a:tint val="50000"/>
                <a:satMod val="300000"/>
              </a:schemeClr>
            </a:gs>
            <a:gs pos="35000">
              <a:schemeClr val="dk2">
                <a:hueOff val="0"/>
                <a:satOff val="0"/>
                <a:lumOff val="0"/>
                <a:alphaOff val="0"/>
                <a:tint val="37000"/>
                <a:satMod val="300000"/>
              </a:schemeClr>
            </a:gs>
            <a:gs pos="100000">
              <a:schemeClr val="dk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63830" tIns="163830" rIns="163830" bIns="163830" numCol="1" spcCol="1270" anchor="ctr" anchorCtr="0">
          <a:noAutofit/>
        </a:bodyPr>
        <a:lstStyle/>
        <a:p>
          <a:pPr lvl="0" algn="l" defTabSz="1911350" rtl="0">
            <a:lnSpc>
              <a:spcPct val="90000"/>
            </a:lnSpc>
            <a:spcBef>
              <a:spcPct val="0"/>
            </a:spcBef>
            <a:spcAft>
              <a:spcPct val="35000"/>
            </a:spcAft>
          </a:pPr>
          <a:r>
            <a:rPr lang="en-GB" sz="4300" kern="1200" smtClean="0"/>
            <a:t>Not all apps are Hotmail, Google, or Amazon</a:t>
          </a:r>
          <a:endParaRPr lang="en-IN" sz="4300" kern="1200"/>
        </a:p>
      </dsp:txBody>
      <dsp:txXfrm>
        <a:off x="78590" y="1886550"/>
        <a:ext cx="10307620" cy="1452740"/>
      </dsp:txXfrm>
    </dsp:sp>
    <dsp:sp modelId="{C0660298-470B-4F8B-9319-589932C74950}">
      <dsp:nvSpPr>
        <dsp:cNvPr id="0" name=""/>
        <dsp:cNvSpPr/>
      </dsp:nvSpPr>
      <dsp:spPr>
        <a:xfrm>
          <a:off x="0" y="3541720"/>
          <a:ext cx="10464800" cy="1609920"/>
        </a:xfrm>
        <a:prstGeom prst="roundRect">
          <a:avLst/>
        </a:prstGeom>
        <a:gradFill rotWithShape="0">
          <a:gsLst>
            <a:gs pos="0">
              <a:schemeClr val="dk2">
                <a:hueOff val="0"/>
                <a:satOff val="0"/>
                <a:lumOff val="0"/>
                <a:alphaOff val="0"/>
                <a:tint val="50000"/>
                <a:satMod val="300000"/>
              </a:schemeClr>
            </a:gs>
            <a:gs pos="35000">
              <a:schemeClr val="dk2">
                <a:hueOff val="0"/>
                <a:satOff val="0"/>
                <a:lumOff val="0"/>
                <a:alphaOff val="0"/>
                <a:tint val="37000"/>
                <a:satMod val="300000"/>
              </a:schemeClr>
            </a:gs>
            <a:gs pos="100000">
              <a:schemeClr val="dk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63830" tIns="163830" rIns="163830" bIns="163830" numCol="1" spcCol="1270" anchor="ctr" anchorCtr="0">
          <a:noAutofit/>
        </a:bodyPr>
        <a:lstStyle/>
        <a:p>
          <a:pPr lvl="0" algn="l" defTabSz="1911350" rtl="0">
            <a:lnSpc>
              <a:spcPct val="90000"/>
            </a:lnSpc>
            <a:spcBef>
              <a:spcPct val="0"/>
            </a:spcBef>
            <a:spcAft>
              <a:spcPct val="35000"/>
            </a:spcAft>
          </a:pPr>
          <a:r>
            <a:rPr lang="en-GB" sz="4300" kern="1200" smtClean="0"/>
            <a:t>Integration between two corporate apps has different scaling and availability needs</a:t>
          </a:r>
          <a:endParaRPr lang="en-IN" sz="4300" kern="1200"/>
        </a:p>
      </dsp:txBody>
      <dsp:txXfrm>
        <a:off x="78590" y="3620310"/>
        <a:ext cx="10307620" cy="1452740"/>
      </dsp:txXfrm>
    </dsp:sp>
    <dsp:sp modelId="{FC14127A-A651-4F49-BA90-30265D14DBA2}">
      <dsp:nvSpPr>
        <dsp:cNvPr id="0" name=""/>
        <dsp:cNvSpPr/>
      </dsp:nvSpPr>
      <dsp:spPr>
        <a:xfrm>
          <a:off x="0" y="5275479"/>
          <a:ext cx="10464800" cy="1609920"/>
        </a:xfrm>
        <a:prstGeom prst="roundRect">
          <a:avLst/>
        </a:prstGeom>
        <a:gradFill rotWithShape="0">
          <a:gsLst>
            <a:gs pos="0">
              <a:schemeClr val="dk2">
                <a:hueOff val="0"/>
                <a:satOff val="0"/>
                <a:lumOff val="0"/>
                <a:alphaOff val="0"/>
                <a:tint val="50000"/>
                <a:satMod val="300000"/>
              </a:schemeClr>
            </a:gs>
            <a:gs pos="35000">
              <a:schemeClr val="dk2">
                <a:hueOff val="0"/>
                <a:satOff val="0"/>
                <a:lumOff val="0"/>
                <a:alphaOff val="0"/>
                <a:tint val="37000"/>
                <a:satMod val="300000"/>
              </a:schemeClr>
            </a:gs>
            <a:gs pos="100000">
              <a:schemeClr val="dk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63830" tIns="163830" rIns="163830" bIns="163830" numCol="1" spcCol="1270" anchor="ctr" anchorCtr="0">
          <a:noAutofit/>
        </a:bodyPr>
        <a:lstStyle/>
        <a:p>
          <a:pPr lvl="0" algn="l" defTabSz="1911350" rtl="0">
            <a:lnSpc>
              <a:spcPct val="90000"/>
            </a:lnSpc>
            <a:spcBef>
              <a:spcPct val="0"/>
            </a:spcBef>
            <a:spcAft>
              <a:spcPct val="35000"/>
            </a:spcAft>
          </a:pPr>
          <a:r>
            <a:rPr lang="en-GB" sz="4300" kern="1200" smtClean="0"/>
            <a:t>The right approach to one isn't necessarily the right approach to the other</a:t>
          </a:r>
          <a:endParaRPr lang="en-IN" sz="4300" kern="1200"/>
        </a:p>
      </dsp:txBody>
      <dsp:txXfrm>
        <a:off x="78590" y="5354069"/>
        <a:ext cx="10307620" cy="1452740"/>
      </dsp:txXfrm>
    </dsp:sp>
  </dsp:spTree>
</dsp:drawing>
</file>

<file path=ppt/diagrams/drawing2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E4F20D-72FC-47C2-9FF5-F39C815B2E33}">
      <dsp:nvSpPr>
        <dsp:cNvPr id="0" name=""/>
        <dsp:cNvSpPr/>
      </dsp:nvSpPr>
      <dsp:spPr>
        <a:xfrm>
          <a:off x="0" y="1768675"/>
          <a:ext cx="10464800" cy="3422250"/>
        </a:xfrm>
        <a:prstGeom prst="roundRect">
          <a:avLst/>
        </a:prstGeom>
        <a:gradFill rotWithShape="0">
          <a:gsLst>
            <a:gs pos="0">
              <a:schemeClr val="dk2">
                <a:hueOff val="0"/>
                <a:satOff val="0"/>
                <a:lumOff val="0"/>
                <a:alphaOff val="0"/>
                <a:tint val="50000"/>
                <a:satMod val="300000"/>
              </a:schemeClr>
            </a:gs>
            <a:gs pos="35000">
              <a:schemeClr val="dk2">
                <a:hueOff val="0"/>
                <a:satOff val="0"/>
                <a:lumOff val="0"/>
                <a:alphaOff val="0"/>
                <a:tint val="37000"/>
                <a:satMod val="300000"/>
              </a:schemeClr>
            </a:gs>
            <a:gs pos="100000">
              <a:schemeClr val="dk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47650" tIns="247650" rIns="247650" bIns="247650" numCol="1" spcCol="1270" anchor="ctr" anchorCtr="0">
          <a:noAutofit/>
        </a:bodyPr>
        <a:lstStyle/>
        <a:p>
          <a:pPr lvl="0" algn="l" defTabSz="2889250" rtl="0">
            <a:lnSpc>
              <a:spcPct val="90000"/>
            </a:lnSpc>
            <a:spcBef>
              <a:spcPct val="0"/>
            </a:spcBef>
            <a:spcAft>
              <a:spcPct val="35000"/>
            </a:spcAft>
          </a:pPr>
          <a:r>
            <a:rPr lang="en-IN" sz="6500" kern="1200" dirty="0" smtClean="0"/>
            <a:t>Informal, Irritable, Sarcastic, Irreverent or Impertinent</a:t>
          </a:r>
          <a:endParaRPr lang="en-IN" sz="6500" kern="1200" dirty="0"/>
        </a:p>
      </dsp:txBody>
      <dsp:txXfrm>
        <a:off x="167060" y="1935735"/>
        <a:ext cx="10130680" cy="308813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D4DA1A-BFA1-418D-B9B2-B1343BDB0A6F}">
      <dsp:nvSpPr>
        <dsp:cNvPr id="0" name=""/>
        <dsp:cNvSpPr/>
      </dsp:nvSpPr>
      <dsp:spPr>
        <a:xfrm>
          <a:off x="0" y="277690"/>
          <a:ext cx="10464800" cy="3134430"/>
        </a:xfrm>
        <a:prstGeom prst="roundRect">
          <a:avLst/>
        </a:prstGeom>
        <a:gradFill rotWithShape="0">
          <a:gsLst>
            <a:gs pos="0">
              <a:schemeClr val="dk2">
                <a:hueOff val="0"/>
                <a:satOff val="0"/>
                <a:lumOff val="0"/>
                <a:alphaOff val="0"/>
                <a:tint val="50000"/>
                <a:satMod val="300000"/>
              </a:schemeClr>
            </a:gs>
            <a:gs pos="35000">
              <a:schemeClr val="dk2">
                <a:hueOff val="0"/>
                <a:satOff val="0"/>
                <a:lumOff val="0"/>
                <a:alphaOff val="0"/>
                <a:tint val="37000"/>
                <a:satMod val="300000"/>
              </a:schemeClr>
            </a:gs>
            <a:gs pos="100000">
              <a:schemeClr val="dk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79070" tIns="179070" rIns="179070" bIns="179070" numCol="1" spcCol="1270" anchor="ctr" anchorCtr="0">
          <a:noAutofit/>
        </a:bodyPr>
        <a:lstStyle/>
        <a:p>
          <a:pPr lvl="0" algn="l" defTabSz="2089150" rtl="0">
            <a:lnSpc>
              <a:spcPct val="90000"/>
            </a:lnSpc>
            <a:spcBef>
              <a:spcPct val="0"/>
            </a:spcBef>
            <a:spcAft>
              <a:spcPct val="35000"/>
            </a:spcAft>
          </a:pPr>
          <a:r>
            <a:rPr lang="en-IN" sz="4700" kern="1200" dirty="0" smtClean="0"/>
            <a:t>A web service is just a web page meant for a computer to request and process</a:t>
          </a:r>
          <a:endParaRPr lang="en-IN" sz="4700" kern="1200" dirty="0"/>
        </a:p>
      </dsp:txBody>
      <dsp:txXfrm>
        <a:off x="153010" y="430700"/>
        <a:ext cx="10158780" cy="2828410"/>
      </dsp:txXfrm>
    </dsp:sp>
    <dsp:sp modelId="{C5B616FB-5422-4632-921F-98DFB964623D}">
      <dsp:nvSpPr>
        <dsp:cNvPr id="0" name=""/>
        <dsp:cNvSpPr/>
      </dsp:nvSpPr>
      <dsp:spPr>
        <a:xfrm>
          <a:off x="0" y="3547480"/>
          <a:ext cx="10464800" cy="3134430"/>
        </a:xfrm>
        <a:prstGeom prst="roundRect">
          <a:avLst/>
        </a:prstGeom>
        <a:gradFill rotWithShape="0">
          <a:gsLst>
            <a:gs pos="0">
              <a:schemeClr val="dk2">
                <a:hueOff val="0"/>
                <a:satOff val="0"/>
                <a:lumOff val="0"/>
                <a:alphaOff val="0"/>
                <a:tint val="50000"/>
                <a:satMod val="300000"/>
              </a:schemeClr>
            </a:gs>
            <a:gs pos="35000">
              <a:schemeClr val="dk2">
                <a:hueOff val="0"/>
                <a:satOff val="0"/>
                <a:lumOff val="0"/>
                <a:alphaOff val="0"/>
                <a:tint val="37000"/>
                <a:satMod val="300000"/>
              </a:schemeClr>
            </a:gs>
            <a:gs pos="100000">
              <a:schemeClr val="dk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79070" tIns="179070" rIns="179070" bIns="179070" numCol="1" spcCol="1270" anchor="ctr" anchorCtr="0">
          <a:noAutofit/>
        </a:bodyPr>
        <a:lstStyle/>
        <a:p>
          <a:pPr lvl="0" algn="l" defTabSz="2089150" rtl="0">
            <a:lnSpc>
              <a:spcPct val="90000"/>
            </a:lnSpc>
            <a:spcBef>
              <a:spcPct val="0"/>
            </a:spcBef>
            <a:spcAft>
              <a:spcPct val="35000"/>
            </a:spcAft>
          </a:pPr>
          <a:r>
            <a:rPr lang="en-IN" sz="4700" kern="1200" dirty="0" smtClean="0"/>
            <a:t>More precisely, a Web service is a Web page that’s meant to be consumed by an autonomous program as opposed to a Web browser or similar UI tool</a:t>
          </a:r>
          <a:endParaRPr lang="en-IN" sz="4700" kern="1200" dirty="0"/>
        </a:p>
      </dsp:txBody>
      <dsp:txXfrm>
        <a:off x="153010" y="3700490"/>
        <a:ext cx="10158780" cy="282841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8CBE14-70C3-4A2E-B35E-B1883B71B68E}">
      <dsp:nvSpPr>
        <dsp:cNvPr id="0" name=""/>
        <dsp:cNvSpPr/>
      </dsp:nvSpPr>
      <dsp:spPr>
        <a:xfrm>
          <a:off x="0" y="44328"/>
          <a:ext cx="10464800" cy="1624855"/>
        </a:xfrm>
        <a:prstGeom prst="roundRect">
          <a:avLst/>
        </a:prstGeom>
        <a:gradFill rotWithShape="0">
          <a:gsLst>
            <a:gs pos="0">
              <a:schemeClr val="dk2">
                <a:hueOff val="0"/>
                <a:satOff val="0"/>
                <a:lumOff val="0"/>
                <a:alphaOff val="0"/>
                <a:tint val="50000"/>
                <a:satMod val="300000"/>
              </a:schemeClr>
            </a:gs>
            <a:gs pos="35000">
              <a:schemeClr val="dk2">
                <a:hueOff val="0"/>
                <a:satOff val="0"/>
                <a:lumOff val="0"/>
                <a:alphaOff val="0"/>
                <a:tint val="37000"/>
                <a:satMod val="300000"/>
              </a:schemeClr>
            </a:gs>
            <a:gs pos="100000">
              <a:schemeClr val="dk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63830" tIns="163830" rIns="163830" bIns="163830" numCol="1" spcCol="1270" anchor="ctr" anchorCtr="0">
          <a:noAutofit/>
        </a:bodyPr>
        <a:lstStyle/>
        <a:p>
          <a:pPr lvl="0" algn="l" defTabSz="1911350" rtl="0">
            <a:lnSpc>
              <a:spcPct val="90000"/>
            </a:lnSpc>
            <a:spcBef>
              <a:spcPct val="0"/>
            </a:spcBef>
            <a:spcAft>
              <a:spcPct val="35000"/>
            </a:spcAft>
          </a:pPr>
          <a:r>
            <a:rPr lang="en-IN" sz="4300" kern="1200" dirty="0" smtClean="0"/>
            <a:t>Electronic Data Interchange EDI</a:t>
          </a:r>
          <a:endParaRPr lang="en-IN" sz="4300" kern="1200" dirty="0"/>
        </a:p>
      </dsp:txBody>
      <dsp:txXfrm>
        <a:off x="79319" y="123647"/>
        <a:ext cx="10306162" cy="1466217"/>
      </dsp:txXfrm>
    </dsp:sp>
    <dsp:sp modelId="{E5AC39E0-640B-4468-AD9A-9666F6875861}">
      <dsp:nvSpPr>
        <dsp:cNvPr id="0" name=""/>
        <dsp:cNvSpPr/>
      </dsp:nvSpPr>
      <dsp:spPr>
        <a:xfrm>
          <a:off x="0" y="1793024"/>
          <a:ext cx="10464800" cy="1624855"/>
        </a:xfrm>
        <a:prstGeom prst="roundRect">
          <a:avLst/>
        </a:prstGeom>
        <a:gradFill rotWithShape="0">
          <a:gsLst>
            <a:gs pos="0">
              <a:schemeClr val="dk2">
                <a:hueOff val="0"/>
                <a:satOff val="0"/>
                <a:lumOff val="0"/>
                <a:alphaOff val="0"/>
                <a:tint val="50000"/>
                <a:satMod val="300000"/>
              </a:schemeClr>
            </a:gs>
            <a:gs pos="35000">
              <a:schemeClr val="dk2">
                <a:hueOff val="0"/>
                <a:satOff val="0"/>
                <a:lumOff val="0"/>
                <a:alphaOff val="0"/>
                <a:tint val="37000"/>
                <a:satMod val="300000"/>
              </a:schemeClr>
            </a:gs>
            <a:gs pos="100000">
              <a:schemeClr val="dk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63830" tIns="163830" rIns="163830" bIns="163830" numCol="1" spcCol="1270" anchor="ctr" anchorCtr="0">
          <a:noAutofit/>
        </a:bodyPr>
        <a:lstStyle/>
        <a:p>
          <a:pPr lvl="0" algn="l" defTabSz="1911350" rtl="0">
            <a:lnSpc>
              <a:spcPct val="90000"/>
            </a:lnSpc>
            <a:spcBef>
              <a:spcPct val="0"/>
            </a:spcBef>
            <a:spcAft>
              <a:spcPct val="35000"/>
            </a:spcAft>
          </a:pPr>
          <a:r>
            <a:rPr lang="en-IN" sz="4300" kern="1200" smtClean="0"/>
            <a:t>Remote Procedure Call RPC </a:t>
          </a:r>
          <a:endParaRPr lang="en-IN" sz="4300" kern="1200"/>
        </a:p>
      </dsp:txBody>
      <dsp:txXfrm>
        <a:off x="79319" y="1872343"/>
        <a:ext cx="10306162" cy="1466217"/>
      </dsp:txXfrm>
    </dsp:sp>
    <dsp:sp modelId="{226B0CE1-5DE0-460D-8E71-9F553F02F0A2}">
      <dsp:nvSpPr>
        <dsp:cNvPr id="0" name=""/>
        <dsp:cNvSpPr/>
      </dsp:nvSpPr>
      <dsp:spPr>
        <a:xfrm>
          <a:off x="0" y="3541720"/>
          <a:ext cx="10464800" cy="1624855"/>
        </a:xfrm>
        <a:prstGeom prst="roundRect">
          <a:avLst/>
        </a:prstGeom>
        <a:gradFill rotWithShape="0">
          <a:gsLst>
            <a:gs pos="0">
              <a:schemeClr val="dk2">
                <a:hueOff val="0"/>
                <a:satOff val="0"/>
                <a:lumOff val="0"/>
                <a:alphaOff val="0"/>
                <a:tint val="50000"/>
                <a:satMod val="300000"/>
              </a:schemeClr>
            </a:gs>
            <a:gs pos="35000">
              <a:schemeClr val="dk2">
                <a:hueOff val="0"/>
                <a:satOff val="0"/>
                <a:lumOff val="0"/>
                <a:alphaOff val="0"/>
                <a:tint val="37000"/>
                <a:satMod val="300000"/>
              </a:schemeClr>
            </a:gs>
            <a:gs pos="100000">
              <a:schemeClr val="dk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63830" tIns="163830" rIns="163830" bIns="163830" numCol="1" spcCol="1270" anchor="ctr" anchorCtr="0">
          <a:noAutofit/>
        </a:bodyPr>
        <a:lstStyle/>
        <a:p>
          <a:pPr lvl="0" algn="l" defTabSz="1911350" rtl="0">
            <a:lnSpc>
              <a:spcPct val="90000"/>
            </a:lnSpc>
            <a:spcBef>
              <a:spcPct val="0"/>
            </a:spcBef>
            <a:spcAft>
              <a:spcPct val="35000"/>
            </a:spcAft>
          </a:pPr>
          <a:r>
            <a:rPr lang="en-IN" sz="4300" kern="1200" smtClean="0"/>
            <a:t>Remote Data Invocation RMI</a:t>
          </a:r>
          <a:endParaRPr lang="en-IN" sz="4300" kern="1200"/>
        </a:p>
      </dsp:txBody>
      <dsp:txXfrm>
        <a:off x="79319" y="3621039"/>
        <a:ext cx="10306162" cy="1466217"/>
      </dsp:txXfrm>
    </dsp:sp>
    <dsp:sp modelId="{7155BF31-C69F-41DE-8657-349011E5FE86}">
      <dsp:nvSpPr>
        <dsp:cNvPr id="0" name=""/>
        <dsp:cNvSpPr/>
      </dsp:nvSpPr>
      <dsp:spPr>
        <a:xfrm>
          <a:off x="0" y="5290415"/>
          <a:ext cx="10464800" cy="1624855"/>
        </a:xfrm>
        <a:prstGeom prst="roundRect">
          <a:avLst/>
        </a:prstGeom>
        <a:gradFill rotWithShape="0">
          <a:gsLst>
            <a:gs pos="0">
              <a:schemeClr val="dk2">
                <a:hueOff val="0"/>
                <a:satOff val="0"/>
                <a:lumOff val="0"/>
                <a:alphaOff val="0"/>
                <a:tint val="50000"/>
                <a:satMod val="300000"/>
              </a:schemeClr>
            </a:gs>
            <a:gs pos="35000">
              <a:schemeClr val="dk2">
                <a:hueOff val="0"/>
                <a:satOff val="0"/>
                <a:lumOff val="0"/>
                <a:alphaOff val="0"/>
                <a:tint val="37000"/>
                <a:satMod val="300000"/>
              </a:schemeClr>
            </a:gs>
            <a:gs pos="100000">
              <a:schemeClr val="dk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63830" tIns="163830" rIns="163830" bIns="163830" numCol="1" spcCol="1270" anchor="ctr" anchorCtr="0">
          <a:noAutofit/>
        </a:bodyPr>
        <a:lstStyle/>
        <a:p>
          <a:pPr lvl="0" algn="l" defTabSz="1911350" rtl="0">
            <a:lnSpc>
              <a:spcPct val="90000"/>
            </a:lnSpc>
            <a:spcBef>
              <a:spcPct val="0"/>
            </a:spcBef>
            <a:spcAft>
              <a:spcPct val="35000"/>
            </a:spcAft>
          </a:pPr>
          <a:r>
            <a:rPr lang="en-IN" sz="4300" kern="1200" dirty="0" smtClean="0"/>
            <a:t>Common Request Broker Architecture CORBA</a:t>
          </a:r>
          <a:endParaRPr lang="en-IN" sz="4300" kern="1200" dirty="0"/>
        </a:p>
      </dsp:txBody>
      <dsp:txXfrm>
        <a:off x="79319" y="5369734"/>
        <a:ext cx="10306162" cy="146621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CD2684-F844-4265-8934-9D244964AE78}">
      <dsp:nvSpPr>
        <dsp:cNvPr id="0" name=""/>
        <dsp:cNvSpPr/>
      </dsp:nvSpPr>
      <dsp:spPr>
        <a:xfrm>
          <a:off x="0" y="632649"/>
          <a:ext cx="10464800" cy="1300455"/>
        </a:xfrm>
        <a:prstGeom prst="roundRect">
          <a:avLst/>
        </a:prstGeom>
        <a:gradFill rotWithShape="0">
          <a:gsLst>
            <a:gs pos="0">
              <a:schemeClr val="dk2">
                <a:hueOff val="0"/>
                <a:satOff val="0"/>
                <a:lumOff val="0"/>
                <a:alphaOff val="0"/>
                <a:tint val="50000"/>
                <a:satMod val="300000"/>
              </a:schemeClr>
            </a:gs>
            <a:gs pos="35000">
              <a:schemeClr val="dk2">
                <a:hueOff val="0"/>
                <a:satOff val="0"/>
                <a:lumOff val="0"/>
                <a:alphaOff val="0"/>
                <a:tint val="37000"/>
                <a:satMod val="300000"/>
              </a:schemeClr>
            </a:gs>
            <a:gs pos="100000">
              <a:schemeClr val="dk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17170" tIns="217170" rIns="217170" bIns="217170" numCol="1" spcCol="1270" anchor="ctr" anchorCtr="0">
          <a:noAutofit/>
        </a:bodyPr>
        <a:lstStyle/>
        <a:p>
          <a:pPr lvl="0" algn="l" defTabSz="2533650" rtl="0">
            <a:lnSpc>
              <a:spcPct val="90000"/>
            </a:lnSpc>
            <a:spcBef>
              <a:spcPct val="0"/>
            </a:spcBef>
            <a:spcAft>
              <a:spcPct val="35000"/>
            </a:spcAft>
          </a:pPr>
          <a:r>
            <a:rPr lang="en-US" sz="5700" kern="1200" smtClean="0"/>
            <a:t>Finding the object you want</a:t>
          </a:r>
          <a:endParaRPr lang="en-IN" sz="5700" kern="1200"/>
        </a:p>
      </dsp:txBody>
      <dsp:txXfrm>
        <a:off x="63483" y="696132"/>
        <a:ext cx="10337834" cy="1173489"/>
      </dsp:txXfrm>
    </dsp:sp>
    <dsp:sp modelId="{7AE2E426-EF42-450F-8FA0-2CA0C5F12A80}">
      <dsp:nvSpPr>
        <dsp:cNvPr id="0" name=""/>
        <dsp:cNvSpPr/>
      </dsp:nvSpPr>
      <dsp:spPr>
        <a:xfrm>
          <a:off x="0" y="2097265"/>
          <a:ext cx="10464800" cy="1300455"/>
        </a:xfrm>
        <a:prstGeom prst="roundRect">
          <a:avLst/>
        </a:prstGeom>
        <a:gradFill rotWithShape="0">
          <a:gsLst>
            <a:gs pos="0">
              <a:schemeClr val="dk2">
                <a:hueOff val="0"/>
                <a:satOff val="0"/>
                <a:lumOff val="0"/>
                <a:alphaOff val="0"/>
                <a:tint val="50000"/>
                <a:satMod val="300000"/>
              </a:schemeClr>
            </a:gs>
            <a:gs pos="35000">
              <a:schemeClr val="dk2">
                <a:hueOff val="0"/>
                <a:satOff val="0"/>
                <a:lumOff val="0"/>
                <a:alphaOff val="0"/>
                <a:tint val="37000"/>
                <a:satMod val="300000"/>
              </a:schemeClr>
            </a:gs>
            <a:gs pos="100000">
              <a:schemeClr val="dk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17170" tIns="217170" rIns="217170" bIns="217170" numCol="1" spcCol="1270" anchor="ctr" anchorCtr="0">
          <a:noAutofit/>
        </a:bodyPr>
        <a:lstStyle/>
        <a:p>
          <a:pPr lvl="0" algn="l" defTabSz="2533650" rtl="0">
            <a:lnSpc>
              <a:spcPct val="90000"/>
            </a:lnSpc>
            <a:spcBef>
              <a:spcPct val="0"/>
            </a:spcBef>
            <a:spcAft>
              <a:spcPct val="35000"/>
            </a:spcAft>
          </a:pPr>
          <a:r>
            <a:rPr lang="en-US" sz="5700" kern="1200" dirty="0" smtClean="0"/>
            <a:t>Getting a reference to the object</a:t>
          </a:r>
          <a:endParaRPr lang="en-IN" sz="5700" kern="1200" dirty="0"/>
        </a:p>
      </dsp:txBody>
      <dsp:txXfrm>
        <a:off x="63483" y="2160748"/>
        <a:ext cx="10337834" cy="1173489"/>
      </dsp:txXfrm>
    </dsp:sp>
    <dsp:sp modelId="{1CC3E12D-2A37-4C3F-9C49-F83FD08651F3}">
      <dsp:nvSpPr>
        <dsp:cNvPr id="0" name=""/>
        <dsp:cNvSpPr/>
      </dsp:nvSpPr>
      <dsp:spPr>
        <a:xfrm>
          <a:off x="0" y="3561880"/>
          <a:ext cx="10464800" cy="1300455"/>
        </a:xfrm>
        <a:prstGeom prst="roundRect">
          <a:avLst/>
        </a:prstGeom>
        <a:gradFill rotWithShape="0">
          <a:gsLst>
            <a:gs pos="0">
              <a:schemeClr val="dk2">
                <a:hueOff val="0"/>
                <a:satOff val="0"/>
                <a:lumOff val="0"/>
                <a:alphaOff val="0"/>
                <a:tint val="50000"/>
                <a:satMod val="300000"/>
              </a:schemeClr>
            </a:gs>
            <a:gs pos="35000">
              <a:schemeClr val="dk2">
                <a:hueOff val="0"/>
                <a:satOff val="0"/>
                <a:lumOff val="0"/>
                <a:alphaOff val="0"/>
                <a:tint val="37000"/>
                <a:satMod val="300000"/>
              </a:schemeClr>
            </a:gs>
            <a:gs pos="100000">
              <a:schemeClr val="dk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17170" tIns="217170" rIns="217170" bIns="217170" numCol="1" spcCol="1270" anchor="ctr" anchorCtr="0">
          <a:noAutofit/>
        </a:bodyPr>
        <a:lstStyle/>
        <a:p>
          <a:pPr lvl="0" algn="l" defTabSz="2533650" rtl="0">
            <a:lnSpc>
              <a:spcPct val="90000"/>
            </a:lnSpc>
            <a:spcBef>
              <a:spcPct val="0"/>
            </a:spcBef>
            <a:spcAft>
              <a:spcPct val="35000"/>
            </a:spcAft>
          </a:pPr>
          <a:r>
            <a:rPr lang="en-US" sz="5700" kern="1200" smtClean="0"/>
            <a:t>Invoking methods on the object</a:t>
          </a:r>
          <a:endParaRPr lang="en-IN" sz="5700" kern="1200"/>
        </a:p>
      </dsp:txBody>
      <dsp:txXfrm>
        <a:off x="63483" y="3625363"/>
        <a:ext cx="10337834" cy="1173489"/>
      </dsp:txXfrm>
    </dsp:sp>
    <dsp:sp modelId="{F33DAEA2-78B5-48C8-926B-B35BDA7B7A03}">
      <dsp:nvSpPr>
        <dsp:cNvPr id="0" name=""/>
        <dsp:cNvSpPr/>
      </dsp:nvSpPr>
      <dsp:spPr>
        <a:xfrm>
          <a:off x="0" y="5026495"/>
          <a:ext cx="10464800" cy="1300455"/>
        </a:xfrm>
        <a:prstGeom prst="roundRect">
          <a:avLst/>
        </a:prstGeom>
        <a:gradFill rotWithShape="0">
          <a:gsLst>
            <a:gs pos="0">
              <a:schemeClr val="dk2">
                <a:hueOff val="0"/>
                <a:satOff val="0"/>
                <a:lumOff val="0"/>
                <a:alphaOff val="0"/>
                <a:tint val="50000"/>
                <a:satMod val="300000"/>
              </a:schemeClr>
            </a:gs>
            <a:gs pos="35000">
              <a:schemeClr val="dk2">
                <a:hueOff val="0"/>
                <a:satOff val="0"/>
                <a:lumOff val="0"/>
                <a:alphaOff val="0"/>
                <a:tint val="37000"/>
                <a:satMod val="300000"/>
              </a:schemeClr>
            </a:gs>
            <a:gs pos="100000">
              <a:schemeClr val="dk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17170" tIns="217170" rIns="217170" bIns="217170" numCol="1" spcCol="1270" anchor="ctr" anchorCtr="0">
          <a:noAutofit/>
        </a:bodyPr>
        <a:lstStyle/>
        <a:p>
          <a:pPr lvl="0" algn="l" defTabSz="2533650" rtl="0">
            <a:lnSpc>
              <a:spcPct val="90000"/>
            </a:lnSpc>
            <a:spcBef>
              <a:spcPct val="0"/>
            </a:spcBef>
            <a:spcAft>
              <a:spcPct val="35000"/>
            </a:spcAft>
          </a:pPr>
          <a:r>
            <a:rPr lang="en-US" sz="5700" kern="1200" smtClean="0"/>
            <a:t>Receiving results</a:t>
          </a:r>
          <a:endParaRPr lang="en-IN" sz="5700" kern="1200"/>
        </a:p>
      </dsp:txBody>
      <dsp:txXfrm>
        <a:off x="63483" y="5089978"/>
        <a:ext cx="10337834" cy="117348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551051-846E-45AA-AB75-8162E26A70EF}">
      <dsp:nvSpPr>
        <dsp:cNvPr id="0" name=""/>
        <dsp:cNvSpPr/>
      </dsp:nvSpPr>
      <dsp:spPr>
        <a:xfrm>
          <a:off x="0" y="532750"/>
          <a:ext cx="10464800" cy="1346084"/>
        </a:xfrm>
        <a:prstGeom prst="roundRect">
          <a:avLst/>
        </a:prstGeom>
        <a:gradFill rotWithShape="0">
          <a:gsLst>
            <a:gs pos="0">
              <a:schemeClr val="dk2">
                <a:hueOff val="0"/>
                <a:satOff val="0"/>
                <a:lumOff val="0"/>
                <a:alphaOff val="0"/>
                <a:tint val="50000"/>
                <a:satMod val="300000"/>
              </a:schemeClr>
            </a:gs>
            <a:gs pos="35000">
              <a:schemeClr val="dk2">
                <a:hueOff val="0"/>
                <a:satOff val="0"/>
                <a:lumOff val="0"/>
                <a:alphaOff val="0"/>
                <a:tint val="37000"/>
                <a:satMod val="300000"/>
              </a:schemeClr>
            </a:gs>
            <a:gs pos="100000">
              <a:schemeClr val="dk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4790" tIns="224790" rIns="224790" bIns="224790" numCol="1" spcCol="1270" anchor="ctr" anchorCtr="0">
          <a:noAutofit/>
        </a:bodyPr>
        <a:lstStyle/>
        <a:p>
          <a:pPr lvl="0" algn="l" defTabSz="2622550" rtl="0">
            <a:lnSpc>
              <a:spcPct val="90000"/>
            </a:lnSpc>
            <a:spcBef>
              <a:spcPct val="0"/>
            </a:spcBef>
            <a:spcAft>
              <a:spcPct val="35000"/>
            </a:spcAft>
          </a:pPr>
          <a:r>
            <a:rPr lang="en-US" sz="5900" kern="1200" dirty="0" smtClean="0"/>
            <a:t>DNS</a:t>
          </a:r>
          <a:endParaRPr lang="en-IN" sz="5900" kern="1200" dirty="0"/>
        </a:p>
      </dsp:txBody>
      <dsp:txXfrm>
        <a:off x="65710" y="598460"/>
        <a:ext cx="10333380" cy="1214664"/>
      </dsp:txXfrm>
    </dsp:sp>
    <dsp:sp modelId="{6C9540FC-9E91-4196-8A9E-65AE2CD064FC}">
      <dsp:nvSpPr>
        <dsp:cNvPr id="0" name=""/>
        <dsp:cNvSpPr/>
      </dsp:nvSpPr>
      <dsp:spPr>
        <a:xfrm>
          <a:off x="0" y="2048755"/>
          <a:ext cx="10464800" cy="1346084"/>
        </a:xfrm>
        <a:prstGeom prst="roundRect">
          <a:avLst/>
        </a:prstGeom>
        <a:gradFill rotWithShape="0">
          <a:gsLst>
            <a:gs pos="0">
              <a:schemeClr val="dk2">
                <a:hueOff val="0"/>
                <a:satOff val="0"/>
                <a:lumOff val="0"/>
                <a:alphaOff val="0"/>
                <a:tint val="50000"/>
                <a:satMod val="300000"/>
              </a:schemeClr>
            </a:gs>
            <a:gs pos="35000">
              <a:schemeClr val="dk2">
                <a:hueOff val="0"/>
                <a:satOff val="0"/>
                <a:lumOff val="0"/>
                <a:alphaOff val="0"/>
                <a:tint val="37000"/>
                <a:satMod val="300000"/>
              </a:schemeClr>
            </a:gs>
            <a:gs pos="100000">
              <a:schemeClr val="dk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4790" tIns="224790" rIns="224790" bIns="224790" numCol="1" spcCol="1270" anchor="ctr" anchorCtr="0">
          <a:noAutofit/>
        </a:bodyPr>
        <a:lstStyle/>
        <a:p>
          <a:pPr lvl="0" algn="l" defTabSz="2622550" rtl="0">
            <a:lnSpc>
              <a:spcPct val="90000"/>
            </a:lnSpc>
            <a:spcBef>
              <a:spcPct val="0"/>
            </a:spcBef>
            <a:spcAft>
              <a:spcPct val="35000"/>
            </a:spcAft>
          </a:pPr>
          <a:r>
            <a:rPr lang="en-US" sz="5900" kern="1200" dirty="0" smtClean="0"/>
            <a:t>RMI Registry</a:t>
          </a:r>
          <a:endParaRPr lang="en-IN" sz="5900" kern="1200" dirty="0"/>
        </a:p>
      </dsp:txBody>
      <dsp:txXfrm>
        <a:off x="65710" y="2114465"/>
        <a:ext cx="10333380" cy="1214664"/>
      </dsp:txXfrm>
    </dsp:sp>
    <dsp:sp modelId="{8DA16525-950A-410D-9EFA-E6976FCB808F}">
      <dsp:nvSpPr>
        <dsp:cNvPr id="0" name=""/>
        <dsp:cNvSpPr/>
      </dsp:nvSpPr>
      <dsp:spPr>
        <a:xfrm>
          <a:off x="0" y="3564760"/>
          <a:ext cx="10464800" cy="1346084"/>
        </a:xfrm>
        <a:prstGeom prst="roundRect">
          <a:avLst/>
        </a:prstGeom>
        <a:gradFill rotWithShape="0">
          <a:gsLst>
            <a:gs pos="0">
              <a:schemeClr val="dk2">
                <a:hueOff val="0"/>
                <a:satOff val="0"/>
                <a:lumOff val="0"/>
                <a:alphaOff val="0"/>
                <a:tint val="50000"/>
                <a:satMod val="300000"/>
              </a:schemeClr>
            </a:gs>
            <a:gs pos="35000">
              <a:schemeClr val="dk2">
                <a:hueOff val="0"/>
                <a:satOff val="0"/>
                <a:lumOff val="0"/>
                <a:alphaOff val="0"/>
                <a:tint val="37000"/>
                <a:satMod val="300000"/>
              </a:schemeClr>
            </a:gs>
            <a:gs pos="100000">
              <a:schemeClr val="dk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4790" tIns="224790" rIns="224790" bIns="224790" numCol="1" spcCol="1270" anchor="ctr" anchorCtr="0">
          <a:noAutofit/>
        </a:bodyPr>
        <a:lstStyle/>
        <a:p>
          <a:pPr lvl="0" algn="l" defTabSz="2622550" rtl="0">
            <a:lnSpc>
              <a:spcPct val="90000"/>
            </a:lnSpc>
            <a:spcBef>
              <a:spcPct val="0"/>
            </a:spcBef>
            <a:spcAft>
              <a:spcPct val="35000"/>
            </a:spcAft>
          </a:pPr>
          <a:r>
            <a:rPr lang="en-US" sz="5900" kern="1200" dirty="0" smtClean="0"/>
            <a:t>JNDI and CORBA Name Service</a:t>
          </a:r>
        </a:p>
      </dsp:txBody>
      <dsp:txXfrm>
        <a:off x="65710" y="3630470"/>
        <a:ext cx="10333380" cy="1214664"/>
      </dsp:txXfrm>
    </dsp:sp>
    <dsp:sp modelId="{C373AB44-73DA-4487-A3D1-68FBD75B772E}">
      <dsp:nvSpPr>
        <dsp:cNvPr id="0" name=""/>
        <dsp:cNvSpPr/>
      </dsp:nvSpPr>
      <dsp:spPr>
        <a:xfrm>
          <a:off x="0" y="5080764"/>
          <a:ext cx="10464800" cy="1346084"/>
        </a:xfrm>
        <a:prstGeom prst="roundRect">
          <a:avLst/>
        </a:prstGeom>
        <a:gradFill rotWithShape="0">
          <a:gsLst>
            <a:gs pos="0">
              <a:schemeClr val="dk2">
                <a:hueOff val="0"/>
                <a:satOff val="0"/>
                <a:lumOff val="0"/>
                <a:alphaOff val="0"/>
                <a:tint val="50000"/>
                <a:satMod val="300000"/>
              </a:schemeClr>
            </a:gs>
            <a:gs pos="35000">
              <a:schemeClr val="dk2">
                <a:hueOff val="0"/>
                <a:satOff val="0"/>
                <a:lumOff val="0"/>
                <a:alphaOff val="0"/>
                <a:tint val="37000"/>
                <a:satMod val="300000"/>
              </a:schemeClr>
            </a:gs>
            <a:gs pos="100000">
              <a:schemeClr val="dk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4790" tIns="224790" rIns="224790" bIns="224790" numCol="1" spcCol="1270" anchor="ctr" anchorCtr="0">
          <a:noAutofit/>
        </a:bodyPr>
        <a:lstStyle/>
        <a:p>
          <a:pPr lvl="0" algn="l" defTabSz="2622550" rtl="0">
            <a:lnSpc>
              <a:spcPct val="90000"/>
            </a:lnSpc>
            <a:spcBef>
              <a:spcPct val="0"/>
            </a:spcBef>
            <a:spcAft>
              <a:spcPct val="35000"/>
            </a:spcAft>
          </a:pPr>
          <a:r>
            <a:rPr lang="en-IN" sz="5900" kern="1200" dirty="0" smtClean="0"/>
            <a:t>UDDI</a:t>
          </a:r>
          <a:endParaRPr lang="en-IN" sz="5900" kern="1200" dirty="0"/>
        </a:p>
      </dsp:txBody>
      <dsp:txXfrm>
        <a:off x="65710" y="5146474"/>
        <a:ext cx="10333380" cy="121466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A2E537-7659-4C95-B7DF-476F11A46A1E}">
      <dsp:nvSpPr>
        <dsp:cNvPr id="0" name=""/>
        <dsp:cNvSpPr/>
      </dsp:nvSpPr>
      <dsp:spPr>
        <a:xfrm>
          <a:off x="0" y="74200"/>
          <a:ext cx="10464800" cy="1609920"/>
        </a:xfrm>
        <a:prstGeom prst="roundRect">
          <a:avLst/>
        </a:prstGeom>
        <a:gradFill rotWithShape="0">
          <a:gsLst>
            <a:gs pos="0">
              <a:schemeClr val="dk2">
                <a:hueOff val="0"/>
                <a:satOff val="0"/>
                <a:lumOff val="0"/>
                <a:alphaOff val="0"/>
                <a:tint val="50000"/>
                <a:satMod val="300000"/>
              </a:schemeClr>
            </a:gs>
            <a:gs pos="35000">
              <a:schemeClr val="dk2">
                <a:hueOff val="0"/>
                <a:satOff val="0"/>
                <a:lumOff val="0"/>
                <a:alphaOff val="0"/>
                <a:tint val="37000"/>
                <a:satMod val="300000"/>
              </a:schemeClr>
            </a:gs>
            <a:gs pos="100000">
              <a:schemeClr val="dk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63830" tIns="163830" rIns="163830" bIns="163830" numCol="1" spcCol="1270" anchor="ctr" anchorCtr="0">
          <a:noAutofit/>
        </a:bodyPr>
        <a:lstStyle/>
        <a:p>
          <a:pPr lvl="0" algn="l" defTabSz="1911350" rtl="0">
            <a:lnSpc>
              <a:spcPct val="90000"/>
            </a:lnSpc>
            <a:spcBef>
              <a:spcPct val="0"/>
            </a:spcBef>
            <a:spcAft>
              <a:spcPct val="35000"/>
            </a:spcAft>
          </a:pPr>
          <a:r>
            <a:rPr lang="en-US" sz="4300" kern="1200" smtClean="0"/>
            <a:t>Uses Simple Object Access Protocol (SOAP) as common representation</a:t>
          </a:r>
          <a:endParaRPr lang="en-IN" sz="4300" kern="1200"/>
        </a:p>
      </dsp:txBody>
      <dsp:txXfrm>
        <a:off x="78590" y="152790"/>
        <a:ext cx="10307620" cy="1452740"/>
      </dsp:txXfrm>
    </dsp:sp>
    <dsp:sp modelId="{EDAC066D-9AF8-4F20-87BE-C1D308EB0D45}">
      <dsp:nvSpPr>
        <dsp:cNvPr id="0" name=""/>
        <dsp:cNvSpPr/>
      </dsp:nvSpPr>
      <dsp:spPr>
        <a:xfrm>
          <a:off x="0" y="1807960"/>
          <a:ext cx="10464800" cy="1609920"/>
        </a:xfrm>
        <a:prstGeom prst="roundRect">
          <a:avLst/>
        </a:prstGeom>
        <a:gradFill rotWithShape="0">
          <a:gsLst>
            <a:gs pos="0">
              <a:schemeClr val="dk2">
                <a:hueOff val="0"/>
                <a:satOff val="0"/>
                <a:lumOff val="0"/>
                <a:alphaOff val="0"/>
                <a:tint val="50000"/>
                <a:satMod val="300000"/>
              </a:schemeClr>
            </a:gs>
            <a:gs pos="35000">
              <a:schemeClr val="dk2">
                <a:hueOff val="0"/>
                <a:satOff val="0"/>
                <a:lumOff val="0"/>
                <a:alphaOff val="0"/>
                <a:tint val="37000"/>
                <a:satMod val="300000"/>
              </a:schemeClr>
            </a:gs>
            <a:gs pos="100000">
              <a:schemeClr val="dk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63830" tIns="163830" rIns="163830" bIns="163830" numCol="1" spcCol="1270" anchor="ctr" anchorCtr="0">
          <a:noAutofit/>
        </a:bodyPr>
        <a:lstStyle/>
        <a:p>
          <a:pPr lvl="0" algn="l" defTabSz="1911350" rtl="0">
            <a:lnSpc>
              <a:spcPct val="90000"/>
            </a:lnSpc>
            <a:spcBef>
              <a:spcPct val="0"/>
            </a:spcBef>
            <a:spcAft>
              <a:spcPct val="35000"/>
            </a:spcAft>
          </a:pPr>
          <a:r>
            <a:rPr lang="en-US" sz="4300" kern="1200" smtClean="0"/>
            <a:t>SOAP is expressed in an XML dialect</a:t>
          </a:r>
          <a:endParaRPr lang="en-IN" sz="4300" kern="1200"/>
        </a:p>
      </dsp:txBody>
      <dsp:txXfrm>
        <a:off x="78590" y="1886550"/>
        <a:ext cx="10307620" cy="1452740"/>
      </dsp:txXfrm>
    </dsp:sp>
    <dsp:sp modelId="{C0ED5DCD-E0AF-4941-9E3A-0A017C6C7213}">
      <dsp:nvSpPr>
        <dsp:cNvPr id="0" name=""/>
        <dsp:cNvSpPr/>
      </dsp:nvSpPr>
      <dsp:spPr>
        <a:xfrm>
          <a:off x="0" y="3541720"/>
          <a:ext cx="10464800" cy="1609920"/>
        </a:xfrm>
        <a:prstGeom prst="roundRect">
          <a:avLst/>
        </a:prstGeom>
        <a:gradFill rotWithShape="0">
          <a:gsLst>
            <a:gs pos="0">
              <a:schemeClr val="dk2">
                <a:hueOff val="0"/>
                <a:satOff val="0"/>
                <a:lumOff val="0"/>
                <a:alphaOff val="0"/>
                <a:tint val="50000"/>
                <a:satMod val="300000"/>
              </a:schemeClr>
            </a:gs>
            <a:gs pos="35000">
              <a:schemeClr val="dk2">
                <a:hueOff val="0"/>
                <a:satOff val="0"/>
                <a:lumOff val="0"/>
                <a:alphaOff val="0"/>
                <a:tint val="37000"/>
                <a:satMod val="300000"/>
              </a:schemeClr>
            </a:gs>
            <a:gs pos="100000">
              <a:schemeClr val="dk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63830" tIns="163830" rIns="163830" bIns="163830" numCol="1" spcCol="1270" anchor="ctr" anchorCtr="0">
          <a:noAutofit/>
        </a:bodyPr>
        <a:lstStyle/>
        <a:p>
          <a:pPr lvl="0" algn="l" defTabSz="1911350" rtl="0">
            <a:lnSpc>
              <a:spcPct val="90000"/>
            </a:lnSpc>
            <a:spcBef>
              <a:spcPct val="0"/>
            </a:spcBef>
            <a:spcAft>
              <a:spcPct val="35000"/>
            </a:spcAft>
          </a:pPr>
          <a:r>
            <a:rPr lang="en-US" sz="4300" kern="1200" smtClean="0"/>
            <a:t>All information is transmitted as strings</a:t>
          </a:r>
          <a:endParaRPr lang="en-IN" sz="4300" kern="1200"/>
        </a:p>
      </dsp:txBody>
      <dsp:txXfrm>
        <a:off x="78590" y="3620310"/>
        <a:ext cx="10307620" cy="1452740"/>
      </dsp:txXfrm>
    </dsp:sp>
    <dsp:sp modelId="{A89C036D-EC81-4F85-93BE-1B111FAE47DB}">
      <dsp:nvSpPr>
        <dsp:cNvPr id="0" name=""/>
        <dsp:cNvSpPr/>
      </dsp:nvSpPr>
      <dsp:spPr>
        <a:xfrm>
          <a:off x="0" y="5275479"/>
          <a:ext cx="10464800" cy="1609920"/>
        </a:xfrm>
        <a:prstGeom prst="roundRect">
          <a:avLst/>
        </a:prstGeom>
        <a:gradFill rotWithShape="0">
          <a:gsLst>
            <a:gs pos="0">
              <a:schemeClr val="dk2">
                <a:hueOff val="0"/>
                <a:satOff val="0"/>
                <a:lumOff val="0"/>
                <a:alphaOff val="0"/>
                <a:tint val="50000"/>
                <a:satMod val="300000"/>
              </a:schemeClr>
            </a:gs>
            <a:gs pos="35000">
              <a:schemeClr val="dk2">
                <a:hueOff val="0"/>
                <a:satOff val="0"/>
                <a:lumOff val="0"/>
                <a:alphaOff val="0"/>
                <a:tint val="37000"/>
                <a:satMod val="300000"/>
              </a:schemeClr>
            </a:gs>
            <a:gs pos="100000">
              <a:schemeClr val="dk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63830" tIns="163830" rIns="163830" bIns="163830" numCol="1" spcCol="1270" anchor="ctr" anchorCtr="0">
          <a:noAutofit/>
        </a:bodyPr>
        <a:lstStyle/>
        <a:p>
          <a:pPr lvl="0" algn="l" defTabSz="1911350" rtl="0">
            <a:lnSpc>
              <a:spcPct val="90000"/>
            </a:lnSpc>
            <a:spcBef>
              <a:spcPct val="0"/>
            </a:spcBef>
            <a:spcAft>
              <a:spcPct val="35000"/>
            </a:spcAft>
          </a:pPr>
          <a:r>
            <a:rPr lang="en-US" sz="4300" kern="1200" smtClean="0"/>
            <a:t>Uses HTTP as the request-reply protocol</a:t>
          </a:r>
          <a:endParaRPr lang="en-IN" sz="4300" kern="1200"/>
        </a:p>
      </dsp:txBody>
      <dsp:txXfrm>
        <a:off x="78590" y="5354069"/>
        <a:ext cx="10307620" cy="145274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69BCA7-074E-4C44-A58D-F7F51DE6EA92}">
      <dsp:nvSpPr>
        <dsp:cNvPr id="0" name=""/>
        <dsp:cNvSpPr/>
      </dsp:nvSpPr>
      <dsp:spPr>
        <a:xfrm>
          <a:off x="0" y="1068137"/>
          <a:ext cx="10464800" cy="1482974"/>
        </a:xfrm>
        <a:prstGeom prst="roundRect">
          <a:avLst/>
        </a:prstGeom>
        <a:gradFill rotWithShape="0">
          <a:gsLst>
            <a:gs pos="0">
              <a:schemeClr val="dk2">
                <a:hueOff val="0"/>
                <a:satOff val="0"/>
                <a:lumOff val="0"/>
                <a:alphaOff val="0"/>
                <a:tint val="50000"/>
                <a:satMod val="300000"/>
              </a:schemeClr>
            </a:gs>
            <a:gs pos="35000">
              <a:schemeClr val="dk2">
                <a:hueOff val="0"/>
                <a:satOff val="0"/>
                <a:lumOff val="0"/>
                <a:alphaOff val="0"/>
                <a:tint val="37000"/>
                <a:satMod val="300000"/>
              </a:schemeClr>
            </a:gs>
            <a:gs pos="100000">
              <a:schemeClr val="dk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47650" tIns="247650" rIns="247650" bIns="247650" numCol="1" spcCol="1270" anchor="ctr" anchorCtr="0">
          <a:noAutofit/>
        </a:bodyPr>
        <a:lstStyle/>
        <a:p>
          <a:pPr lvl="0" algn="l" defTabSz="2889250" rtl="0">
            <a:lnSpc>
              <a:spcPct val="90000"/>
            </a:lnSpc>
            <a:spcBef>
              <a:spcPct val="0"/>
            </a:spcBef>
            <a:spcAft>
              <a:spcPct val="35000"/>
            </a:spcAft>
          </a:pPr>
          <a:r>
            <a:rPr lang="en-US" sz="6500" kern="1200" smtClean="0"/>
            <a:t>Finding Services - UDDI</a:t>
          </a:r>
          <a:endParaRPr lang="en-IN" sz="6500" kern="1200"/>
        </a:p>
      </dsp:txBody>
      <dsp:txXfrm>
        <a:off x="72393" y="1140530"/>
        <a:ext cx="10320014" cy="1338188"/>
      </dsp:txXfrm>
    </dsp:sp>
    <dsp:sp modelId="{FC382FFA-CD66-4E0E-8973-A40C9653C04C}">
      <dsp:nvSpPr>
        <dsp:cNvPr id="0" name=""/>
        <dsp:cNvSpPr/>
      </dsp:nvSpPr>
      <dsp:spPr>
        <a:xfrm>
          <a:off x="0" y="2738312"/>
          <a:ext cx="10464800" cy="1482974"/>
        </a:xfrm>
        <a:prstGeom prst="roundRect">
          <a:avLst/>
        </a:prstGeom>
        <a:gradFill rotWithShape="0">
          <a:gsLst>
            <a:gs pos="0">
              <a:schemeClr val="dk2">
                <a:hueOff val="0"/>
                <a:satOff val="0"/>
                <a:lumOff val="0"/>
                <a:alphaOff val="0"/>
                <a:tint val="50000"/>
                <a:satMod val="300000"/>
              </a:schemeClr>
            </a:gs>
            <a:gs pos="35000">
              <a:schemeClr val="dk2">
                <a:hueOff val="0"/>
                <a:satOff val="0"/>
                <a:lumOff val="0"/>
                <a:alphaOff val="0"/>
                <a:tint val="37000"/>
                <a:satMod val="300000"/>
              </a:schemeClr>
            </a:gs>
            <a:gs pos="100000">
              <a:schemeClr val="dk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47650" tIns="247650" rIns="247650" bIns="247650" numCol="1" spcCol="1270" anchor="ctr" anchorCtr="0">
          <a:noAutofit/>
        </a:bodyPr>
        <a:lstStyle/>
        <a:p>
          <a:pPr lvl="0" algn="l" defTabSz="2889250" rtl="0">
            <a:lnSpc>
              <a:spcPct val="90000"/>
            </a:lnSpc>
            <a:spcBef>
              <a:spcPct val="0"/>
            </a:spcBef>
            <a:spcAft>
              <a:spcPct val="35000"/>
            </a:spcAft>
          </a:pPr>
          <a:r>
            <a:rPr lang="en-US" sz="6500" kern="1200" smtClean="0"/>
            <a:t>Describing Services - WSDL</a:t>
          </a:r>
          <a:endParaRPr lang="en-IN" sz="6500" kern="1200"/>
        </a:p>
      </dsp:txBody>
      <dsp:txXfrm>
        <a:off x="72393" y="2810705"/>
        <a:ext cx="10320014" cy="1338188"/>
      </dsp:txXfrm>
    </dsp:sp>
    <dsp:sp modelId="{E8CCD1C6-0217-4633-9505-F14DD7482911}">
      <dsp:nvSpPr>
        <dsp:cNvPr id="0" name=""/>
        <dsp:cNvSpPr/>
      </dsp:nvSpPr>
      <dsp:spPr>
        <a:xfrm>
          <a:off x="0" y="4408487"/>
          <a:ext cx="10464800" cy="1482974"/>
        </a:xfrm>
        <a:prstGeom prst="roundRect">
          <a:avLst/>
        </a:prstGeom>
        <a:gradFill rotWithShape="0">
          <a:gsLst>
            <a:gs pos="0">
              <a:schemeClr val="dk2">
                <a:hueOff val="0"/>
                <a:satOff val="0"/>
                <a:lumOff val="0"/>
                <a:alphaOff val="0"/>
                <a:tint val="50000"/>
                <a:satMod val="300000"/>
              </a:schemeClr>
            </a:gs>
            <a:gs pos="35000">
              <a:schemeClr val="dk2">
                <a:hueOff val="0"/>
                <a:satOff val="0"/>
                <a:lumOff val="0"/>
                <a:alphaOff val="0"/>
                <a:tint val="37000"/>
                <a:satMod val="300000"/>
              </a:schemeClr>
            </a:gs>
            <a:gs pos="100000">
              <a:schemeClr val="dk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47650" tIns="247650" rIns="247650" bIns="247650" numCol="1" spcCol="1270" anchor="ctr" anchorCtr="0">
          <a:noAutofit/>
        </a:bodyPr>
        <a:lstStyle/>
        <a:p>
          <a:pPr lvl="0" algn="l" defTabSz="2889250" rtl="0">
            <a:lnSpc>
              <a:spcPct val="90000"/>
            </a:lnSpc>
            <a:spcBef>
              <a:spcPct val="0"/>
            </a:spcBef>
            <a:spcAft>
              <a:spcPct val="35000"/>
            </a:spcAft>
          </a:pPr>
          <a:r>
            <a:rPr lang="en-US" sz="6500" kern="1200" smtClean="0"/>
            <a:t>Invoking Services – SOAP</a:t>
          </a:r>
          <a:endParaRPr lang="en-IN" sz="6500" kern="1200"/>
        </a:p>
      </dsp:txBody>
      <dsp:txXfrm>
        <a:off x="72393" y="4480880"/>
        <a:ext cx="10320014" cy="1338188"/>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131863-50ED-4C77-B425-D37AF78CA749}">
      <dsp:nvSpPr>
        <dsp:cNvPr id="0" name=""/>
        <dsp:cNvSpPr/>
      </dsp:nvSpPr>
      <dsp:spPr>
        <a:xfrm>
          <a:off x="0" y="55479"/>
          <a:ext cx="10464800" cy="2171520"/>
        </a:xfrm>
        <a:prstGeom prst="roundRect">
          <a:avLst/>
        </a:prstGeom>
        <a:gradFill rotWithShape="0">
          <a:gsLst>
            <a:gs pos="0">
              <a:schemeClr val="dk2">
                <a:hueOff val="0"/>
                <a:satOff val="0"/>
                <a:lumOff val="0"/>
                <a:alphaOff val="0"/>
                <a:tint val="50000"/>
                <a:satMod val="300000"/>
              </a:schemeClr>
            </a:gs>
            <a:gs pos="35000">
              <a:schemeClr val="dk2">
                <a:hueOff val="0"/>
                <a:satOff val="0"/>
                <a:lumOff val="0"/>
                <a:alphaOff val="0"/>
                <a:tint val="37000"/>
                <a:satMod val="300000"/>
              </a:schemeClr>
            </a:gs>
            <a:gs pos="100000">
              <a:schemeClr val="dk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0980" tIns="220980" rIns="220980" bIns="220980" numCol="1" spcCol="1270" anchor="ctr" anchorCtr="0">
          <a:noAutofit/>
        </a:bodyPr>
        <a:lstStyle/>
        <a:p>
          <a:pPr lvl="0" algn="l" defTabSz="2578100" rtl="0">
            <a:lnSpc>
              <a:spcPct val="90000"/>
            </a:lnSpc>
            <a:spcBef>
              <a:spcPct val="0"/>
            </a:spcBef>
            <a:spcAft>
              <a:spcPct val="35000"/>
            </a:spcAft>
          </a:pPr>
          <a:r>
            <a:rPr lang="en-US" sz="5800" kern="1200" smtClean="0"/>
            <a:t>Universal Description, Discovery and Integration</a:t>
          </a:r>
          <a:endParaRPr lang="en-IN" sz="5800" kern="1200"/>
        </a:p>
      </dsp:txBody>
      <dsp:txXfrm>
        <a:off x="106005" y="161484"/>
        <a:ext cx="10252790" cy="1959510"/>
      </dsp:txXfrm>
    </dsp:sp>
    <dsp:sp modelId="{81FFDF6C-0329-4BA7-A781-064C9B351F8E}">
      <dsp:nvSpPr>
        <dsp:cNvPr id="0" name=""/>
        <dsp:cNvSpPr/>
      </dsp:nvSpPr>
      <dsp:spPr>
        <a:xfrm>
          <a:off x="0" y="2394040"/>
          <a:ext cx="10464800" cy="2171520"/>
        </a:xfrm>
        <a:prstGeom prst="roundRect">
          <a:avLst/>
        </a:prstGeom>
        <a:gradFill rotWithShape="0">
          <a:gsLst>
            <a:gs pos="0">
              <a:schemeClr val="dk2">
                <a:hueOff val="0"/>
                <a:satOff val="0"/>
                <a:lumOff val="0"/>
                <a:alphaOff val="0"/>
                <a:tint val="50000"/>
                <a:satMod val="300000"/>
              </a:schemeClr>
            </a:gs>
            <a:gs pos="35000">
              <a:schemeClr val="dk2">
                <a:hueOff val="0"/>
                <a:satOff val="0"/>
                <a:lumOff val="0"/>
                <a:alphaOff val="0"/>
                <a:tint val="37000"/>
                <a:satMod val="300000"/>
              </a:schemeClr>
            </a:gs>
            <a:gs pos="100000">
              <a:schemeClr val="dk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0980" tIns="220980" rIns="220980" bIns="220980" numCol="1" spcCol="1270" anchor="ctr" anchorCtr="0">
          <a:noAutofit/>
        </a:bodyPr>
        <a:lstStyle/>
        <a:p>
          <a:pPr lvl="0" algn="l" defTabSz="2578100" rtl="0">
            <a:lnSpc>
              <a:spcPct val="90000"/>
            </a:lnSpc>
            <a:spcBef>
              <a:spcPct val="0"/>
            </a:spcBef>
            <a:spcAft>
              <a:spcPct val="35000"/>
            </a:spcAft>
          </a:pPr>
          <a:r>
            <a:rPr lang="en-US" sz="5800" kern="1200" smtClean="0"/>
            <a:t>A way for clients to find web services</a:t>
          </a:r>
          <a:endParaRPr lang="en-IN" sz="5800" kern="1200"/>
        </a:p>
      </dsp:txBody>
      <dsp:txXfrm>
        <a:off x="106005" y="2500045"/>
        <a:ext cx="10252790" cy="1959510"/>
      </dsp:txXfrm>
    </dsp:sp>
    <dsp:sp modelId="{E9B69EDA-908E-4202-8DF5-428AC9A6EB0A}">
      <dsp:nvSpPr>
        <dsp:cNvPr id="0" name=""/>
        <dsp:cNvSpPr/>
      </dsp:nvSpPr>
      <dsp:spPr>
        <a:xfrm>
          <a:off x="0" y="4732600"/>
          <a:ext cx="10464800" cy="2171520"/>
        </a:xfrm>
        <a:prstGeom prst="roundRect">
          <a:avLst/>
        </a:prstGeom>
        <a:gradFill rotWithShape="0">
          <a:gsLst>
            <a:gs pos="0">
              <a:schemeClr val="dk2">
                <a:hueOff val="0"/>
                <a:satOff val="0"/>
                <a:lumOff val="0"/>
                <a:alphaOff val="0"/>
                <a:tint val="50000"/>
                <a:satMod val="300000"/>
              </a:schemeClr>
            </a:gs>
            <a:gs pos="35000">
              <a:schemeClr val="dk2">
                <a:hueOff val="0"/>
                <a:satOff val="0"/>
                <a:lumOff val="0"/>
                <a:alphaOff val="0"/>
                <a:tint val="37000"/>
                <a:satMod val="300000"/>
              </a:schemeClr>
            </a:gs>
            <a:gs pos="100000">
              <a:schemeClr val="dk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0980" tIns="220980" rIns="220980" bIns="220980" numCol="1" spcCol="1270" anchor="ctr" anchorCtr="0">
          <a:noAutofit/>
        </a:bodyPr>
        <a:lstStyle/>
        <a:p>
          <a:pPr lvl="0" algn="l" defTabSz="2578100" rtl="0">
            <a:lnSpc>
              <a:spcPct val="90000"/>
            </a:lnSpc>
            <a:spcBef>
              <a:spcPct val="0"/>
            </a:spcBef>
            <a:spcAft>
              <a:spcPct val="35000"/>
            </a:spcAft>
          </a:pPr>
          <a:r>
            <a:rPr lang="en-US" sz="5800" kern="1200" smtClean="0"/>
            <a:t>Not being used very much, yet</a:t>
          </a:r>
          <a:endParaRPr lang="en-IN" sz="5800" kern="1200"/>
        </a:p>
      </dsp:txBody>
      <dsp:txXfrm>
        <a:off x="106005" y="4838605"/>
        <a:ext cx="10252790" cy="195951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arrow1">
  <dgm:title val=""/>
  <dgm:desc val=""/>
  <dgm:catLst>
    <dgm:cat type="relationship" pri="7000"/>
    <dgm:cat type="process" pri="32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ycle">
    <dgm:varLst>
      <dgm:dir/>
      <dgm:resizeHandles val="exact"/>
    </dgm:varLst>
    <dgm:choose name="Name0">
      <dgm:if name="Name1" axis="ch" ptType="node" func="cnt" op="equ" val="2">
        <dgm:choose name="Name2">
          <dgm:if name="Name3" func="var" arg="dir" op="equ" val="norm">
            <dgm:alg type="cycle">
              <dgm:param type="rotPath" val="alongPath"/>
              <dgm:param type="stAng" val="270"/>
            </dgm:alg>
          </dgm:if>
          <dgm:else name="Name4">
            <dgm:alg type="cycle">
              <dgm:param type="rotPath" val="alongPath"/>
              <dgm:param type="stAng" val="90"/>
              <dgm:param type="spanAng" val="-360"/>
            </dgm:alg>
          </dgm:else>
        </dgm:choose>
      </dgm:if>
      <dgm:else name="Name5">
        <dgm:choose name="Name6">
          <dgm:if name="Name7" func="var" arg="dir" op="equ" val="norm">
            <dgm:alg type="cycle">
              <dgm:param type="rotPath" val="alongPath"/>
            </dgm:alg>
          </dgm:if>
          <dgm:else name="Name8">
            <dgm:alg type="cycle">
              <dgm:param type="rotPath" val="alongPath"/>
              <dgm:param type="spanAng" val="-360"/>
            </dgm:alg>
          </dgm:else>
        </dgm:choose>
      </dgm:else>
    </dgm:choose>
    <dgm:shape xmlns:r="http://schemas.openxmlformats.org/officeDocument/2006/relationships" r:blip="">
      <dgm:adjLst/>
    </dgm:shape>
    <dgm:presOf/>
    <dgm:choose name="Name9">
      <dgm:if name="Name10" axis="ch" ptType="node" func="cnt" op="equ" val="2">
        <dgm:constrLst>
          <dgm:constr type="primFontSz" for="ch" ptType="node" op="equ" val="65"/>
          <dgm:constr type="w" for="ch" ptType="node" refType="w"/>
          <dgm:constr type="h" for="ch" ptType="node" refType="w" refFor="ch" refPtType="node"/>
          <dgm:constr type="sibSp" refType="w" refFor="ch" refPtType="node" fact="0.1"/>
          <dgm:constr type="diam" refType="w" refFor="ch" refPtType="node" fact="1.1"/>
        </dgm:constrLst>
      </dgm:if>
      <dgm:if name="Name11" axis="ch" ptType="node" func="cnt" op="equ" val="5">
        <dgm:constrLst>
          <dgm:constr type="primFontSz" for="ch" ptType="node" op="equ" val="65"/>
          <dgm:constr type="w" for="ch" ptType="node" refType="w"/>
          <dgm:constr type="h" for="ch" ptType="node" refType="w" refFor="ch" refPtType="node"/>
          <dgm:constr type="sibSp" refType="w" refFor="ch" refPtType="node" fact="-0.24"/>
        </dgm:constrLst>
      </dgm:if>
      <dgm:if name="Name12" axis="ch" ptType="node" func="cnt" op="equ" val="6">
        <dgm:constrLst>
          <dgm:constr type="primFontSz" for="ch" ptType="node" op="equ" val="65"/>
          <dgm:constr type="w" for="ch" ptType="node" refType="w"/>
          <dgm:constr type="h" for="ch" ptType="node" refType="w" refFor="ch" refPtType="node"/>
          <dgm:constr type="sibSp" refType="w" refFor="ch" refPtType="node" fact="-0.2"/>
        </dgm:constrLst>
      </dgm:if>
      <dgm:if name="Name13" axis="ch" ptType="node" func="cnt" op="equ" val="8">
        <dgm:constrLst>
          <dgm:constr type="primFontSz" for="ch" ptType="node" op="equ" val="65"/>
          <dgm:constr type="w" for="ch" ptType="node" refType="w"/>
          <dgm:constr type="h" for="ch" ptType="node" refType="w" refFor="ch" refPtType="node"/>
          <dgm:constr type="sibSp" refType="w" refFor="ch" refPtType="node" fact="-0.15"/>
        </dgm:constrLst>
      </dgm:if>
      <dgm:if name="Name14" axis="ch" ptType="node" func="cnt" op="equ" val="10">
        <dgm:constrLst>
          <dgm:constr type="primFontSz" for="ch" ptType="node" op="lte" val="65"/>
          <dgm:constr type="w" for="ch" ptType="node" refType="w"/>
          <dgm:constr type="h" for="ch" ptType="node" refType="w" refFor="ch" refPtType="node"/>
          <dgm:constr type="sibSp" refType="w" refFor="ch" refPtType="node" fact="-0.24"/>
        </dgm:constrLst>
      </dgm:if>
      <dgm:else name="Name15">
        <dgm:constrLst>
          <dgm:constr type="primFontSz" for="ch" ptType="node" op="equ" val="65"/>
          <dgm:constr type="w" for="ch" ptType="node" refType="w"/>
          <dgm:constr type="h" for="ch" ptType="node" refType="w" refFor="ch" refPtType="node"/>
          <dgm:constr type="sibSp" refType="w" refFor="ch" refPtType="node" fact="-0.35"/>
        </dgm:constrLst>
      </dgm:else>
    </dgm:choose>
    <dgm:ruleLst/>
    <dgm:forEach name="Name16" axis="ch" ptType="node">
      <dgm:layoutNode name="arrow">
        <dgm:varLst>
          <dgm:bulletEnabled val="1"/>
        </dgm:varLst>
        <dgm:alg type="tx"/>
        <dgm:shape xmlns:r="http://schemas.openxmlformats.org/officeDocument/2006/relationships" type="upArrow" r:blip="">
          <dgm:adjLst>
            <dgm:adj idx="2" val="0.35"/>
          </dgm:adjLst>
        </dgm:shape>
        <dgm:presOf axis="desOrSelf" ptType="node"/>
        <dgm:constrLst/>
        <dgm:ruleLst>
          <dgm:rule type="primFontSz" val="5" fact="NaN" max="NaN"/>
        </dgm:ruleLst>
      </dgm:layoutNod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3.xml><?xml version="1.0" encoding="utf-8"?>
<dgm:layoutDef xmlns:dgm="http://schemas.openxmlformats.org/drawingml/2006/diagram" xmlns:a="http://schemas.openxmlformats.org/drawingml/2006/main" uniqueId="urn:microsoft.com/office/officeart/2005/8/layout/arrow1">
  <dgm:title val=""/>
  <dgm:desc val=""/>
  <dgm:catLst>
    <dgm:cat type="relationship" pri="7000"/>
    <dgm:cat type="process" pri="32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ycle">
    <dgm:varLst>
      <dgm:dir/>
      <dgm:resizeHandles val="exact"/>
    </dgm:varLst>
    <dgm:choose name="Name0">
      <dgm:if name="Name1" axis="ch" ptType="node" func="cnt" op="equ" val="2">
        <dgm:choose name="Name2">
          <dgm:if name="Name3" func="var" arg="dir" op="equ" val="norm">
            <dgm:alg type="cycle">
              <dgm:param type="rotPath" val="alongPath"/>
              <dgm:param type="stAng" val="270"/>
            </dgm:alg>
          </dgm:if>
          <dgm:else name="Name4">
            <dgm:alg type="cycle">
              <dgm:param type="rotPath" val="alongPath"/>
              <dgm:param type="stAng" val="90"/>
              <dgm:param type="spanAng" val="-360"/>
            </dgm:alg>
          </dgm:else>
        </dgm:choose>
      </dgm:if>
      <dgm:else name="Name5">
        <dgm:choose name="Name6">
          <dgm:if name="Name7" func="var" arg="dir" op="equ" val="norm">
            <dgm:alg type="cycle">
              <dgm:param type="rotPath" val="alongPath"/>
            </dgm:alg>
          </dgm:if>
          <dgm:else name="Name8">
            <dgm:alg type="cycle">
              <dgm:param type="rotPath" val="alongPath"/>
              <dgm:param type="spanAng" val="-360"/>
            </dgm:alg>
          </dgm:else>
        </dgm:choose>
      </dgm:else>
    </dgm:choose>
    <dgm:shape xmlns:r="http://schemas.openxmlformats.org/officeDocument/2006/relationships" r:blip="">
      <dgm:adjLst/>
    </dgm:shape>
    <dgm:presOf/>
    <dgm:choose name="Name9">
      <dgm:if name="Name10" axis="ch" ptType="node" func="cnt" op="equ" val="2">
        <dgm:constrLst>
          <dgm:constr type="primFontSz" for="ch" ptType="node" op="equ" val="65"/>
          <dgm:constr type="w" for="ch" ptType="node" refType="w"/>
          <dgm:constr type="h" for="ch" ptType="node" refType="w" refFor="ch" refPtType="node"/>
          <dgm:constr type="sibSp" refType="w" refFor="ch" refPtType="node" fact="0.1"/>
          <dgm:constr type="diam" refType="w" refFor="ch" refPtType="node" fact="1.1"/>
        </dgm:constrLst>
      </dgm:if>
      <dgm:if name="Name11" axis="ch" ptType="node" func="cnt" op="equ" val="5">
        <dgm:constrLst>
          <dgm:constr type="primFontSz" for="ch" ptType="node" op="equ" val="65"/>
          <dgm:constr type="w" for="ch" ptType="node" refType="w"/>
          <dgm:constr type="h" for="ch" ptType="node" refType="w" refFor="ch" refPtType="node"/>
          <dgm:constr type="sibSp" refType="w" refFor="ch" refPtType="node" fact="-0.24"/>
        </dgm:constrLst>
      </dgm:if>
      <dgm:if name="Name12" axis="ch" ptType="node" func="cnt" op="equ" val="6">
        <dgm:constrLst>
          <dgm:constr type="primFontSz" for="ch" ptType="node" op="equ" val="65"/>
          <dgm:constr type="w" for="ch" ptType="node" refType="w"/>
          <dgm:constr type="h" for="ch" ptType="node" refType="w" refFor="ch" refPtType="node"/>
          <dgm:constr type="sibSp" refType="w" refFor="ch" refPtType="node" fact="-0.2"/>
        </dgm:constrLst>
      </dgm:if>
      <dgm:if name="Name13" axis="ch" ptType="node" func="cnt" op="equ" val="8">
        <dgm:constrLst>
          <dgm:constr type="primFontSz" for="ch" ptType="node" op="equ" val="65"/>
          <dgm:constr type="w" for="ch" ptType="node" refType="w"/>
          <dgm:constr type="h" for="ch" ptType="node" refType="w" refFor="ch" refPtType="node"/>
          <dgm:constr type="sibSp" refType="w" refFor="ch" refPtType="node" fact="-0.15"/>
        </dgm:constrLst>
      </dgm:if>
      <dgm:if name="Name14" axis="ch" ptType="node" func="cnt" op="equ" val="10">
        <dgm:constrLst>
          <dgm:constr type="primFontSz" for="ch" ptType="node" op="lte" val="65"/>
          <dgm:constr type="w" for="ch" ptType="node" refType="w"/>
          <dgm:constr type="h" for="ch" ptType="node" refType="w" refFor="ch" refPtType="node"/>
          <dgm:constr type="sibSp" refType="w" refFor="ch" refPtType="node" fact="-0.24"/>
        </dgm:constrLst>
      </dgm:if>
      <dgm:else name="Name15">
        <dgm:constrLst>
          <dgm:constr type="primFontSz" for="ch" ptType="node" op="equ" val="65"/>
          <dgm:constr type="w" for="ch" ptType="node" refType="w"/>
          <dgm:constr type="h" for="ch" ptType="node" refType="w" refFor="ch" refPtType="node"/>
          <dgm:constr type="sibSp" refType="w" refFor="ch" refPtType="node" fact="-0.35"/>
        </dgm:constrLst>
      </dgm:else>
    </dgm:choose>
    <dgm:ruleLst/>
    <dgm:forEach name="Name16" axis="ch" ptType="node">
      <dgm:layoutNode name="arrow">
        <dgm:varLst>
          <dgm:bulletEnabled val="1"/>
        </dgm:varLst>
        <dgm:alg type="tx"/>
        <dgm:shape xmlns:r="http://schemas.openxmlformats.org/officeDocument/2006/relationships" type="upArrow" r:blip="">
          <dgm:adjLst>
            <dgm:adj idx="2" val="0.35"/>
          </dgm:adjLst>
        </dgm:shape>
        <dgm:presOf axis="desOrSelf" ptType="node"/>
        <dgm:constrLst/>
        <dgm:ruleLst>
          <dgm:rule type="primFontSz" val="5" fact="NaN" max="NaN"/>
        </dgm:ruleLst>
      </dgm:layoutNode>
    </dgm:forEach>
  </dgm:layoutNode>
</dgm:layoutDef>
</file>

<file path=ppt/diagrams/layout2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Franklin Gothic Book" charset="0"/>
                <a:ea typeface="ヒラギノ角ゴ ProN W3" charset="0"/>
                <a:cs typeface="ヒラギノ角ゴ ProN W3" charset="0"/>
                <a:sym typeface="Franklin Gothic Book"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C3811913-B8DA-492B-B826-9518B83BF6E7}" type="datetimeFigureOut">
              <a:rPr lang="en-US"/>
              <a:pPr/>
              <a:t>2/1/2016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Franklin Gothic Book" charset="0"/>
                <a:ea typeface="ヒラギノ角ゴ ProN W3" charset="0"/>
                <a:cs typeface="ヒラギノ角ゴ ProN W3" charset="0"/>
                <a:sym typeface="Franklin Gothic Book"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61F15C7B-0871-4E32-975F-908BAAFADC15}" type="slidenum">
              <a:rPr lang="en-US"/>
              <a:pPr/>
              <a:t>‹#›</a:t>
            </a:fld>
            <a:endParaRPr lang="en-US"/>
          </a:p>
        </p:txBody>
      </p:sp>
    </p:spTree>
    <p:extLst>
      <p:ext uri="{BB962C8B-B14F-4D97-AF65-F5344CB8AC3E}">
        <p14:creationId xmlns:p14="http://schemas.microsoft.com/office/powerpoint/2010/main" val="4140941319"/>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MS PGothic" pitchFamily="34" charset="-128"/>
        <a:cs typeface="MS PGothic" charset="0"/>
      </a:defRPr>
    </a:lvl1pPr>
    <a:lvl2pPr marL="457200" algn="l" defTabSz="457200" rtl="0" eaLnBrk="0" fontAlgn="base" hangingPunct="0">
      <a:spcBef>
        <a:spcPct val="30000"/>
      </a:spcBef>
      <a:spcAft>
        <a:spcPct val="0"/>
      </a:spcAft>
      <a:defRPr sz="1200" kern="1200">
        <a:solidFill>
          <a:schemeClr val="tx1"/>
        </a:solidFill>
        <a:latin typeface="+mn-lt"/>
        <a:ea typeface="MS PGothic" pitchFamily="34" charset="-128"/>
        <a:cs typeface="MS PGothic" charset="0"/>
      </a:defRPr>
    </a:lvl2pPr>
    <a:lvl3pPr marL="914400" algn="l" defTabSz="457200" rtl="0" eaLnBrk="0" fontAlgn="base" hangingPunct="0">
      <a:spcBef>
        <a:spcPct val="30000"/>
      </a:spcBef>
      <a:spcAft>
        <a:spcPct val="0"/>
      </a:spcAft>
      <a:defRPr sz="1200" kern="1200">
        <a:solidFill>
          <a:schemeClr val="tx1"/>
        </a:solidFill>
        <a:latin typeface="+mn-lt"/>
        <a:ea typeface="MS PGothic" pitchFamily="34" charset="-128"/>
        <a:cs typeface="MS PGothic" charset="0"/>
      </a:defRPr>
    </a:lvl3pPr>
    <a:lvl4pPr marL="1371600" algn="l" defTabSz="457200" rtl="0" eaLnBrk="0" fontAlgn="base" hangingPunct="0">
      <a:spcBef>
        <a:spcPct val="30000"/>
      </a:spcBef>
      <a:spcAft>
        <a:spcPct val="0"/>
      </a:spcAft>
      <a:defRPr sz="1200" kern="1200">
        <a:solidFill>
          <a:schemeClr val="tx1"/>
        </a:solidFill>
        <a:latin typeface="+mn-lt"/>
        <a:ea typeface="MS PGothic" pitchFamily="34" charset="-128"/>
        <a:cs typeface="MS PGothic" charset="0"/>
      </a:defRPr>
    </a:lvl4pPr>
    <a:lvl5pPr marL="1828800" algn="l" defTabSz="457200" rtl="0" eaLnBrk="0" fontAlgn="base" hangingPunct="0">
      <a:spcBef>
        <a:spcPct val="30000"/>
      </a:spcBef>
      <a:spcAft>
        <a:spcPct val="0"/>
      </a:spcAft>
      <a:defRPr sz="1200" kern="1200">
        <a:solidFill>
          <a:schemeClr val="tx1"/>
        </a:solidFill>
        <a:latin typeface="+mn-lt"/>
        <a:ea typeface="MS PGothic" pitchFamily="34" charset="-128"/>
        <a:cs typeface="MS PGothic"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Legal">
    <p:spTree>
      <p:nvGrpSpPr>
        <p:cNvPr id="1" name=""/>
        <p:cNvGrpSpPr/>
        <p:nvPr/>
      </p:nvGrpSpPr>
      <p:grpSpPr>
        <a:xfrm>
          <a:off x="0" y="0"/>
          <a:ext cx="0" cy="0"/>
          <a:chOff x="0" y="0"/>
          <a:chExt cx="0" cy="0"/>
        </a:xfrm>
      </p:grpSpPr>
      <p:sp>
        <p:nvSpPr>
          <p:cNvPr id="2" name="Rectangle 2"/>
          <p:cNvSpPr>
            <a:spLocks noChangeArrowheads="1"/>
          </p:cNvSpPr>
          <p:nvPr userDrawn="1"/>
        </p:nvSpPr>
        <p:spPr bwMode="auto">
          <a:xfrm>
            <a:off x="1270000" y="1701800"/>
            <a:ext cx="10464800" cy="635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0800" tIns="50800" rIns="50800" bIns="50800">
            <a:spAutoFit/>
          </a:bodyPr>
          <a:lstStyle/>
          <a:p>
            <a:pPr algn="l">
              <a:lnSpc>
                <a:spcPct val="150000"/>
              </a:lnSpc>
              <a:spcAft>
                <a:spcPts val="2000"/>
              </a:spcAft>
            </a:pPr>
            <a:r>
              <a:rPr lang="en-US" sz="2800">
                <a:solidFill>
                  <a:srgbClr val="A6A6A6"/>
                </a:solidFill>
              </a:rPr>
              <a:t>© 2013 Impetus Technologies. All rights reserved.</a:t>
            </a:r>
          </a:p>
          <a:p>
            <a:pPr algn="l">
              <a:lnSpc>
                <a:spcPct val="150000"/>
              </a:lnSpc>
              <a:spcAft>
                <a:spcPts val="2000"/>
              </a:spcAft>
            </a:pPr>
            <a:r>
              <a:rPr lang="en-US" sz="2800">
                <a:solidFill>
                  <a:srgbClr val="A6A6A6"/>
                </a:solidFill>
              </a:rPr>
              <a:t>You are prohibited from making a copy or modification of, or from redistributing, rebroadcasting, or re-encoding of this content without the prior written consent of Impetus Technologies.</a:t>
            </a:r>
          </a:p>
          <a:p>
            <a:pPr algn="l">
              <a:lnSpc>
                <a:spcPct val="150000"/>
              </a:lnSpc>
              <a:spcAft>
                <a:spcPts val="2000"/>
              </a:spcAft>
            </a:pPr>
            <a:r>
              <a:rPr lang="en-US" sz="2800">
                <a:solidFill>
                  <a:srgbClr val="A6A6A6"/>
                </a:solidFill>
              </a:rPr>
              <a:t>This presentation may include images from other products and services. These images are used for illustrative purposes only. Unless explicitly stated there is implied endorsement or sponsorship of these products by Impetus. All copyrights and trademarks are property of their respective owners.</a:t>
            </a:r>
          </a:p>
        </p:txBody>
      </p:sp>
    </p:spTree>
    <p:extLst>
      <p:ext uri="{BB962C8B-B14F-4D97-AF65-F5344CB8AC3E}">
        <p14:creationId xmlns:p14="http://schemas.microsoft.com/office/powerpoint/2010/main" val="3267434284"/>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 Center">
    <p:spTree>
      <p:nvGrpSpPr>
        <p:cNvPr id="1" name=""/>
        <p:cNvGrpSpPr/>
        <p:nvPr/>
      </p:nvGrpSpPr>
      <p:grpSpPr>
        <a:xfrm>
          <a:off x="0" y="0"/>
          <a:ext cx="0" cy="0"/>
          <a:chOff x="0" y="0"/>
          <a:chExt cx="0" cy="0"/>
        </a:xfrm>
      </p:grpSpPr>
      <p:sp>
        <p:nvSpPr>
          <p:cNvPr id="2" name="Title 1"/>
          <p:cNvSpPr>
            <a:spLocks noGrp="1"/>
          </p:cNvSpPr>
          <p:nvPr>
            <p:ph type="title"/>
          </p:nvPr>
        </p:nvSpPr>
        <p:spPr>
          <a:xfrm>
            <a:off x="1270000" y="2971800"/>
            <a:ext cx="10464800" cy="3810000"/>
          </a:xfrm>
          <a:prstGeom prst="rect">
            <a:avLst/>
          </a:prstGeom>
        </p:spPr>
        <p:txBody>
          <a:bodyPr lIns="50800" tIns="50800" rIns="50800" bIns="50800" anchor="ctr" anchorCtr="0"/>
          <a:lstStyle>
            <a:lvl1pPr>
              <a:defRPr sz="8400">
                <a:solidFill>
                  <a:srgbClr val="2B2C2A"/>
                </a:solidFill>
              </a:defRPr>
            </a:lvl1pPr>
          </a:lstStyle>
          <a:p>
            <a:r>
              <a:rPr lang="en-US" smtClean="0"/>
              <a:t>Click to edit Master title style</a:t>
            </a:r>
            <a:endParaRPr lang="en-US" dirty="0"/>
          </a:p>
        </p:txBody>
      </p:sp>
      <p:sp>
        <p:nvSpPr>
          <p:cNvPr id="3" name="Text Box 4"/>
          <p:cNvSpPr txBox="1">
            <a:spLocks noGrp="1" noChangeArrowheads="1"/>
          </p:cNvSpPr>
          <p:nvPr>
            <p:ph type="sldNum" sz="quarter" idx="10"/>
          </p:nvPr>
        </p:nvSpPr>
        <p:spPr>
          <a:ln/>
        </p:spPr>
        <p:txBody>
          <a:bodyPr/>
          <a:lstStyle>
            <a:lvl1pPr>
              <a:defRPr/>
            </a:lvl1pPr>
          </a:lstStyle>
          <a:p>
            <a:fld id="{42882DD6-B7F1-40DD-BACF-4B5E4D250F0F}" type="slidenum">
              <a:rPr lang="en-US"/>
              <a:pPr/>
              <a:t>‹#›</a:t>
            </a:fld>
            <a:endParaRPr lang="en-US"/>
          </a:p>
        </p:txBody>
      </p:sp>
    </p:spTree>
    <p:extLst>
      <p:ext uri="{BB962C8B-B14F-4D97-AF65-F5344CB8AC3E}">
        <p14:creationId xmlns:p14="http://schemas.microsoft.com/office/powerpoint/2010/main" val="2680516882"/>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Logo">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771900" y="4127500"/>
            <a:ext cx="5448300"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
        <p:nvSpPr>
          <p:cNvPr id="3" name="Rectangle 3"/>
          <p:cNvSpPr>
            <a:spLocks/>
          </p:cNvSpPr>
          <p:nvPr userDrawn="1"/>
        </p:nvSpPr>
        <p:spPr bwMode="auto">
          <a:xfrm>
            <a:off x="4551363" y="5143500"/>
            <a:ext cx="3903662"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sz="2800" i="1">
                <a:solidFill>
                  <a:srgbClr val="2B2C2A"/>
                </a:solidFill>
                <a:latin typeface="Georgia Italic" charset="0"/>
                <a:ea typeface="MS PGothic" pitchFamily="34" charset="-128"/>
                <a:sym typeface="Georgia Italic" charset="0"/>
              </a:rPr>
              <a:t>Innovation Architected.</a:t>
            </a:r>
          </a:p>
        </p:txBody>
      </p:sp>
    </p:spTree>
    <p:extLst>
      <p:ext uri="{BB962C8B-B14F-4D97-AF65-F5344CB8AC3E}">
        <p14:creationId xmlns:p14="http://schemas.microsoft.com/office/powerpoint/2010/main" val="2644088155"/>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amp; Client">
    <p:spTree>
      <p:nvGrpSpPr>
        <p:cNvPr id="1" name=""/>
        <p:cNvGrpSpPr/>
        <p:nvPr/>
      </p:nvGrpSpPr>
      <p:grpSpPr>
        <a:xfrm>
          <a:off x="0" y="0"/>
          <a:ext cx="0" cy="0"/>
          <a:chOff x="0" y="0"/>
          <a:chExt cx="0" cy="0"/>
        </a:xfrm>
      </p:grpSpPr>
      <p:cxnSp>
        <p:nvCxnSpPr>
          <p:cNvPr id="4" name="Straight Connector 3"/>
          <p:cNvCxnSpPr>
            <a:cxnSpLocks noChangeShapeType="1"/>
          </p:cNvCxnSpPr>
          <p:nvPr userDrawn="1"/>
        </p:nvCxnSpPr>
        <p:spPr bwMode="auto">
          <a:xfrm>
            <a:off x="1270000" y="4953000"/>
            <a:ext cx="10464800" cy="25400"/>
          </a:xfrm>
          <a:prstGeom prst="line">
            <a:avLst/>
          </a:prstGeom>
          <a:noFill/>
          <a:ln w="25400">
            <a:solidFill>
              <a:srgbClr val="2C7933"/>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cxnSp>
      <p:sp>
        <p:nvSpPr>
          <p:cNvPr id="2" name="Title 1"/>
          <p:cNvSpPr>
            <a:spLocks noGrp="1"/>
          </p:cNvSpPr>
          <p:nvPr>
            <p:ph type="ctrTitle"/>
          </p:nvPr>
        </p:nvSpPr>
        <p:spPr>
          <a:xfrm>
            <a:off x="1270000" y="1524000"/>
            <a:ext cx="10464800" cy="3302000"/>
          </a:xfrm>
          <a:prstGeom prst="rect">
            <a:avLst/>
          </a:prstGeom>
        </p:spPr>
        <p:txBody>
          <a:bodyPr lIns="50800" tIns="50800" rIns="50800" bIns="50800" anchor="b" anchorCtr="0"/>
          <a:lstStyle>
            <a:lvl1pPr>
              <a:defRPr>
                <a:solidFill>
                  <a:srgbClr val="2B2C2A"/>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270000" y="5080000"/>
            <a:ext cx="10464800" cy="3302000"/>
          </a:xfrm>
          <a:prstGeom prst="rect">
            <a:avLst/>
          </a:prstGeom>
        </p:spPr>
        <p:txBody>
          <a:bodyPr lIns="50800" tIns="50800" rIns="50800" bIns="50800"/>
          <a:lstStyle>
            <a:lvl1pPr marL="0" indent="0" algn="l">
              <a:spcBef>
                <a:spcPts val="0"/>
              </a:spcBef>
              <a:buNone/>
              <a:defRPr sz="6400" baseline="0">
                <a:solidFill>
                  <a:srgbClr val="6D706D"/>
                </a:solidFill>
                <a:latin typeface="+mn-lt"/>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dirty="0"/>
          </a:p>
        </p:txBody>
      </p:sp>
      <p:sp>
        <p:nvSpPr>
          <p:cNvPr id="5" name="Text Box 4"/>
          <p:cNvSpPr txBox="1">
            <a:spLocks noGrp="1" noChangeArrowheads="1"/>
          </p:cNvSpPr>
          <p:nvPr>
            <p:ph type="sldNum" sz="quarter" idx="10"/>
          </p:nvPr>
        </p:nvSpPr>
        <p:spPr>
          <a:extLst>
            <a:ext uri="{FAA26D3D-D897-4be2-8F04-BA451C77F1D7}">
              <ma14:placeholderFlag xmlns:ma14="http://schemas.microsoft.com/office/mac/drawingml/2011/main" xmlns="" val="1"/>
            </a:ext>
          </a:extLst>
        </p:spPr>
        <p:txBody>
          <a:bodyPr/>
          <a:lstStyle>
            <a:lvl1pPr eaLnBrk="1" hangingPunct="1">
              <a:defRPr sz="1800">
                <a:solidFill>
                  <a:srgbClr val="DAD8D3"/>
                </a:solidFill>
                <a:latin typeface="Franklin Gothic Book" pitchFamily="34" charset="0"/>
                <a:ea typeface="MS PGothic" pitchFamily="34" charset="-128"/>
                <a:sym typeface="Franklin Gothic Book" pitchFamily="34" charset="0"/>
              </a:defRPr>
            </a:lvl1pPr>
            <a:lvl2pPr marL="742950" indent="-285750" eaLnBrk="0" hangingPunct="0">
              <a:defRPr sz="4200">
                <a:solidFill>
                  <a:srgbClr val="000000"/>
                </a:solidFill>
                <a:latin typeface="Franklin Gothic Book" pitchFamily="34" charset="0"/>
                <a:ea typeface="ヒラギノ角ゴ ProN W3" charset="-128"/>
                <a:sym typeface="Franklin Gothic Book" pitchFamily="34" charset="0"/>
              </a:defRPr>
            </a:lvl2pPr>
            <a:lvl3pPr marL="1143000" indent="-228600" eaLnBrk="0" hangingPunct="0">
              <a:defRPr sz="4200">
                <a:solidFill>
                  <a:srgbClr val="000000"/>
                </a:solidFill>
                <a:latin typeface="Franklin Gothic Book" pitchFamily="34" charset="0"/>
                <a:ea typeface="ヒラギノ角ゴ ProN W3" charset="-128"/>
                <a:sym typeface="Franklin Gothic Book" pitchFamily="34" charset="0"/>
              </a:defRPr>
            </a:lvl3pPr>
            <a:lvl4pPr marL="1600200" indent="-228600" eaLnBrk="0" hangingPunct="0">
              <a:defRPr sz="4200">
                <a:solidFill>
                  <a:srgbClr val="000000"/>
                </a:solidFill>
                <a:latin typeface="Franklin Gothic Book" pitchFamily="34" charset="0"/>
                <a:ea typeface="ヒラギノ角ゴ ProN W3" charset="-128"/>
                <a:sym typeface="Franklin Gothic Book" pitchFamily="34" charset="0"/>
              </a:defRPr>
            </a:lvl4pPr>
            <a:lvl5pPr marL="2057400" indent="-228600" eaLnBrk="0" hangingPunct="0">
              <a:defRPr sz="4200">
                <a:solidFill>
                  <a:srgbClr val="000000"/>
                </a:solidFill>
                <a:latin typeface="Franklin Gothic Book" pitchFamily="34" charset="0"/>
                <a:ea typeface="ヒラギノ角ゴ ProN W3" charset="-128"/>
                <a:sym typeface="Franklin Gothic Book" pitchFamily="34" charset="0"/>
              </a:defRPr>
            </a:lvl5pPr>
            <a:lvl6pPr marL="25146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6pPr>
            <a:lvl7pPr marL="29718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7pPr>
            <a:lvl8pPr marL="34290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8pPr>
            <a:lvl9pPr marL="38862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9pPr>
          </a:lstStyle>
          <a:p>
            <a:fld id="{BF9CF681-46CA-444F-B4E9-DC864AC3315E}" type="slidenum">
              <a:rPr lang="en-US"/>
              <a:pPr/>
              <a:t>‹#›</a:t>
            </a:fld>
            <a:endParaRPr lang="en-US"/>
          </a:p>
        </p:txBody>
      </p:sp>
    </p:spTree>
    <p:extLst>
      <p:ext uri="{BB962C8B-B14F-4D97-AF65-F5344CB8AC3E}">
        <p14:creationId xmlns:p14="http://schemas.microsoft.com/office/powerpoint/2010/main" val="359067763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amp; Subtitle">
    <p:spTree>
      <p:nvGrpSpPr>
        <p:cNvPr id="1" name=""/>
        <p:cNvGrpSpPr/>
        <p:nvPr/>
      </p:nvGrpSpPr>
      <p:grpSpPr>
        <a:xfrm>
          <a:off x="0" y="0"/>
          <a:ext cx="0" cy="0"/>
          <a:chOff x="0" y="0"/>
          <a:chExt cx="0" cy="0"/>
        </a:xfrm>
      </p:grpSpPr>
      <p:cxnSp>
        <p:nvCxnSpPr>
          <p:cNvPr id="4" name="Straight Connector 3"/>
          <p:cNvCxnSpPr>
            <a:cxnSpLocks noChangeShapeType="1"/>
          </p:cNvCxnSpPr>
          <p:nvPr userDrawn="1"/>
        </p:nvCxnSpPr>
        <p:spPr bwMode="auto">
          <a:xfrm>
            <a:off x="1270000" y="4953000"/>
            <a:ext cx="10464800" cy="25400"/>
          </a:xfrm>
          <a:prstGeom prst="line">
            <a:avLst/>
          </a:prstGeom>
          <a:noFill/>
          <a:ln w="25400">
            <a:solidFill>
              <a:srgbClr val="2C7933"/>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cxnSp>
      <p:sp>
        <p:nvSpPr>
          <p:cNvPr id="2" name="Title 1"/>
          <p:cNvSpPr>
            <a:spLocks noGrp="1"/>
          </p:cNvSpPr>
          <p:nvPr>
            <p:ph type="ctrTitle"/>
          </p:nvPr>
        </p:nvSpPr>
        <p:spPr>
          <a:xfrm>
            <a:off x="1270000" y="1524000"/>
            <a:ext cx="10464800" cy="3302000"/>
          </a:xfrm>
          <a:prstGeom prst="rect">
            <a:avLst/>
          </a:prstGeom>
        </p:spPr>
        <p:txBody>
          <a:bodyPr lIns="50800" tIns="50800" rIns="50800" bIns="50800" anchor="b" anchorCtr="0"/>
          <a:lstStyle>
            <a:lvl1pPr>
              <a:defRPr>
                <a:solidFill>
                  <a:srgbClr val="2B2C2A"/>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270000" y="5080000"/>
            <a:ext cx="10464800" cy="3302000"/>
          </a:xfrm>
          <a:prstGeom prst="rect">
            <a:avLst/>
          </a:prstGeom>
        </p:spPr>
        <p:txBody>
          <a:bodyPr lIns="50800" tIns="50800" rIns="50800" bIns="50800"/>
          <a:lstStyle>
            <a:lvl1pPr marL="0" indent="0" algn="l">
              <a:spcBef>
                <a:spcPts val="0"/>
              </a:spcBef>
              <a:buNone/>
              <a:defRPr sz="3600">
                <a:solidFill>
                  <a:srgbClr val="6D706D"/>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dirty="0"/>
          </a:p>
        </p:txBody>
      </p:sp>
      <p:sp>
        <p:nvSpPr>
          <p:cNvPr id="5" name="Text Box 4"/>
          <p:cNvSpPr txBox="1">
            <a:spLocks noGrp="1" noChangeArrowheads="1"/>
          </p:cNvSpPr>
          <p:nvPr>
            <p:ph type="sldNum" sz="quarter" idx="10"/>
          </p:nvPr>
        </p:nvSpPr>
        <p:spPr>
          <a:extLst>
            <a:ext uri="{FAA26D3D-D897-4be2-8F04-BA451C77F1D7}">
              <ma14:placeholderFlag xmlns:ma14="http://schemas.microsoft.com/office/mac/drawingml/2011/main" xmlns="" val="1"/>
            </a:ext>
          </a:extLst>
        </p:spPr>
        <p:txBody>
          <a:bodyPr/>
          <a:lstStyle>
            <a:lvl1pPr eaLnBrk="1" hangingPunct="1">
              <a:defRPr sz="1800">
                <a:solidFill>
                  <a:srgbClr val="DAD8D3"/>
                </a:solidFill>
                <a:latin typeface="Franklin Gothic Book" pitchFamily="34" charset="0"/>
                <a:ea typeface="MS PGothic" pitchFamily="34" charset="-128"/>
                <a:sym typeface="Franklin Gothic Book" pitchFamily="34" charset="0"/>
              </a:defRPr>
            </a:lvl1pPr>
            <a:lvl2pPr marL="742950" indent="-285750" eaLnBrk="0" hangingPunct="0">
              <a:defRPr sz="4200">
                <a:solidFill>
                  <a:srgbClr val="000000"/>
                </a:solidFill>
                <a:latin typeface="Franklin Gothic Book" pitchFamily="34" charset="0"/>
                <a:ea typeface="ヒラギノ角ゴ ProN W3" charset="-128"/>
                <a:sym typeface="Franklin Gothic Book" pitchFamily="34" charset="0"/>
              </a:defRPr>
            </a:lvl2pPr>
            <a:lvl3pPr marL="1143000" indent="-228600" eaLnBrk="0" hangingPunct="0">
              <a:defRPr sz="4200">
                <a:solidFill>
                  <a:srgbClr val="000000"/>
                </a:solidFill>
                <a:latin typeface="Franklin Gothic Book" pitchFamily="34" charset="0"/>
                <a:ea typeface="ヒラギノ角ゴ ProN W3" charset="-128"/>
                <a:sym typeface="Franklin Gothic Book" pitchFamily="34" charset="0"/>
              </a:defRPr>
            </a:lvl3pPr>
            <a:lvl4pPr marL="1600200" indent="-228600" eaLnBrk="0" hangingPunct="0">
              <a:defRPr sz="4200">
                <a:solidFill>
                  <a:srgbClr val="000000"/>
                </a:solidFill>
                <a:latin typeface="Franklin Gothic Book" pitchFamily="34" charset="0"/>
                <a:ea typeface="ヒラギノ角ゴ ProN W3" charset="-128"/>
                <a:sym typeface="Franklin Gothic Book" pitchFamily="34" charset="0"/>
              </a:defRPr>
            </a:lvl4pPr>
            <a:lvl5pPr marL="2057400" indent="-228600" eaLnBrk="0" hangingPunct="0">
              <a:defRPr sz="4200">
                <a:solidFill>
                  <a:srgbClr val="000000"/>
                </a:solidFill>
                <a:latin typeface="Franklin Gothic Book" pitchFamily="34" charset="0"/>
                <a:ea typeface="ヒラギノ角ゴ ProN W3" charset="-128"/>
                <a:sym typeface="Franklin Gothic Book" pitchFamily="34" charset="0"/>
              </a:defRPr>
            </a:lvl5pPr>
            <a:lvl6pPr marL="25146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6pPr>
            <a:lvl7pPr marL="29718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7pPr>
            <a:lvl8pPr marL="34290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8pPr>
            <a:lvl9pPr marL="38862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9pPr>
          </a:lstStyle>
          <a:p>
            <a:fld id="{50A9D7A6-AADF-4535-B5FB-5C04E1DF80F1}" type="slidenum">
              <a:rPr lang="en-US"/>
              <a:pPr/>
              <a:t>‹#›</a:t>
            </a:fld>
            <a:endParaRPr lang="en-US"/>
          </a:p>
        </p:txBody>
      </p:sp>
    </p:spTree>
    <p:extLst>
      <p:ext uri="{BB962C8B-B14F-4D97-AF65-F5344CB8AC3E}">
        <p14:creationId xmlns:p14="http://schemas.microsoft.com/office/powerpoint/2010/main" val="10134290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Logo">
    <p:spTree>
      <p:nvGrpSpPr>
        <p:cNvPr id="1" name=""/>
        <p:cNvGrpSpPr/>
        <p:nvPr/>
      </p:nvGrpSpPr>
      <p:grpSpPr>
        <a:xfrm>
          <a:off x="0" y="0"/>
          <a:ext cx="0" cy="0"/>
          <a:chOff x="0" y="0"/>
          <a:chExt cx="0" cy="0"/>
        </a:xfrm>
      </p:grpSpPr>
      <p:cxnSp>
        <p:nvCxnSpPr>
          <p:cNvPr id="3" name="Straight Connector 2"/>
          <p:cNvCxnSpPr>
            <a:cxnSpLocks noChangeShapeType="1"/>
          </p:cNvCxnSpPr>
          <p:nvPr userDrawn="1"/>
        </p:nvCxnSpPr>
        <p:spPr bwMode="auto">
          <a:xfrm>
            <a:off x="1270000" y="4953000"/>
            <a:ext cx="10464800" cy="25400"/>
          </a:xfrm>
          <a:prstGeom prst="line">
            <a:avLst/>
          </a:prstGeom>
          <a:noFill/>
          <a:ln w="25400">
            <a:solidFill>
              <a:srgbClr val="2C7933"/>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cxnSp>
      <p:pic>
        <p:nvPicPr>
          <p:cNvPr id="4" name="Picture 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346200" y="5295900"/>
            <a:ext cx="3890963"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
        <p:nvSpPr>
          <p:cNvPr id="2" name="Title 1"/>
          <p:cNvSpPr>
            <a:spLocks noGrp="1"/>
          </p:cNvSpPr>
          <p:nvPr>
            <p:ph type="ctrTitle"/>
          </p:nvPr>
        </p:nvSpPr>
        <p:spPr>
          <a:xfrm>
            <a:off x="1270000" y="1524000"/>
            <a:ext cx="10464800" cy="3302000"/>
          </a:xfrm>
          <a:prstGeom prst="rect">
            <a:avLst/>
          </a:prstGeom>
        </p:spPr>
        <p:txBody>
          <a:bodyPr lIns="50800" tIns="50800" rIns="50800" bIns="50800" anchor="b" anchorCtr="0"/>
          <a:lstStyle>
            <a:lvl1pPr>
              <a:defRPr>
                <a:solidFill>
                  <a:srgbClr val="2B2C2A"/>
                </a:solidFill>
              </a:defRPr>
            </a:lvl1pPr>
          </a:lstStyle>
          <a:p>
            <a:r>
              <a:rPr lang="en-US" smtClean="0"/>
              <a:t>Click to edit Master title style</a:t>
            </a:r>
            <a:endParaRPr lang="en-US" dirty="0"/>
          </a:p>
        </p:txBody>
      </p:sp>
      <p:sp>
        <p:nvSpPr>
          <p:cNvPr id="5" name="Text Box 4"/>
          <p:cNvSpPr txBox="1">
            <a:spLocks noGrp="1" noChangeArrowheads="1"/>
          </p:cNvSpPr>
          <p:nvPr>
            <p:ph type="sldNum" sz="quarter" idx="10"/>
          </p:nvPr>
        </p:nvSpPr>
        <p:spPr>
          <a:extLst>
            <a:ext uri="{FAA26D3D-D897-4be2-8F04-BA451C77F1D7}">
              <ma14:placeholderFlag xmlns:ma14="http://schemas.microsoft.com/office/mac/drawingml/2011/main" xmlns="" val="1"/>
            </a:ext>
          </a:extLst>
        </p:spPr>
        <p:txBody>
          <a:bodyPr/>
          <a:lstStyle>
            <a:lvl1pPr eaLnBrk="1" hangingPunct="1">
              <a:defRPr sz="1800">
                <a:solidFill>
                  <a:srgbClr val="DAD8D3"/>
                </a:solidFill>
                <a:latin typeface="Franklin Gothic Book" pitchFamily="34" charset="0"/>
                <a:ea typeface="MS PGothic" pitchFamily="34" charset="-128"/>
                <a:sym typeface="Franklin Gothic Book" pitchFamily="34" charset="0"/>
              </a:defRPr>
            </a:lvl1pPr>
            <a:lvl2pPr marL="742950" indent="-285750" eaLnBrk="0" hangingPunct="0">
              <a:defRPr sz="4200">
                <a:solidFill>
                  <a:srgbClr val="000000"/>
                </a:solidFill>
                <a:latin typeface="Franklin Gothic Book" pitchFamily="34" charset="0"/>
                <a:ea typeface="ヒラギノ角ゴ ProN W3" charset="-128"/>
                <a:sym typeface="Franklin Gothic Book" pitchFamily="34" charset="0"/>
              </a:defRPr>
            </a:lvl2pPr>
            <a:lvl3pPr marL="1143000" indent="-228600" eaLnBrk="0" hangingPunct="0">
              <a:defRPr sz="4200">
                <a:solidFill>
                  <a:srgbClr val="000000"/>
                </a:solidFill>
                <a:latin typeface="Franklin Gothic Book" pitchFamily="34" charset="0"/>
                <a:ea typeface="ヒラギノ角ゴ ProN W3" charset="-128"/>
                <a:sym typeface="Franklin Gothic Book" pitchFamily="34" charset="0"/>
              </a:defRPr>
            </a:lvl3pPr>
            <a:lvl4pPr marL="1600200" indent="-228600" eaLnBrk="0" hangingPunct="0">
              <a:defRPr sz="4200">
                <a:solidFill>
                  <a:srgbClr val="000000"/>
                </a:solidFill>
                <a:latin typeface="Franklin Gothic Book" pitchFamily="34" charset="0"/>
                <a:ea typeface="ヒラギノ角ゴ ProN W3" charset="-128"/>
                <a:sym typeface="Franklin Gothic Book" pitchFamily="34" charset="0"/>
              </a:defRPr>
            </a:lvl4pPr>
            <a:lvl5pPr marL="2057400" indent="-228600" eaLnBrk="0" hangingPunct="0">
              <a:defRPr sz="4200">
                <a:solidFill>
                  <a:srgbClr val="000000"/>
                </a:solidFill>
                <a:latin typeface="Franklin Gothic Book" pitchFamily="34" charset="0"/>
                <a:ea typeface="ヒラギノ角ゴ ProN W3" charset="-128"/>
                <a:sym typeface="Franklin Gothic Book" pitchFamily="34" charset="0"/>
              </a:defRPr>
            </a:lvl5pPr>
            <a:lvl6pPr marL="25146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6pPr>
            <a:lvl7pPr marL="29718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7pPr>
            <a:lvl8pPr marL="34290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8pPr>
            <a:lvl9pPr marL="38862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9pPr>
          </a:lstStyle>
          <a:p>
            <a:fld id="{F3190F59-761A-48FB-814A-D881C8C16AB0}" type="slidenum">
              <a:rPr lang="en-US"/>
              <a:pPr/>
              <a:t>‹#›</a:t>
            </a:fld>
            <a:endParaRPr lang="en-US"/>
          </a:p>
        </p:txBody>
      </p:sp>
    </p:spTree>
    <p:extLst>
      <p:ext uri="{BB962C8B-B14F-4D97-AF65-F5344CB8AC3E}">
        <p14:creationId xmlns:p14="http://schemas.microsoft.com/office/powerpoint/2010/main" val="3641760632"/>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Bullets">
    <p:spTree>
      <p:nvGrpSpPr>
        <p:cNvPr id="1" name=""/>
        <p:cNvGrpSpPr/>
        <p:nvPr/>
      </p:nvGrpSpPr>
      <p:grpSpPr>
        <a:xfrm>
          <a:off x="0" y="0"/>
          <a:ext cx="0" cy="0"/>
          <a:chOff x="0" y="0"/>
          <a:chExt cx="0" cy="0"/>
        </a:xfrm>
      </p:grpSpPr>
      <p:sp>
        <p:nvSpPr>
          <p:cNvPr id="4" name="Line 3"/>
          <p:cNvSpPr>
            <a:spLocks noChangeShapeType="1"/>
          </p:cNvSpPr>
          <p:nvPr userDrawn="1"/>
        </p:nvSpPr>
        <p:spPr bwMode="auto">
          <a:xfrm rot="10800000" flipH="1">
            <a:off x="1270000" y="2411413"/>
            <a:ext cx="10463213" cy="1587"/>
          </a:xfrm>
          <a:prstGeom prst="line">
            <a:avLst/>
          </a:prstGeom>
          <a:noFill/>
          <a:ln w="25400">
            <a:solidFill>
              <a:srgbClr val="2C7832"/>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3" name="Content Placeholder 2"/>
          <p:cNvSpPr>
            <a:spLocks noGrp="1"/>
          </p:cNvSpPr>
          <p:nvPr>
            <p:ph idx="1"/>
          </p:nvPr>
        </p:nvSpPr>
        <p:spPr>
          <a:xfrm>
            <a:off x="1270000" y="2540000"/>
            <a:ext cx="10464800" cy="6959600"/>
          </a:xfrm>
          <a:prstGeom prst="rect">
            <a:avLst/>
          </a:prstGeom>
        </p:spPr>
        <p:txBody>
          <a:bodyPr lIns="50800" tIns="50800" rIns="50800" bIns="50800"/>
          <a:lstStyle>
            <a:lvl1pPr marL="571500" indent="-571500">
              <a:spcBef>
                <a:spcPts val="1200"/>
              </a:spcBef>
              <a:spcAft>
                <a:spcPts val="1200"/>
              </a:spcAft>
              <a:buSzPct val="120000"/>
              <a:defRPr i="0"/>
            </a:lvl1pPr>
            <a:lvl2pPr marL="1143000" indent="-571500">
              <a:spcBef>
                <a:spcPts val="1200"/>
              </a:spcBef>
              <a:spcAft>
                <a:spcPts val="1200"/>
              </a:spcAft>
              <a:buSzPct val="120000"/>
              <a:defRPr>
                <a:solidFill>
                  <a:srgbClr val="6D706D"/>
                </a:solidFill>
              </a:defRPr>
            </a:lvl2pPr>
            <a:lvl3pPr>
              <a:buSzPct val="120000"/>
              <a:defRPr>
                <a:solidFill>
                  <a:srgbClr val="6D706D"/>
                </a:solidFill>
              </a:defRPr>
            </a:lvl3pPr>
            <a:lvl4pPr>
              <a:buSzPct val="120000"/>
              <a:defRPr>
                <a:solidFill>
                  <a:srgbClr val="6D706D"/>
                </a:solidFill>
              </a:defRPr>
            </a:lvl4pPr>
            <a:lvl5pPr>
              <a:buSzPct val="120000"/>
              <a:defRPr>
                <a:solidFill>
                  <a:srgbClr val="6D706D"/>
                </a:solidFill>
              </a:defRPr>
            </a:lvl5pPr>
          </a:lstStyle>
          <a:p>
            <a:pPr lvl="0"/>
            <a:r>
              <a:rPr lang="en-US" smtClean="0"/>
              <a:t>Click to edit Master text styles</a:t>
            </a:r>
          </a:p>
          <a:p>
            <a:pPr lvl="1"/>
            <a:r>
              <a:rPr lang="en-US" smtClean="0"/>
              <a:t>Second level</a:t>
            </a:r>
          </a:p>
        </p:txBody>
      </p:sp>
      <p:sp>
        <p:nvSpPr>
          <p:cNvPr id="5" name="Title 4"/>
          <p:cNvSpPr>
            <a:spLocks noGrp="1"/>
          </p:cNvSpPr>
          <p:nvPr>
            <p:ph type="title"/>
          </p:nvPr>
        </p:nvSpPr>
        <p:spPr>
          <a:xfrm>
            <a:off x="1270000" y="254000"/>
            <a:ext cx="10464800" cy="2032000"/>
          </a:xfrm>
          <a:prstGeom prst="rect">
            <a:avLst/>
          </a:prstGeom>
        </p:spPr>
        <p:txBody>
          <a:bodyPr lIns="50800" tIns="50800" rIns="50800" bIns="50800" anchor="b" anchorCtr="0"/>
          <a:lstStyle/>
          <a:p>
            <a:r>
              <a:rPr lang="en-US" smtClean="0"/>
              <a:t>Click to edit Master title style</a:t>
            </a:r>
            <a:endParaRPr lang="en-US" dirty="0"/>
          </a:p>
        </p:txBody>
      </p:sp>
      <p:sp>
        <p:nvSpPr>
          <p:cNvPr id="6" name="Slide Number Placeholder 3"/>
          <p:cNvSpPr>
            <a:spLocks noGrp="1"/>
          </p:cNvSpPr>
          <p:nvPr>
            <p:ph type="sldNum" sz="quarter" idx="10"/>
          </p:nvPr>
        </p:nvSpPr>
        <p:spPr>
          <a:extLst>
            <a:ext uri="{FAA26D3D-D897-4be2-8F04-BA451C77F1D7}">
              <ma14:placeholderFlag xmlns:ma14="http://schemas.microsoft.com/office/mac/drawingml/2011/main" xmlns="" val="1"/>
            </a:ext>
          </a:extLst>
        </p:spPr>
        <p:txBody>
          <a:bodyPr/>
          <a:lstStyle>
            <a:lvl1pPr>
              <a:defRPr/>
            </a:lvl1pPr>
          </a:lstStyle>
          <a:p>
            <a:fld id="{FD0725B6-5DD5-4EEE-A0F0-572C51C8D44F}" type="slidenum">
              <a:rPr lang="en-US"/>
              <a:pPr/>
              <a:t>‹#›</a:t>
            </a:fld>
            <a:endParaRPr lang="en-US"/>
          </a:p>
        </p:txBody>
      </p:sp>
    </p:spTree>
    <p:extLst>
      <p:ext uri="{BB962C8B-B14F-4D97-AF65-F5344CB8AC3E}">
        <p14:creationId xmlns:p14="http://schemas.microsoft.com/office/powerpoint/2010/main" val="3998721483"/>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ullets">
    <p:spTree>
      <p:nvGrpSpPr>
        <p:cNvPr id="1" name=""/>
        <p:cNvGrpSpPr/>
        <p:nvPr/>
      </p:nvGrpSpPr>
      <p:grpSpPr>
        <a:xfrm>
          <a:off x="0" y="0"/>
          <a:ext cx="0" cy="0"/>
          <a:chOff x="0" y="0"/>
          <a:chExt cx="0" cy="0"/>
        </a:xfrm>
      </p:grpSpPr>
      <p:sp>
        <p:nvSpPr>
          <p:cNvPr id="4" name="Line 3"/>
          <p:cNvSpPr>
            <a:spLocks noChangeShapeType="1"/>
          </p:cNvSpPr>
          <p:nvPr userDrawn="1"/>
        </p:nvSpPr>
        <p:spPr bwMode="auto">
          <a:xfrm rot="10800000" flipH="1">
            <a:off x="1270000" y="254000"/>
            <a:ext cx="10464800" cy="25400"/>
          </a:xfrm>
          <a:prstGeom prst="line">
            <a:avLst/>
          </a:prstGeom>
          <a:noFill/>
          <a:ln w="25400">
            <a:solidFill>
              <a:srgbClr val="2C7832"/>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3" name="Content Placeholder 2"/>
          <p:cNvSpPr>
            <a:spLocks noGrp="1"/>
          </p:cNvSpPr>
          <p:nvPr>
            <p:ph idx="1"/>
          </p:nvPr>
        </p:nvSpPr>
        <p:spPr>
          <a:xfrm>
            <a:off x="1270000" y="381000"/>
            <a:ext cx="10464800" cy="9118600"/>
          </a:xfrm>
          <a:prstGeom prst="rect">
            <a:avLst/>
          </a:prstGeom>
        </p:spPr>
        <p:txBody>
          <a:bodyPr lIns="50800" tIns="50800" rIns="50800" bIns="50800"/>
          <a:lstStyle>
            <a:lvl1pPr>
              <a:spcBef>
                <a:spcPts val="1200"/>
              </a:spcBef>
              <a:spcAft>
                <a:spcPts val="1200"/>
              </a:spcAft>
              <a:buSzPct val="120000"/>
              <a:defRPr/>
            </a:lvl1pPr>
            <a:lvl2pPr marL="1143000">
              <a:spcBef>
                <a:spcPts val="1200"/>
              </a:spcBef>
              <a:spcAft>
                <a:spcPts val="1200"/>
              </a:spcAft>
              <a:buSzPct val="120000"/>
              <a:defRPr>
                <a:solidFill>
                  <a:srgbClr val="6D706D"/>
                </a:solidFill>
              </a:defRPr>
            </a:lvl2pPr>
            <a:lvl3pPr>
              <a:buSzPct val="120000"/>
              <a:defRPr>
                <a:solidFill>
                  <a:srgbClr val="6D706D"/>
                </a:solidFill>
              </a:defRPr>
            </a:lvl3pPr>
            <a:lvl4pPr>
              <a:buSzPct val="120000"/>
              <a:defRPr>
                <a:solidFill>
                  <a:srgbClr val="6D706D"/>
                </a:solidFill>
              </a:defRPr>
            </a:lvl4pPr>
            <a:lvl5pPr>
              <a:buSzPct val="120000"/>
              <a:defRPr>
                <a:solidFill>
                  <a:srgbClr val="6D706D"/>
                </a:solidFill>
              </a:defRPr>
            </a:lvl5pPr>
          </a:lstStyle>
          <a:p>
            <a:pPr lvl="0"/>
            <a:r>
              <a:rPr lang="en-US" smtClean="0"/>
              <a:t>Click to edit Master text styles</a:t>
            </a:r>
          </a:p>
          <a:p>
            <a:pPr lvl="1"/>
            <a:r>
              <a:rPr lang="en-US" smtClean="0"/>
              <a:t>Second level</a:t>
            </a:r>
          </a:p>
        </p:txBody>
      </p:sp>
      <p:sp>
        <p:nvSpPr>
          <p:cNvPr id="5" name="Slide Number Placeholder 3"/>
          <p:cNvSpPr>
            <a:spLocks noGrp="1"/>
          </p:cNvSpPr>
          <p:nvPr>
            <p:ph type="sldNum" sz="quarter" idx="10"/>
          </p:nvPr>
        </p:nvSpPr>
        <p:spPr>
          <a:extLst>
            <a:ext uri="{FAA26D3D-D897-4be2-8F04-BA451C77F1D7}">
              <ma14:placeholderFlag xmlns:ma14="http://schemas.microsoft.com/office/mac/drawingml/2011/main" xmlns="" val="1"/>
            </a:ext>
          </a:extLst>
        </p:spPr>
        <p:txBody>
          <a:bodyPr/>
          <a:lstStyle>
            <a:lvl1pPr>
              <a:defRPr/>
            </a:lvl1pPr>
          </a:lstStyle>
          <a:p>
            <a:fld id="{3911AF8E-DD54-4F10-BB1C-7E5DBE12AD50}" type="slidenum">
              <a:rPr lang="en-US"/>
              <a:pPr/>
              <a:t>‹#›</a:t>
            </a:fld>
            <a:endParaRPr lang="en-US"/>
          </a:p>
        </p:txBody>
      </p:sp>
    </p:spTree>
    <p:extLst>
      <p:ext uri="{BB962C8B-B14F-4D97-AF65-F5344CB8AC3E}">
        <p14:creationId xmlns:p14="http://schemas.microsoft.com/office/powerpoint/2010/main" val="4135477302"/>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Bullets - 2 Column">
    <p:spTree>
      <p:nvGrpSpPr>
        <p:cNvPr id="1" name=""/>
        <p:cNvGrpSpPr/>
        <p:nvPr/>
      </p:nvGrpSpPr>
      <p:grpSpPr>
        <a:xfrm>
          <a:off x="0" y="0"/>
          <a:ext cx="0" cy="0"/>
          <a:chOff x="0" y="0"/>
          <a:chExt cx="0" cy="0"/>
        </a:xfrm>
      </p:grpSpPr>
      <p:sp>
        <p:nvSpPr>
          <p:cNvPr id="4" name="Line 3"/>
          <p:cNvSpPr>
            <a:spLocks noChangeShapeType="1"/>
          </p:cNvSpPr>
          <p:nvPr userDrawn="1"/>
        </p:nvSpPr>
        <p:spPr bwMode="auto">
          <a:xfrm rot="10800000" flipH="1">
            <a:off x="1270000" y="2411413"/>
            <a:ext cx="10463213" cy="1587"/>
          </a:xfrm>
          <a:prstGeom prst="line">
            <a:avLst/>
          </a:prstGeom>
          <a:noFill/>
          <a:ln w="25400">
            <a:solidFill>
              <a:srgbClr val="2C7832"/>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2" name="Title 1"/>
          <p:cNvSpPr>
            <a:spLocks noGrp="1"/>
          </p:cNvSpPr>
          <p:nvPr>
            <p:ph type="title"/>
          </p:nvPr>
        </p:nvSpPr>
        <p:spPr>
          <a:xfrm>
            <a:off x="1270000" y="254000"/>
            <a:ext cx="10464800" cy="2032000"/>
          </a:xfrm>
          <a:prstGeom prst="rect">
            <a:avLst/>
          </a:prstGeom>
        </p:spPr>
        <p:txBody>
          <a:bodyPr lIns="50800" tIns="50800" rIns="50800" bIns="50800" anchor="b" anchorCtr="0"/>
          <a:lstStyle/>
          <a:p>
            <a:r>
              <a:rPr lang="en-US" smtClean="0"/>
              <a:t>Click to edit Master title style</a:t>
            </a:r>
            <a:endParaRPr lang="en-US" dirty="0"/>
          </a:p>
        </p:txBody>
      </p:sp>
      <p:sp>
        <p:nvSpPr>
          <p:cNvPr id="3" name="Content Placeholder 2"/>
          <p:cNvSpPr>
            <a:spLocks noGrp="1"/>
          </p:cNvSpPr>
          <p:nvPr>
            <p:ph sz="half" idx="1"/>
          </p:nvPr>
        </p:nvSpPr>
        <p:spPr>
          <a:xfrm>
            <a:off x="1270000" y="2540000"/>
            <a:ext cx="10464800" cy="6959600"/>
          </a:xfrm>
          <a:prstGeom prst="rect">
            <a:avLst/>
          </a:prstGeom>
        </p:spPr>
        <p:txBody>
          <a:bodyPr lIns="50800" tIns="50800" rIns="50800" bIns="50800" numCol="2"/>
          <a:lstStyle>
            <a:lvl1pPr marL="406400" indent="-406400">
              <a:lnSpc>
                <a:spcPct val="100000"/>
              </a:lnSpc>
              <a:spcBef>
                <a:spcPts val="1000"/>
              </a:spcBef>
              <a:spcAft>
                <a:spcPts val="1000"/>
              </a:spcAft>
              <a:buSzPct val="120000"/>
              <a:defRPr sz="3200">
                <a:solidFill>
                  <a:srgbClr val="2B2C2A"/>
                </a:solidFill>
              </a:defRPr>
            </a:lvl1pPr>
            <a:lvl2pPr marL="406400" indent="-406400">
              <a:lnSpc>
                <a:spcPct val="100000"/>
              </a:lnSpc>
              <a:spcBef>
                <a:spcPts val="1000"/>
              </a:spcBef>
              <a:spcAft>
                <a:spcPts val="1000"/>
              </a:spcAft>
              <a:buSzPct val="120000"/>
              <a:defRPr sz="3200">
                <a:solidFill>
                  <a:srgbClr val="6D706D"/>
                </a:solidFill>
              </a:defRPr>
            </a:lvl2pPr>
            <a:lvl3pPr marL="0" indent="0">
              <a:lnSpc>
                <a:spcPct val="100000"/>
              </a:lnSpc>
              <a:spcBef>
                <a:spcPts val="1000"/>
              </a:spcBef>
              <a:spcAft>
                <a:spcPts val="1000"/>
              </a:spcAft>
              <a:buSzPct val="120000"/>
              <a:buNone/>
              <a:defRPr sz="3200">
                <a:solidFill>
                  <a:srgbClr val="6D706D"/>
                </a:solidFill>
              </a:defRPr>
            </a:lvl3pPr>
            <a:lvl4pPr marL="406400" indent="-406400">
              <a:lnSpc>
                <a:spcPct val="100000"/>
              </a:lnSpc>
              <a:spcBef>
                <a:spcPts val="1000"/>
              </a:spcBef>
              <a:spcAft>
                <a:spcPts val="1000"/>
              </a:spcAft>
              <a:buSzPct val="120000"/>
              <a:defRPr sz="3200">
                <a:solidFill>
                  <a:srgbClr val="6D706D"/>
                </a:solidFill>
              </a:defRPr>
            </a:lvl4pPr>
            <a:lvl5pPr marL="406400" indent="-406400">
              <a:lnSpc>
                <a:spcPct val="100000"/>
              </a:lnSpc>
              <a:spcBef>
                <a:spcPts val="1000"/>
              </a:spcBef>
              <a:spcAft>
                <a:spcPts val="1000"/>
              </a:spcAft>
              <a:buSzPct val="120000"/>
              <a:defRPr sz="3200">
                <a:solidFill>
                  <a:srgbClr val="6D706D"/>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p:txBody>
      </p:sp>
      <p:sp>
        <p:nvSpPr>
          <p:cNvPr id="5" name="Text Box 4"/>
          <p:cNvSpPr txBox="1">
            <a:spLocks noGrp="1" noChangeArrowheads="1"/>
          </p:cNvSpPr>
          <p:nvPr>
            <p:ph type="sldNum" sz="quarter" idx="10"/>
          </p:nvPr>
        </p:nvSpPr>
        <p:spPr>
          <a:extLst>
            <a:ext uri="{FAA26D3D-D897-4be2-8F04-BA451C77F1D7}">
              <ma14:placeholderFlag xmlns:ma14="http://schemas.microsoft.com/office/mac/drawingml/2011/main" xmlns="" val="1"/>
            </a:ext>
          </a:extLst>
        </p:spPr>
        <p:txBody>
          <a:bodyPr/>
          <a:lstStyle>
            <a:lvl1pPr eaLnBrk="1" hangingPunct="1">
              <a:defRPr sz="1800">
                <a:solidFill>
                  <a:srgbClr val="DAD8D3"/>
                </a:solidFill>
                <a:latin typeface="Franklin Gothic Book" pitchFamily="34" charset="0"/>
                <a:ea typeface="MS PGothic" pitchFamily="34" charset="-128"/>
                <a:sym typeface="Franklin Gothic Book" pitchFamily="34" charset="0"/>
              </a:defRPr>
            </a:lvl1pPr>
            <a:lvl2pPr marL="742950" indent="-285750" eaLnBrk="0" hangingPunct="0">
              <a:defRPr sz="4200">
                <a:solidFill>
                  <a:srgbClr val="000000"/>
                </a:solidFill>
                <a:latin typeface="Franklin Gothic Book" pitchFamily="34" charset="0"/>
                <a:ea typeface="ヒラギノ角ゴ ProN W3" charset="-128"/>
                <a:sym typeface="Franklin Gothic Book" pitchFamily="34" charset="0"/>
              </a:defRPr>
            </a:lvl2pPr>
            <a:lvl3pPr marL="1143000" indent="-228600" eaLnBrk="0" hangingPunct="0">
              <a:defRPr sz="4200">
                <a:solidFill>
                  <a:srgbClr val="000000"/>
                </a:solidFill>
                <a:latin typeface="Franklin Gothic Book" pitchFamily="34" charset="0"/>
                <a:ea typeface="ヒラギノ角ゴ ProN W3" charset="-128"/>
                <a:sym typeface="Franklin Gothic Book" pitchFamily="34" charset="0"/>
              </a:defRPr>
            </a:lvl3pPr>
            <a:lvl4pPr marL="1600200" indent="-228600" eaLnBrk="0" hangingPunct="0">
              <a:defRPr sz="4200">
                <a:solidFill>
                  <a:srgbClr val="000000"/>
                </a:solidFill>
                <a:latin typeface="Franklin Gothic Book" pitchFamily="34" charset="0"/>
                <a:ea typeface="ヒラギノ角ゴ ProN W3" charset="-128"/>
                <a:sym typeface="Franklin Gothic Book" pitchFamily="34" charset="0"/>
              </a:defRPr>
            </a:lvl4pPr>
            <a:lvl5pPr marL="2057400" indent="-228600" eaLnBrk="0" hangingPunct="0">
              <a:defRPr sz="4200">
                <a:solidFill>
                  <a:srgbClr val="000000"/>
                </a:solidFill>
                <a:latin typeface="Franklin Gothic Book" pitchFamily="34" charset="0"/>
                <a:ea typeface="ヒラギノ角ゴ ProN W3" charset="-128"/>
                <a:sym typeface="Franklin Gothic Book" pitchFamily="34" charset="0"/>
              </a:defRPr>
            </a:lvl5pPr>
            <a:lvl6pPr marL="25146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6pPr>
            <a:lvl7pPr marL="29718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7pPr>
            <a:lvl8pPr marL="34290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8pPr>
            <a:lvl9pPr marL="38862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9pPr>
          </a:lstStyle>
          <a:p>
            <a:fld id="{80582A1A-5916-4CAF-9AD4-CD471870B49F}" type="slidenum">
              <a:rPr lang="en-US"/>
              <a:pPr/>
              <a:t>‹#›</a:t>
            </a:fld>
            <a:endParaRPr lang="en-US"/>
          </a:p>
        </p:txBody>
      </p:sp>
    </p:spTree>
    <p:extLst>
      <p:ext uri="{BB962C8B-B14F-4D97-AF65-F5344CB8AC3E}">
        <p14:creationId xmlns:p14="http://schemas.microsoft.com/office/powerpoint/2010/main" val="359558131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 Top">
    <p:spTree>
      <p:nvGrpSpPr>
        <p:cNvPr id="1" name=""/>
        <p:cNvGrpSpPr/>
        <p:nvPr/>
      </p:nvGrpSpPr>
      <p:grpSpPr>
        <a:xfrm>
          <a:off x="0" y="0"/>
          <a:ext cx="0" cy="0"/>
          <a:chOff x="0" y="0"/>
          <a:chExt cx="0" cy="0"/>
        </a:xfrm>
      </p:grpSpPr>
      <p:sp>
        <p:nvSpPr>
          <p:cNvPr id="3" name="Line 3"/>
          <p:cNvSpPr>
            <a:spLocks noChangeShapeType="1"/>
          </p:cNvSpPr>
          <p:nvPr userDrawn="1"/>
        </p:nvSpPr>
        <p:spPr bwMode="auto">
          <a:xfrm rot="10800000" flipH="1">
            <a:off x="1270000" y="2411413"/>
            <a:ext cx="10463213" cy="1587"/>
          </a:xfrm>
          <a:prstGeom prst="line">
            <a:avLst/>
          </a:prstGeom>
          <a:noFill/>
          <a:ln w="25400">
            <a:solidFill>
              <a:srgbClr val="2C7832"/>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2" name="Title 1"/>
          <p:cNvSpPr>
            <a:spLocks noGrp="1"/>
          </p:cNvSpPr>
          <p:nvPr>
            <p:ph type="title"/>
          </p:nvPr>
        </p:nvSpPr>
        <p:spPr>
          <a:xfrm>
            <a:off x="1270000" y="254000"/>
            <a:ext cx="10464800" cy="2032000"/>
          </a:xfrm>
          <a:prstGeom prst="rect">
            <a:avLst/>
          </a:prstGeom>
        </p:spPr>
        <p:txBody>
          <a:bodyPr lIns="50800" tIns="50800" rIns="50800" bIns="50800" anchor="b" anchorCtr="0"/>
          <a:lstStyle/>
          <a:p>
            <a:r>
              <a:rPr lang="en-US" smtClean="0"/>
              <a:t>Click to edit Master title style</a:t>
            </a:r>
            <a:endParaRPr lang="en-US" dirty="0"/>
          </a:p>
        </p:txBody>
      </p:sp>
      <p:sp>
        <p:nvSpPr>
          <p:cNvPr id="4" name="Text Box 4"/>
          <p:cNvSpPr txBox="1">
            <a:spLocks noGrp="1" noChangeArrowheads="1"/>
          </p:cNvSpPr>
          <p:nvPr>
            <p:ph type="sldNum" sz="quarter" idx="10"/>
          </p:nvPr>
        </p:nvSpPr>
        <p:spPr>
          <a:extLst>
            <a:ext uri="{FAA26D3D-D897-4be2-8F04-BA451C77F1D7}">
              <ma14:placeholderFlag xmlns:ma14="http://schemas.microsoft.com/office/mac/drawingml/2011/main" xmlns="" val="1"/>
            </a:ext>
          </a:extLst>
        </p:spPr>
        <p:txBody>
          <a:bodyPr/>
          <a:lstStyle>
            <a:lvl1pPr eaLnBrk="1" hangingPunct="1">
              <a:defRPr sz="1800">
                <a:solidFill>
                  <a:srgbClr val="DAD8D3"/>
                </a:solidFill>
                <a:latin typeface="Franklin Gothic Book" pitchFamily="34" charset="0"/>
                <a:ea typeface="MS PGothic" pitchFamily="34" charset="-128"/>
                <a:sym typeface="Franklin Gothic Book" pitchFamily="34" charset="0"/>
              </a:defRPr>
            </a:lvl1pPr>
            <a:lvl2pPr marL="742950" indent="-285750" eaLnBrk="0" hangingPunct="0">
              <a:defRPr sz="4200">
                <a:solidFill>
                  <a:srgbClr val="000000"/>
                </a:solidFill>
                <a:latin typeface="Franklin Gothic Book" pitchFamily="34" charset="0"/>
                <a:ea typeface="ヒラギノ角ゴ ProN W3" charset="-128"/>
                <a:sym typeface="Franklin Gothic Book" pitchFamily="34" charset="0"/>
              </a:defRPr>
            </a:lvl2pPr>
            <a:lvl3pPr marL="1143000" indent="-228600" eaLnBrk="0" hangingPunct="0">
              <a:defRPr sz="4200">
                <a:solidFill>
                  <a:srgbClr val="000000"/>
                </a:solidFill>
                <a:latin typeface="Franklin Gothic Book" pitchFamily="34" charset="0"/>
                <a:ea typeface="ヒラギノ角ゴ ProN W3" charset="-128"/>
                <a:sym typeface="Franklin Gothic Book" pitchFamily="34" charset="0"/>
              </a:defRPr>
            </a:lvl3pPr>
            <a:lvl4pPr marL="1600200" indent="-228600" eaLnBrk="0" hangingPunct="0">
              <a:defRPr sz="4200">
                <a:solidFill>
                  <a:srgbClr val="000000"/>
                </a:solidFill>
                <a:latin typeface="Franklin Gothic Book" pitchFamily="34" charset="0"/>
                <a:ea typeface="ヒラギノ角ゴ ProN W3" charset="-128"/>
                <a:sym typeface="Franklin Gothic Book" pitchFamily="34" charset="0"/>
              </a:defRPr>
            </a:lvl4pPr>
            <a:lvl5pPr marL="2057400" indent="-228600" eaLnBrk="0" hangingPunct="0">
              <a:defRPr sz="4200">
                <a:solidFill>
                  <a:srgbClr val="000000"/>
                </a:solidFill>
                <a:latin typeface="Franklin Gothic Book" pitchFamily="34" charset="0"/>
                <a:ea typeface="ヒラギノ角ゴ ProN W3" charset="-128"/>
                <a:sym typeface="Franklin Gothic Book" pitchFamily="34" charset="0"/>
              </a:defRPr>
            </a:lvl5pPr>
            <a:lvl6pPr marL="25146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6pPr>
            <a:lvl7pPr marL="29718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7pPr>
            <a:lvl8pPr marL="34290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8pPr>
            <a:lvl9pPr marL="38862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9pPr>
          </a:lstStyle>
          <a:p>
            <a:fld id="{84EA9562-1CE9-4657-8349-6C844C20295B}" type="slidenum">
              <a:rPr lang="en-US"/>
              <a:pPr/>
              <a:t>‹#›</a:t>
            </a:fld>
            <a:endParaRPr lang="en-US"/>
          </a:p>
        </p:txBody>
      </p:sp>
    </p:spTree>
    <p:extLst>
      <p:ext uri="{BB962C8B-B14F-4D97-AF65-F5344CB8AC3E}">
        <p14:creationId xmlns:p14="http://schemas.microsoft.com/office/powerpoint/2010/main" val="1998755984"/>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Text Box 4"/>
          <p:cNvSpPr txBox="1">
            <a:spLocks noGrp="1" noChangeArrowheads="1"/>
          </p:cNvSpPr>
          <p:nvPr>
            <p:ph type="sldNum" sz="quarter" idx="10"/>
          </p:nvPr>
        </p:nvSpPr>
        <p:spPr>
          <a:ln/>
        </p:spPr>
        <p:txBody>
          <a:bodyPr/>
          <a:lstStyle>
            <a:lvl1pPr>
              <a:defRPr/>
            </a:lvl1pPr>
          </a:lstStyle>
          <a:p>
            <a:fld id="{02BDF7F8-91D2-4D46-9D25-B40595A9BAAE}" type="slidenum">
              <a:rPr lang="en-US"/>
              <a:pPr/>
              <a:t>‹#›</a:t>
            </a:fld>
            <a:endParaRPr lang="en-US"/>
          </a:p>
        </p:txBody>
      </p:sp>
    </p:spTree>
    <p:extLst>
      <p:ext uri="{BB962C8B-B14F-4D97-AF65-F5344CB8AC3E}">
        <p14:creationId xmlns:p14="http://schemas.microsoft.com/office/powerpoint/2010/main" val="255037579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052" name="Text Box 4"/>
          <p:cNvSpPr txBox="1">
            <a:spLocks noGrp="1" noChangeArrowheads="1"/>
          </p:cNvSpPr>
          <p:nvPr>
            <p:ph type="sldNum" sz="quarter" idx="4"/>
          </p:nvPr>
        </p:nvSpPr>
        <p:spPr bwMode="auto">
          <a:xfrm rot="5400000">
            <a:off x="254793" y="9143207"/>
            <a:ext cx="373063" cy="355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 uri="{FAA26D3D-D897-4be2-8F04-BA451C77F1D7}">
              <ma14:placeholderFlag xmlns:ma14="http://schemas.microsoft.com/office/mac/drawingml/2011/main" xmlns="" val="1"/>
            </a:ext>
          </a:extLst>
        </p:spPr>
        <p:txBody>
          <a:bodyPr vert="horz" wrap="none" lIns="91440" tIns="45720" rIns="91440" bIns="45720" numCol="1" anchor="t" anchorCtr="0" compatLnSpc="1">
            <a:prstTxWarp prst="textNoShape">
              <a:avLst/>
            </a:prstTxWarp>
          </a:bodyPr>
          <a:lstStyle>
            <a:lvl1pPr eaLnBrk="1" hangingPunct="1">
              <a:defRPr sz="1800" u="sng">
                <a:solidFill>
                  <a:srgbClr val="DAD8D3"/>
                </a:solidFill>
                <a:latin typeface="Franklin Gothic Book" pitchFamily="34" charset="0"/>
                <a:ea typeface="MS PGothic" pitchFamily="34" charset="-128"/>
                <a:sym typeface="Franklin Gothic Book" pitchFamily="34" charset="0"/>
              </a:defRPr>
            </a:lvl1pPr>
            <a:lvl2pPr marL="742950" indent="-285750" eaLnBrk="0" hangingPunct="0">
              <a:defRPr sz="4200">
                <a:solidFill>
                  <a:srgbClr val="000000"/>
                </a:solidFill>
                <a:latin typeface="Franklin Gothic Book" pitchFamily="34" charset="0"/>
                <a:ea typeface="ヒラギノ角ゴ ProN W3" charset="-128"/>
                <a:sym typeface="Franklin Gothic Book" pitchFamily="34" charset="0"/>
              </a:defRPr>
            </a:lvl2pPr>
            <a:lvl3pPr marL="1143000" indent="-228600" eaLnBrk="0" hangingPunct="0">
              <a:defRPr sz="4200">
                <a:solidFill>
                  <a:srgbClr val="000000"/>
                </a:solidFill>
                <a:latin typeface="Franklin Gothic Book" pitchFamily="34" charset="0"/>
                <a:ea typeface="ヒラギノ角ゴ ProN W3" charset="-128"/>
                <a:sym typeface="Franklin Gothic Book" pitchFamily="34" charset="0"/>
              </a:defRPr>
            </a:lvl3pPr>
            <a:lvl4pPr marL="1600200" indent="-228600" eaLnBrk="0" hangingPunct="0">
              <a:defRPr sz="4200">
                <a:solidFill>
                  <a:srgbClr val="000000"/>
                </a:solidFill>
                <a:latin typeface="Franklin Gothic Book" pitchFamily="34" charset="0"/>
                <a:ea typeface="ヒラギノ角ゴ ProN W3" charset="-128"/>
                <a:sym typeface="Franklin Gothic Book" pitchFamily="34" charset="0"/>
              </a:defRPr>
            </a:lvl4pPr>
            <a:lvl5pPr marL="2057400" indent="-228600" eaLnBrk="0" hangingPunct="0">
              <a:defRPr sz="4200">
                <a:solidFill>
                  <a:srgbClr val="000000"/>
                </a:solidFill>
                <a:latin typeface="Franklin Gothic Book" pitchFamily="34" charset="0"/>
                <a:ea typeface="ヒラギノ角ゴ ProN W3" charset="-128"/>
                <a:sym typeface="Franklin Gothic Book" pitchFamily="34" charset="0"/>
              </a:defRPr>
            </a:lvl5pPr>
            <a:lvl6pPr marL="25146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6pPr>
            <a:lvl7pPr marL="29718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7pPr>
            <a:lvl8pPr marL="34290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8pPr>
            <a:lvl9pPr marL="38862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9pPr>
          </a:lstStyle>
          <a:p>
            <a:fld id="{0BC810B0-9327-4EF4-BEFE-0404C291938F}"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4246" r:id="rId1"/>
    <p:sldLayoutId id="2147484247" r:id="rId2"/>
    <p:sldLayoutId id="2147484248" r:id="rId3"/>
    <p:sldLayoutId id="2147484249" r:id="rId4"/>
    <p:sldLayoutId id="2147484250" r:id="rId5"/>
    <p:sldLayoutId id="2147484251" r:id="rId6"/>
    <p:sldLayoutId id="2147484252" r:id="rId7"/>
    <p:sldLayoutId id="2147484253" r:id="rId8"/>
    <p:sldLayoutId id="2147484244" r:id="rId9"/>
    <p:sldLayoutId id="2147484245" r:id="rId10"/>
    <p:sldLayoutId id="2147484254" r:id="rId11"/>
  </p:sldLayoutIdLst>
  <p:transition>
    <p:fade/>
  </p:transition>
  <p:timing>
    <p:tnLst>
      <p:par>
        <p:cTn id="1" dur="indefinite" restart="never" nodeType="tmRoot"/>
      </p:par>
    </p:tnLst>
  </p:timing>
  <p:hf hdr="0" ftr="0" dt="0"/>
  <p:txStyles>
    <p:titleStyle>
      <a:lvl1pPr algn="l" rtl="0" eaLnBrk="1" fontAlgn="base" hangingPunct="1">
        <a:spcBef>
          <a:spcPct val="0"/>
        </a:spcBef>
        <a:spcAft>
          <a:spcPct val="0"/>
        </a:spcAft>
        <a:defRPr sz="6400">
          <a:solidFill>
            <a:srgbClr val="2B2C2A"/>
          </a:solidFill>
          <a:latin typeface="+mj-lt"/>
          <a:ea typeface="+mj-ea"/>
          <a:cs typeface="+mj-cs"/>
          <a:sym typeface="Franklin Gothic Medium" pitchFamily="34" charset="0"/>
        </a:defRPr>
      </a:lvl1pPr>
      <a:lvl2pPr algn="l" rtl="0" eaLnBrk="1" fontAlgn="base" hangingPunct="1">
        <a:spcBef>
          <a:spcPct val="0"/>
        </a:spcBef>
        <a:spcAft>
          <a:spcPct val="0"/>
        </a:spcAft>
        <a:defRPr sz="6400">
          <a:solidFill>
            <a:srgbClr val="2B2C2A"/>
          </a:solidFill>
          <a:latin typeface="Franklin Gothic Medium" charset="0"/>
          <a:ea typeface="ヒラギノ角ゴ ProN W6" charset="0"/>
          <a:cs typeface="ヒラギノ角ゴ ProN W6" charset="0"/>
          <a:sym typeface="Franklin Gothic Medium" pitchFamily="34" charset="0"/>
        </a:defRPr>
      </a:lvl2pPr>
      <a:lvl3pPr algn="l" rtl="0" eaLnBrk="1" fontAlgn="base" hangingPunct="1">
        <a:spcBef>
          <a:spcPct val="0"/>
        </a:spcBef>
        <a:spcAft>
          <a:spcPct val="0"/>
        </a:spcAft>
        <a:defRPr sz="6400">
          <a:solidFill>
            <a:srgbClr val="2B2C2A"/>
          </a:solidFill>
          <a:latin typeface="Franklin Gothic Medium" charset="0"/>
          <a:ea typeface="ヒラギノ角ゴ ProN W6" charset="0"/>
          <a:cs typeface="ヒラギノ角ゴ ProN W6" charset="0"/>
          <a:sym typeface="Franklin Gothic Medium" pitchFamily="34" charset="0"/>
        </a:defRPr>
      </a:lvl3pPr>
      <a:lvl4pPr algn="l" rtl="0" eaLnBrk="1" fontAlgn="base" hangingPunct="1">
        <a:spcBef>
          <a:spcPct val="0"/>
        </a:spcBef>
        <a:spcAft>
          <a:spcPct val="0"/>
        </a:spcAft>
        <a:defRPr sz="6400">
          <a:solidFill>
            <a:srgbClr val="2B2C2A"/>
          </a:solidFill>
          <a:latin typeface="Franklin Gothic Medium" charset="0"/>
          <a:ea typeface="ヒラギノ角ゴ ProN W6" charset="0"/>
          <a:cs typeface="ヒラギノ角ゴ ProN W6" charset="0"/>
          <a:sym typeface="Franklin Gothic Medium" pitchFamily="34" charset="0"/>
        </a:defRPr>
      </a:lvl4pPr>
      <a:lvl5pPr algn="l" rtl="0" eaLnBrk="1" fontAlgn="base" hangingPunct="1">
        <a:spcBef>
          <a:spcPct val="0"/>
        </a:spcBef>
        <a:spcAft>
          <a:spcPct val="0"/>
        </a:spcAft>
        <a:defRPr sz="6400">
          <a:solidFill>
            <a:srgbClr val="2B2C2A"/>
          </a:solidFill>
          <a:latin typeface="Franklin Gothic Medium" charset="0"/>
          <a:ea typeface="ヒラギノ角ゴ ProN W6" charset="0"/>
          <a:cs typeface="ヒラギノ角ゴ ProN W6" charset="0"/>
          <a:sym typeface="Franklin Gothic Medium" pitchFamily="34" charset="0"/>
        </a:defRPr>
      </a:lvl5pPr>
      <a:lvl6pPr marL="457200" algn="l" rtl="0" eaLnBrk="1" fontAlgn="base" hangingPunct="1">
        <a:spcBef>
          <a:spcPct val="0"/>
        </a:spcBef>
        <a:spcAft>
          <a:spcPct val="0"/>
        </a:spcAft>
        <a:defRPr sz="6400">
          <a:solidFill>
            <a:srgbClr val="2B2C2A"/>
          </a:solidFill>
          <a:latin typeface="Franklin Gothic Medium" charset="0"/>
          <a:ea typeface="ヒラギノ角ゴ ProN W6" charset="0"/>
          <a:cs typeface="ヒラギノ角ゴ ProN W6" charset="0"/>
          <a:sym typeface="Franklin Gothic Medium" charset="0"/>
        </a:defRPr>
      </a:lvl6pPr>
      <a:lvl7pPr marL="914400" algn="l" rtl="0" eaLnBrk="1" fontAlgn="base" hangingPunct="1">
        <a:spcBef>
          <a:spcPct val="0"/>
        </a:spcBef>
        <a:spcAft>
          <a:spcPct val="0"/>
        </a:spcAft>
        <a:defRPr sz="6400">
          <a:solidFill>
            <a:srgbClr val="2B2C2A"/>
          </a:solidFill>
          <a:latin typeface="Franklin Gothic Medium" charset="0"/>
          <a:ea typeface="ヒラギノ角ゴ ProN W6" charset="0"/>
          <a:cs typeface="ヒラギノ角ゴ ProN W6" charset="0"/>
          <a:sym typeface="Franklin Gothic Medium" charset="0"/>
        </a:defRPr>
      </a:lvl7pPr>
      <a:lvl8pPr marL="1371600" algn="l" rtl="0" eaLnBrk="1" fontAlgn="base" hangingPunct="1">
        <a:spcBef>
          <a:spcPct val="0"/>
        </a:spcBef>
        <a:spcAft>
          <a:spcPct val="0"/>
        </a:spcAft>
        <a:defRPr sz="6400">
          <a:solidFill>
            <a:srgbClr val="2B2C2A"/>
          </a:solidFill>
          <a:latin typeface="Franklin Gothic Medium" charset="0"/>
          <a:ea typeface="ヒラギノ角ゴ ProN W6" charset="0"/>
          <a:cs typeface="ヒラギノ角ゴ ProN W6" charset="0"/>
          <a:sym typeface="Franklin Gothic Medium" charset="0"/>
        </a:defRPr>
      </a:lvl8pPr>
      <a:lvl9pPr marL="1828800" algn="l" rtl="0" eaLnBrk="1" fontAlgn="base" hangingPunct="1">
        <a:spcBef>
          <a:spcPct val="0"/>
        </a:spcBef>
        <a:spcAft>
          <a:spcPct val="0"/>
        </a:spcAft>
        <a:defRPr sz="6400">
          <a:solidFill>
            <a:srgbClr val="2B2C2A"/>
          </a:solidFill>
          <a:latin typeface="Franklin Gothic Medium" charset="0"/>
          <a:ea typeface="ヒラギノ角ゴ ProN W6" charset="0"/>
          <a:cs typeface="ヒラギノ角ゴ ProN W6" charset="0"/>
          <a:sym typeface="Franklin Gothic Medium" charset="0"/>
        </a:defRPr>
      </a:lvl9pPr>
    </p:titleStyle>
    <p:bodyStyle>
      <a:lvl1pPr marL="571500" indent="-571500" algn="l" rtl="0" eaLnBrk="1" fontAlgn="base" hangingPunct="1">
        <a:spcBef>
          <a:spcPts val="2400"/>
        </a:spcBef>
        <a:spcAft>
          <a:spcPct val="0"/>
        </a:spcAft>
        <a:buSzPct val="139000"/>
        <a:buFont typeface="Franklin Gothic Book" pitchFamily="34" charset="0"/>
        <a:buChar char="•"/>
        <a:defRPr sz="4200">
          <a:solidFill>
            <a:srgbClr val="2B2C2A"/>
          </a:solidFill>
          <a:latin typeface="+mn-lt"/>
          <a:ea typeface="+mn-ea"/>
          <a:cs typeface="+mn-cs"/>
          <a:sym typeface="Franklin Gothic Book" pitchFamily="34" charset="0"/>
        </a:defRPr>
      </a:lvl1pPr>
      <a:lvl2pPr marL="965200" indent="-571500" algn="l" rtl="0" eaLnBrk="1" fontAlgn="base" hangingPunct="1">
        <a:spcBef>
          <a:spcPts val="2400"/>
        </a:spcBef>
        <a:spcAft>
          <a:spcPct val="0"/>
        </a:spcAft>
        <a:buClr>
          <a:srgbClr val="6D706C"/>
        </a:buClr>
        <a:buSzPct val="139000"/>
        <a:buFont typeface="Franklin Gothic Book" pitchFamily="34" charset="0"/>
        <a:buChar char="•"/>
        <a:defRPr sz="4200">
          <a:solidFill>
            <a:srgbClr val="2B2C2A"/>
          </a:solidFill>
          <a:latin typeface="+mn-lt"/>
          <a:ea typeface="+mn-ea"/>
          <a:cs typeface="+mn-cs"/>
          <a:sym typeface="Franklin Gothic Book" pitchFamily="34" charset="0"/>
        </a:defRPr>
      </a:lvl2pPr>
      <a:lvl3pPr marL="1409700" indent="-571500" algn="l" rtl="0" eaLnBrk="1" fontAlgn="base" hangingPunct="1">
        <a:spcBef>
          <a:spcPts val="2400"/>
        </a:spcBef>
        <a:spcAft>
          <a:spcPct val="0"/>
        </a:spcAft>
        <a:buClr>
          <a:srgbClr val="6D706C"/>
        </a:buClr>
        <a:buSzPct val="139000"/>
        <a:buFont typeface="Franklin Gothic Book" pitchFamily="34" charset="0"/>
        <a:buChar char="•"/>
        <a:defRPr sz="4200">
          <a:solidFill>
            <a:srgbClr val="2B2C2A"/>
          </a:solidFill>
          <a:latin typeface="+mn-lt"/>
          <a:ea typeface="+mn-ea"/>
          <a:cs typeface="+mn-cs"/>
          <a:sym typeface="Franklin Gothic Book" pitchFamily="34" charset="0"/>
        </a:defRPr>
      </a:lvl3pPr>
      <a:lvl4pPr marL="1854200" indent="-571500" algn="l" rtl="0" eaLnBrk="1" fontAlgn="base" hangingPunct="1">
        <a:spcBef>
          <a:spcPts val="2400"/>
        </a:spcBef>
        <a:spcAft>
          <a:spcPct val="0"/>
        </a:spcAft>
        <a:buClr>
          <a:srgbClr val="6D706C"/>
        </a:buClr>
        <a:buSzPct val="139000"/>
        <a:buFont typeface="Franklin Gothic Book" pitchFamily="34" charset="0"/>
        <a:buChar char="•"/>
        <a:defRPr sz="4200">
          <a:solidFill>
            <a:srgbClr val="2B2C2A"/>
          </a:solidFill>
          <a:latin typeface="+mn-lt"/>
          <a:ea typeface="+mn-ea"/>
          <a:cs typeface="+mn-cs"/>
          <a:sym typeface="Franklin Gothic Book" pitchFamily="34" charset="0"/>
        </a:defRPr>
      </a:lvl4pPr>
      <a:lvl5pPr marL="2298700" indent="-571500" algn="l" rtl="0" eaLnBrk="1" fontAlgn="base" hangingPunct="1">
        <a:spcBef>
          <a:spcPts val="2400"/>
        </a:spcBef>
        <a:spcAft>
          <a:spcPct val="0"/>
        </a:spcAft>
        <a:buClr>
          <a:srgbClr val="6D706C"/>
        </a:buClr>
        <a:buSzPct val="139000"/>
        <a:buFont typeface="Franklin Gothic Book" pitchFamily="34" charset="0"/>
        <a:buChar char="•"/>
        <a:defRPr sz="4200">
          <a:solidFill>
            <a:srgbClr val="2B2C2A"/>
          </a:solidFill>
          <a:latin typeface="+mn-lt"/>
          <a:ea typeface="+mn-ea"/>
          <a:cs typeface="+mn-cs"/>
          <a:sym typeface="Franklin Gothic Book" pitchFamily="34" charset="0"/>
        </a:defRPr>
      </a:lvl5pPr>
      <a:lvl6pPr marL="2755900" indent="-571500" algn="l" rtl="0" eaLnBrk="1" fontAlgn="base" hangingPunct="1">
        <a:spcBef>
          <a:spcPts val="2400"/>
        </a:spcBef>
        <a:spcAft>
          <a:spcPct val="0"/>
        </a:spcAft>
        <a:buClr>
          <a:srgbClr val="6D706C"/>
        </a:buClr>
        <a:buSzPct val="139000"/>
        <a:buFont typeface="Franklin Gothic Book" charset="0"/>
        <a:buChar char="•"/>
        <a:defRPr sz="4200">
          <a:solidFill>
            <a:srgbClr val="2B2C2A"/>
          </a:solidFill>
          <a:latin typeface="+mn-lt"/>
          <a:ea typeface="+mn-ea"/>
          <a:cs typeface="+mn-cs"/>
          <a:sym typeface="Franklin Gothic Book" charset="0"/>
        </a:defRPr>
      </a:lvl6pPr>
      <a:lvl7pPr marL="3213100" indent="-571500" algn="l" rtl="0" eaLnBrk="1" fontAlgn="base" hangingPunct="1">
        <a:spcBef>
          <a:spcPts val="2400"/>
        </a:spcBef>
        <a:spcAft>
          <a:spcPct val="0"/>
        </a:spcAft>
        <a:buClr>
          <a:srgbClr val="6D706C"/>
        </a:buClr>
        <a:buSzPct val="139000"/>
        <a:buFont typeface="Franklin Gothic Book" charset="0"/>
        <a:buChar char="•"/>
        <a:defRPr sz="4200">
          <a:solidFill>
            <a:srgbClr val="2B2C2A"/>
          </a:solidFill>
          <a:latin typeface="+mn-lt"/>
          <a:ea typeface="+mn-ea"/>
          <a:cs typeface="+mn-cs"/>
          <a:sym typeface="Franklin Gothic Book" charset="0"/>
        </a:defRPr>
      </a:lvl7pPr>
      <a:lvl8pPr marL="3670300" indent="-571500" algn="l" rtl="0" eaLnBrk="1" fontAlgn="base" hangingPunct="1">
        <a:spcBef>
          <a:spcPts val="2400"/>
        </a:spcBef>
        <a:spcAft>
          <a:spcPct val="0"/>
        </a:spcAft>
        <a:buClr>
          <a:srgbClr val="6D706C"/>
        </a:buClr>
        <a:buSzPct val="139000"/>
        <a:buFont typeface="Franklin Gothic Book" charset="0"/>
        <a:buChar char="•"/>
        <a:defRPr sz="4200">
          <a:solidFill>
            <a:srgbClr val="2B2C2A"/>
          </a:solidFill>
          <a:latin typeface="+mn-lt"/>
          <a:ea typeface="+mn-ea"/>
          <a:cs typeface="+mn-cs"/>
          <a:sym typeface="Franklin Gothic Book" charset="0"/>
        </a:defRPr>
      </a:lvl8pPr>
      <a:lvl9pPr marL="4127500" indent="-571500" algn="l" rtl="0" eaLnBrk="1" fontAlgn="base" hangingPunct="1">
        <a:spcBef>
          <a:spcPts val="2400"/>
        </a:spcBef>
        <a:spcAft>
          <a:spcPct val="0"/>
        </a:spcAft>
        <a:buClr>
          <a:srgbClr val="6D706C"/>
        </a:buClr>
        <a:buSzPct val="139000"/>
        <a:buFont typeface="Franklin Gothic Book" charset="0"/>
        <a:buChar char="•"/>
        <a:defRPr sz="4200">
          <a:solidFill>
            <a:srgbClr val="2B2C2A"/>
          </a:solidFill>
          <a:latin typeface="+mn-lt"/>
          <a:ea typeface="+mn-ea"/>
          <a:cs typeface="+mn-cs"/>
          <a:sym typeface="Franklin Gothic Book"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8.xml"/><Relationship Id="rId7" Type="http://schemas.openxmlformats.org/officeDocument/2006/relationships/comments" Target="../comments/comment4.xml"/><Relationship Id="rId2" Type="http://schemas.openxmlformats.org/officeDocument/2006/relationships/diagramData" Target="../diagrams/data8.xml"/><Relationship Id="rId1" Type="http://schemas.openxmlformats.org/officeDocument/2006/relationships/slideLayout" Target="../slideLayouts/slideLayout7.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9.xml"/><Relationship Id="rId7" Type="http://schemas.openxmlformats.org/officeDocument/2006/relationships/comments" Target="../comments/comment5.xml"/><Relationship Id="rId2" Type="http://schemas.openxmlformats.org/officeDocument/2006/relationships/diagramData" Target="../diagrams/data9.xml"/><Relationship Id="rId1" Type="http://schemas.openxmlformats.org/officeDocument/2006/relationships/slideLayout" Target="../slideLayouts/slideLayout7.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7.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7.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14.xml.rels><?xml version="1.0" encoding="UTF-8" standalone="yes"?>
<Relationships xmlns="http://schemas.openxmlformats.org/package/2006/relationships"><Relationship Id="rId3" Type="http://schemas.openxmlformats.org/officeDocument/2006/relationships/comments" Target="../comments/comment6.xml"/><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comments" Target="../comments/comment7.xml"/><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7.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7.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7.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7.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6.xml"/><Relationship Id="rId2" Type="http://schemas.openxmlformats.org/officeDocument/2006/relationships/diagramData" Target="../diagrams/data16.xml"/><Relationship Id="rId1" Type="http://schemas.openxmlformats.org/officeDocument/2006/relationships/slideLayout" Target="../slideLayouts/slideLayout7.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17.xml"/><Relationship Id="rId2" Type="http://schemas.openxmlformats.org/officeDocument/2006/relationships/diagramData" Target="../diagrams/data17.xml"/><Relationship Id="rId1" Type="http://schemas.openxmlformats.org/officeDocument/2006/relationships/slideLayout" Target="../slideLayouts/slideLayout7.xml"/><Relationship Id="rId6" Type="http://schemas.microsoft.com/office/2007/relationships/diagramDrawing" Target="../diagrams/drawing17.xml"/><Relationship Id="rId5" Type="http://schemas.openxmlformats.org/officeDocument/2006/relationships/diagramColors" Target="../diagrams/colors17.xml"/><Relationship Id="rId4" Type="http://schemas.openxmlformats.org/officeDocument/2006/relationships/diagramQuickStyle" Target="../diagrams/quickStyle17.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18.xml"/><Relationship Id="rId2" Type="http://schemas.openxmlformats.org/officeDocument/2006/relationships/diagramData" Target="../diagrams/data18.xml"/><Relationship Id="rId1" Type="http://schemas.openxmlformats.org/officeDocument/2006/relationships/slideLayout" Target="../slideLayouts/slideLayout7.xml"/><Relationship Id="rId6" Type="http://schemas.microsoft.com/office/2007/relationships/diagramDrawing" Target="../diagrams/drawing18.xml"/><Relationship Id="rId5" Type="http://schemas.openxmlformats.org/officeDocument/2006/relationships/diagramColors" Target="../diagrams/colors18.xml"/><Relationship Id="rId4" Type="http://schemas.openxmlformats.org/officeDocument/2006/relationships/diagramQuickStyle" Target="../diagrams/quickStyle18.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19.xml"/><Relationship Id="rId2" Type="http://schemas.openxmlformats.org/officeDocument/2006/relationships/diagramData" Target="../diagrams/data19.xml"/><Relationship Id="rId1" Type="http://schemas.openxmlformats.org/officeDocument/2006/relationships/slideLayout" Target="../slideLayouts/slideLayout7.xml"/><Relationship Id="rId6" Type="http://schemas.microsoft.com/office/2007/relationships/diagramDrawing" Target="../diagrams/drawing19.xml"/><Relationship Id="rId5" Type="http://schemas.openxmlformats.org/officeDocument/2006/relationships/diagramColors" Target="../diagrams/colors19.xml"/><Relationship Id="rId4" Type="http://schemas.openxmlformats.org/officeDocument/2006/relationships/diagramQuickStyle" Target="../diagrams/quickStyle19.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20.xml"/><Relationship Id="rId2" Type="http://schemas.openxmlformats.org/officeDocument/2006/relationships/diagramData" Target="../diagrams/data20.xml"/><Relationship Id="rId1" Type="http://schemas.openxmlformats.org/officeDocument/2006/relationships/slideLayout" Target="../slideLayouts/slideLayout7.xml"/><Relationship Id="rId6" Type="http://schemas.microsoft.com/office/2007/relationships/diagramDrawing" Target="../diagrams/drawing20.xml"/><Relationship Id="rId5" Type="http://schemas.openxmlformats.org/officeDocument/2006/relationships/diagramColors" Target="../diagrams/colors20.xml"/><Relationship Id="rId4" Type="http://schemas.openxmlformats.org/officeDocument/2006/relationships/diagramQuickStyle" Target="../diagrams/quickStyle20.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21.xml"/><Relationship Id="rId2" Type="http://schemas.openxmlformats.org/officeDocument/2006/relationships/diagramData" Target="../diagrams/data21.xml"/><Relationship Id="rId1" Type="http://schemas.openxmlformats.org/officeDocument/2006/relationships/slideLayout" Target="../slideLayouts/slideLayout7.xml"/><Relationship Id="rId6" Type="http://schemas.microsoft.com/office/2007/relationships/diagramDrawing" Target="../diagrams/drawing21.xml"/><Relationship Id="rId5" Type="http://schemas.openxmlformats.org/officeDocument/2006/relationships/diagramColors" Target="../diagrams/colors21.xml"/><Relationship Id="rId4" Type="http://schemas.openxmlformats.org/officeDocument/2006/relationships/diagramQuickStyle" Target="../diagrams/quickStyle21.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22.xml"/><Relationship Id="rId2" Type="http://schemas.openxmlformats.org/officeDocument/2006/relationships/diagramData" Target="../diagrams/data22.xml"/><Relationship Id="rId1" Type="http://schemas.openxmlformats.org/officeDocument/2006/relationships/slideLayout" Target="../slideLayouts/slideLayout7.xml"/><Relationship Id="rId6" Type="http://schemas.microsoft.com/office/2007/relationships/diagramDrawing" Target="../diagrams/drawing22.xml"/><Relationship Id="rId5" Type="http://schemas.openxmlformats.org/officeDocument/2006/relationships/diagramColors" Target="../diagrams/colors22.xml"/><Relationship Id="rId4" Type="http://schemas.openxmlformats.org/officeDocument/2006/relationships/diagramQuickStyle" Target="../diagrams/quickStyle22.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23.xml"/><Relationship Id="rId2" Type="http://schemas.openxmlformats.org/officeDocument/2006/relationships/diagramData" Target="../diagrams/data23.xml"/><Relationship Id="rId1" Type="http://schemas.openxmlformats.org/officeDocument/2006/relationships/slideLayout" Target="../slideLayouts/slideLayout7.xml"/><Relationship Id="rId6" Type="http://schemas.microsoft.com/office/2007/relationships/diagramDrawing" Target="../diagrams/drawing23.xml"/><Relationship Id="rId5" Type="http://schemas.openxmlformats.org/officeDocument/2006/relationships/diagramColors" Target="../diagrams/colors23.xml"/><Relationship Id="rId4" Type="http://schemas.openxmlformats.org/officeDocument/2006/relationships/diagramQuickStyle" Target="../diagrams/quickStyle23.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24.xml"/><Relationship Id="rId2" Type="http://schemas.openxmlformats.org/officeDocument/2006/relationships/diagramData" Target="../diagrams/data24.xml"/><Relationship Id="rId1" Type="http://schemas.openxmlformats.org/officeDocument/2006/relationships/slideLayout" Target="../slideLayouts/slideLayout7.xml"/><Relationship Id="rId6" Type="http://schemas.microsoft.com/office/2007/relationships/diagramDrawing" Target="../diagrams/drawing24.xml"/><Relationship Id="rId5" Type="http://schemas.openxmlformats.org/officeDocument/2006/relationships/diagramColors" Target="../diagrams/colors24.xml"/><Relationship Id="rId4" Type="http://schemas.openxmlformats.org/officeDocument/2006/relationships/diagramQuickStyle" Target="../diagrams/quickStyle24.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25.xml"/><Relationship Id="rId2" Type="http://schemas.openxmlformats.org/officeDocument/2006/relationships/diagramData" Target="../diagrams/data25.xml"/><Relationship Id="rId1" Type="http://schemas.openxmlformats.org/officeDocument/2006/relationships/slideLayout" Target="../slideLayouts/slideLayout7.xml"/><Relationship Id="rId6" Type="http://schemas.microsoft.com/office/2007/relationships/diagramDrawing" Target="../diagrams/drawing25.xml"/><Relationship Id="rId5" Type="http://schemas.openxmlformats.org/officeDocument/2006/relationships/diagramColors" Target="../diagrams/colors25.xml"/><Relationship Id="rId4" Type="http://schemas.openxmlformats.org/officeDocument/2006/relationships/diagramQuickStyle" Target="../diagrams/quickStyle25.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26.xml"/><Relationship Id="rId2" Type="http://schemas.openxmlformats.org/officeDocument/2006/relationships/diagramData" Target="../diagrams/data26.xml"/><Relationship Id="rId1" Type="http://schemas.openxmlformats.org/officeDocument/2006/relationships/slideLayout" Target="../slideLayouts/slideLayout7.xml"/><Relationship Id="rId6" Type="http://schemas.microsoft.com/office/2007/relationships/diagramDrawing" Target="../diagrams/drawing26.xml"/><Relationship Id="rId5" Type="http://schemas.openxmlformats.org/officeDocument/2006/relationships/diagramColors" Target="../diagrams/colors26.xml"/><Relationship Id="rId4" Type="http://schemas.openxmlformats.org/officeDocument/2006/relationships/diagramQuickStyle" Target="../diagrams/quickStyle26.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27.xml"/><Relationship Id="rId2" Type="http://schemas.openxmlformats.org/officeDocument/2006/relationships/diagramData" Target="../diagrams/data27.xml"/><Relationship Id="rId1" Type="http://schemas.openxmlformats.org/officeDocument/2006/relationships/slideLayout" Target="../slideLayouts/slideLayout7.xml"/><Relationship Id="rId6" Type="http://schemas.microsoft.com/office/2007/relationships/diagramDrawing" Target="../diagrams/drawing27.xml"/><Relationship Id="rId5" Type="http://schemas.openxmlformats.org/officeDocument/2006/relationships/diagramColors" Target="../diagrams/colors27.xml"/><Relationship Id="rId4" Type="http://schemas.openxmlformats.org/officeDocument/2006/relationships/diagramQuickStyle" Target="../diagrams/quickStyle27.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comments" Target="../comments/comment1.xml"/><Relationship Id="rId2" Type="http://schemas.openxmlformats.org/officeDocument/2006/relationships/diagramData" Target="../diagrams/data4.xml"/><Relationship Id="rId1" Type="http://schemas.openxmlformats.org/officeDocument/2006/relationships/slideLayout" Target="../slideLayouts/slideLayout7.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7.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6.xml"/><Relationship Id="rId7" Type="http://schemas.openxmlformats.org/officeDocument/2006/relationships/comments" Target="../comments/comment2.xml"/><Relationship Id="rId2" Type="http://schemas.openxmlformats.org/officeDocument/2006/relationships/diagramData" Target="../diagrams/data6.xml"/><Relationship Id="rId1" Type="http://schemas.openxmlformats.org/officeDocument/2006/relationships/slideLayout" Target="../slideLayouts/slideLayout7.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8.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image" Target="../media/image3.gif"/><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7.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a:extLst>
            <a:ext uri="{FAA26D3D-D897-4be2-8F04-BA451C77F1D7}">
              <ma14:placeholderFlag xmlns:ma14="http://schemas.microsoft.com/office/mac/drawingml/2011/main" xmlns="" val="1"/>
            </a:ext>
          </a:extLst>
        </p:spPr>
        <p:txBody>
          <a:bodyPr/>
          <a:lstStyle>
            <a:lvl1pPr eaLnBrk="0" hangingPunct="0">
              <a:defRPr sz="4200">
                <a:solidFill>
                  <a:srgbClr val="000000"/>
                </a:solidFill>
                <a:latin typeface="Franklin Gothic Book" pitchFamily="34" charset="0"/>
                <a:ea typeface="ヒラギノ角ゴ ProN W3" charset="-128"/>
                <a:sym typeface="Franklin Gothic Book" pitchFamily="34" charset="0"/>
              </a:defRPr>
            </a:lvl1pPr>
            <a:lvl2pPr marL="742950" indent="-285750" eaLnBrk="0" hangingPunct="0">
              <a:defRPr sz="4200">
                <a:solidFill>
                  <a:srgbClr val="000000"/>
                </a:solidFill>
                <a:latin typeface="Franklin Gothic Book" pitchFamily="34" charset="0"/>
                <a:ea typeface="ヒラギノ角ゴ ProN W3" charset="-128"/>
                <a:sym typeface="Franklin Gothic Book" pitchFamily="34" charset="0"/>
              </a:defRPr>
            </a:lvl2pPr>
            <a:lvl3pPr marL="1143000" indent="-228600" eaLnBrk="0" hangingPunct="0">
              <a:defRPr sz="4200">
                <a:solidFill>
                  <a:srgbClr val="000000"/>
                </a:solidFill>
                <a:latin typeface="Franklin Gothic Book" pitchFamily="34" charset="0"/>
                <a:ea typeface="ヒラギノ角ゴ ProN W3" charset="-128"/>
                <a:sym typeface="Franklin Gothic Book" pitchFamily="34" charset="0"/>
              </a:defRPr>
            </a:lvl3pPr>
            <a:lvl4pPr marL="1600200" indent="-228600" eaLnBrk="0" hangingPunct="0">
              <a:defRPr sz="4200">
                <a:solidFill>
                  <a:srgbClr val="000000"/>
                </a:solidFill>
                <a:latin typeface="Franklin Gothic Book" pitchFamily="34" charset="0"/>
                <a:ea typeface="ヒラギノ角ゴ ProN W3" charset="-128"/>
                <a:sym typeface="Franklin Gothic Book" pitchFamily="34" charset="0"/>
              </a:defRPr>
            </a:lvl4pPr>
            <a:lvl5pPr marL="2057400" indent="-228600" eaLnBrk="0" hangingPunct="0">
              <a:defRPr sz="4200">
                <a:solidFill>
                  <a:srgbClr val="000000"/>
                </a:solidFill>
                <a:latin typeface="Franklin Gothic Book" pitchFamily="34" charset="0"/>
                <a:ea typeface="ヒラギノ角ゴ ProN W3" charset="-128"/>
                <a:sym typeface="Franklin Gothic Book" pitchFamily="34" charset="0"/>
              </a:defRPr>
            </a:lvl5pPr>
            <a:lvl6pPr marL="25146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6pPr>
            <a:lvl7pPr marL="29718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7pPr>
            <a:lvl8pPr marL="34290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8pPr>
            <a:lvl9pPr marL="38862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9pPr>
          </a:lstStyle>
          <a:p>
            <a:pPr eaLnBrk="1" hangingPunct="1"/>
            <a:fld id="{5F6F90E0-5053-435A-BFCE-4A59825A319C}" type="slidenum">
              <a:rPr lang="en-US" sz="1800">
                <a:solidFill>
                  <a:srgbClr val="DAD8D3"/>
                </a:solidFill>
                <a:ea typeface="MS PGothic" pitchFamily="34" charset="-128"/>
              </a:rPr>
              <a:pPr eaLnBrk="1" hangingPunct="1"/>
              <a:t>1</a:t>
            </a:fld>
            <a:endParaRPr lang="en-US" sz="1800">
              <a:solidFill>
                <a:srgbClr val="DAD8D3"/>
              </a:solidFill>
              <a:ea typeface="MS PGothic" pitchFamily="34" charset="-128"/>
            </a:endParaRPr>
          </a:p>
        </p:txBody>
      </p:sp>
      <p:sp>
        <p:nvSpPr>
          <p:cNvPr id="14339" name="Title 2"/>
          <p:cNvSpPr txBox="1">
            <a:spLocks/>
          </p:cNvSpPr>
          <p:nvPr/>
        </p:nvSpPr>
        <p:spPr bwMode="auto">
          <a:xfrm>
            <a:off x="1244600" y="2667000"/>
            <a:ext cx="11582400" cy="20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0800" tIns="50800" rIns="50800" bIns="50800" anchor="b"/>
          <a:lstStyle>
            <a:lvl1pPr eaLnBrk="0" hangingPunct="0">
              <a:defRPr sz="4200">
                <a:solidFill>
                  <a:srgbClr val="000000"/>
                </a:solidFill>
                <a:latin typeface="Franklin Gothic Book" pitchFamily="34" charset="0"/>
                <a:ea typeface="ヒラギノ角ゴ ProN W3" charset="-128"/>
                <a:sym typeface="Franklin Gothic Book" pitchFamily="34" charset="0"/>
              </a:defRPr>
            </a:lvl1pPr>
            <a:lvl2pPr marL="742950" indent="-285750" eaLnBrk="0" hangingPunct="0">
              <a:defRPr sz="4200">
                <a:solidFill>
                  <a:srgbClr val="000000"/>
                </a:solidFill>
                <a:latin typeface="Franklin Gothic Book" pitchFamily="34" charset="0"/>
                <a:ea typeface="ヒラギノ角ゴ ProN W3" charset="-128"/>
                <a:sym typeface="Franklin Gothic Book" pitchFamily="34" charset="0"/>
              </a:defRPr>
            </a:lvl2pPr>
            <a:lvl3pPr marL="1143000" indent="-228600" eaLnBrk="0" hangingPunct="0">
              <a:defRPr sz="4200">
                <a:solidFill>
                  <a:srgbClr val="000000"/>
                </a:solidFill>
                <a:latin typeface="Franklin Gothic Book" pitchFamily="34" charset="0"/>
                <a:ea typeface="ヒラギノ角ゴ ProN W3" charset="-128"/>
                <a:sym typeface="Franklin Gothic Book" pitchFamily="34" charset="0"/>
              </a:defRPr>
            </a:lvl3pPr>
            <a:lvl4pPr marL="1600200" indent="-228600" eaLnBrk="0" hangingPunct="0">
              <a:defRPr sz="4200">
                <a:solidFill>
                  <a:srgbClr val="000000"/>
                </a:solidFill>
                <a:latin typeface="Franklin Gothic Book" pitchFamily="34" charset="0"/>
                <a:ea typeface="ヒラギノ角ゴ ProN W3" charset="-128"/>
                <a:sym typeface="Franklin Gothic Book" pitchFamily="34" charset="0"/>
              </a:defRPr>
            </a:lvl4pPr>
            <a:lvl5pPr marL="2057400" indent="-228600" eaLnBrk="0" hangingPunct="0">
              <a:defRPr sz="4200">
                <a:solidFill>
                  <a:srgbClr val="000000"/>
                </a:solidFill>
                <a:latin typeface="Franklin Gothic Book" pitchFamily="34" charset="0"/>
                <a:ea typeface="ヒラギノ角ゴ ProN W3" charset="-128"/>
                <a:sym typeface="Franklin Gothic Book" pitchFamily="34" charset="0"/>
              </a:defRPr>
            </a:lvl5pPr>
            <a:lvl6pPr marL="25146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6pPr>
            <a:lvl7pPr marL="29718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7pPr>
            <a:lvl8pPr marL="34290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8pPr>
            <a:lvl9pPr marL="38862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9pPr>
          </a:lstStyle>
          <a:p>
            <a:pPr algn="l"/>
            <a:r>
              <a:rPr lang="en-US" sz="6600" b="1" dirty="0"/>
              <a:t>Web services : Why and How</a:t>
            </a:r>
            <a:endParaRPr lang="en-US" sz="6400" dirty="0">
              <a:solidFill>
                <a:srgbClr val="2B2C2A"/>
              </a:solidFill>
              <a:latin typeface="Franklin Gothic Medium" pitchFamily="34" charset="0"/>
              <a:ea typeface="ヒラギノ角ゴ ProN W6" charset="-128"/>
              <a:sym typeface="Franklin Gothic Medium" pitchFamily="34" charset="0"/>
            </a:endParaRPr>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SOAP Web Services</a:t>
            </a:r>
          </a:p>
        </p:txBody>
      </p:sp>
      <p:graphicFrame>
        <p:nvGraphicFramePr>
          <p:cNvPr id="5" name="Content Placeholder 4"/>
          <p:cNvGraphicFramePr>
            <a:graphicFrameLocks noGrp="1"/>
          </p:cNvGraphicFramePr>
          <p:nvPr>
            <p:ph sz="half" idx="1"/>
            <p:extLst>
              <p:ext uri="{D42A27DB-BD31-4B8C-83A1-F6EECF244321}">
                <p14:modId xmlns:p14="http://schemas.microsoft.com/office/powerpoint/2010/main" val="3786010876"/>
              </p:ext>
            </p:extLst>
          </p:nvPr>
        </p:nvGraphicFramePr>
        <p:xfrm>
          <a:off x="1270000" y="2540000"/>
          <a:ext cx="10464800" cy="6959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10"/>
          </p:nvPr>
        </p:nvSpPr>
        <p:spPr/>
        <p:txBody>
          <a:bodyPr/>
          <a:lstStyle/>
          <a:p>
            <a:fld id="{80582A1A-5916-4CAF-9AD4-CD471870B49F}" type="slidenum">
              <a:rPr lang="en-US" smtClean="0"/>
              <a:pPr/>
              <a:t>10</a:t>
            </a:fld>
            <a:endParaRPr lang="en-US"/>
          </a:p>
        </p:txBody>
      </p:sp>
    </p:spTree>
    <p:extLst>
      <p:ext uri="{BB962C8B-B14F-4D97-AF65-F5344CB8AC3E}">
        <p14:creationId xmlns:p14="http://schemas.microsoft.com/office/powerpoint/2010/main" val="151740618"/>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UDDI</a:t>
            </a:r>
            <a:endParaRPr lang="en-IN" dirty="0"/>
          </a:p>
        </p:txBody>
      </p:sp>
      <p:graphicFrame>
        <p:nvGraphicFramePr>
          <p:cNvPr id="5" name="Content Placeholder 4"/>
          <p:cNvGraphicFramePr>
            <a:graphicFrameLocks noGrp="1"/>
          </p:cNvGraphicFramePr>
          <p:nvPr>
            <p:ph sz="half" idx="1"/>
            <p:extLst>
              <p:ext uri="{D42A27DB-BD31-4B8C-83A1-F6EECF244321}">
                <p14:modId xmlns:p14="http://schemas.microsoft.com/office/powerpoint/2010/main" val="3230633618"/>
              </p:ext>
            </p:extLst>
          </p:nvPr>
        </p:nvGraphicFramePr>
        <p:xfrm>
          <a:off x="1270000" y="2540000"/>
          <a:ext cx="10464800" cy="6959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10"/>
          </p:nvPr>
        </p:nvSpPr>
        <p:spPr/>
        <p:txBody>
          <a:bodyPr/>
          <a:lstStyle/>
          <a:p>
            <a:fld id="{80582A1A-5916-4CAF-9AD4-CD471870B49F}" type="slidenum">
              <a:rPr lang="en-US" smtClean="0"/>
              <a:pPr/>
              <a:t>11</a:t>
            </a:fld>
            <a:endParaRPr lang="en-US"/>
          </a:p>
        </p:txBody>
      </p:sp>
    </p:spTree>
    <p:extLst>
      <p:ext uri="{BB962C8B-B14F-4D97-AF65-F5344CB8AC3E}">
        <p14:creationId xmlns:p14="http://schemas.microsoft.com/office/powerpoint/2010/main" val="1078987948"/>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WSDL</a:t>
            </a:r>
            <a:endParaRPr lang="en-IN" dirty="0"/>
          </a:p>
        </p:txBody>
      </p:sp>
      <p:graphicFrame>
        <p:nvGraphicFramePr>
          <p:cNvPr id="5" name="Content Placeholder 4"/>
          <p:cNvGraphicFramePr>
            <a:graphicFrameLocks noGrp="1"/>
          </p:cNvGraphicFramePr>
          <p:nvPr>
            <p:ph sz="half" idx="1"/>
            <p:extLst>
              <p:ext uri="{D42A27DB-BD31-4B8C-83A1-F6EECF244321}">
                <p14:modId xmlns:p14="http://schemas.microsoft.com/office/powerpoint/2010/main" val="3022101693"/>
              </p:ext>
            </p:extLst>
          </p:nvPr>
        </p:nvGraphicFramePr>
        <p:xfrm>
          <a:off x="1270000" y="2540000"/>
          <a:ext cx="10464800" cy="6959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10"/>
          </p:nvPr>
        </p:nvSpPr>
        <p:spPr/>
        <p:txBody>
          <a:bodyPr/>
          <a:lstStyle/>
          <a:p>
            <a:fld id="{80582A1A-5916-4CAF-9AD4-CD471870B49F}" type="slidenum">
              <a:rPr lang="en-US" smtClean="0"/>
              <a:pPr/>
              <a:t>12</a:t>
            </a:fld>
            <a:endParaRPr lang="en-US"/>
          </a:p>
        </p:txBody>
      </p:sp>
    </p:spTree>
    <p:extLst>
      <p:ext uri="{BB962C8B-B14F-4D97-AF65-F5344CB8AC3E}">
        <p14:creationId xmlns:p14="http://schemas.microsoft.com/office/powerpoint/2010/main" val="2481205610"/>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SOAP</a:t>
            </a:r>
            <a:endParaRPr lang="en-IN" dirty="0"/>
          </a:p>
        </p:txBody>
      </p:sp>
      <p:graphicFrame>
        <p:nvGraphicFramePr>
          <p:cNvPr id="7" name="Content Placeholder 6"/>
          <p:cNvGraphicFramePr>
            <a:graphicFrameLocks noGrp="1"/>
          </p:cNvGraphicFramePr>
          <p:nvPr>
            <p:ph sz="half" idx="1"/>
            <p:extLst>
              <p:ext uri="{D42A27DB-BD31-4B8C-83A1-F6EECF244321}">
                <p14:modId xmlns:p14="http://schemas.microsoft.com/office/powerpoint/2010/main" val="3382548507"/>
              </p:ext>
            </p:extLst>
          </p:nvPr>
        </p:nvGraphicFramePr>
        <p:xfrm>
          <a:off x="1270000" y="2540000"/>
          <a:ext cx="10464800" cy="6959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10"/>
          </p:nvPr>
        </p:nvSpPr>
        <p:spPr/>
        <p:txBody>
          <a:bodyPr/>
          <a:lstStyle/>
          <a:p>
            <a:fld id="{80582A1A-5916-4CAF-9AD4-CD471870B49F}" type="slidenum">
              <a:rPr lang="en-US" smtClean="0"/>
              <a:pPr/>
              <a:t>13</a:t>
            </a:fld>
            <a:endParaRPr lang="en-US"/>
          </a:p>
        </p:txBody>
      </p:sp>
    </p:spTree>
    <p:extLst>
      <p:ext uri="{BB962C8B-B14F-4D97-AF65-F5344CB8AC3E}">
        <p14:creationId xmlns:p14="http://schemas.microsoft.com/office/powerpoint/2010/main" val="628380356"/>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SOAP RPC Style</a:t>
            </a:r>
            <a:endParaRPr lang="en-IN" dirty="0"/>
          </a:p>
        </p:txBody>
      </p:sp>
      <p:sp>
        <p:nvSpPr>
          <p:cNvPr id="4" name="Slide Number Placeholder 3"/>
          <p:cNvSpPr>
            <a:spLocks noGrp="1"/>
          </p:cNvSpPr>
          <p:nvPr>
            <p:ph type="sldNum" sz="quarter" idx="10"/>
          </p:nvPr>
        </p:nvSpPr>
        <p:spPr/>
        <p:txBody>
          <a:bodyPr/>
          <a:lstStyle/>
          <a:p>
            <a:fld id="{80582A1A-5916-4CAF-9AD4-CD471870B49F}" type="slidenum">
              <a:rPr lang="en-US" smtClean="0"/>
              <a:pPr/>
              <a:t>14</a:t>
            </a:fld>
            <a:endParaRPr lang="en-US"/>
          </a:p>
        </p:txBody>
      </p:sp>
      <p:pic>
        <p:nvPicPr>
          <p:cNvPr id="7" name="Content Placeholder 6"/>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541960" y="3508648"/>
            <a:ext cx="7932635" cy="5040858"/>
          </a:xfrm>
        </p:spPr>
      </p:pic>
    </p:spTree>
    <p:extLst>
      <p:ext uri="{BB962C8B-B14F-4D97-AF65-F5344CB8AC3E}">
        <p14:creationId xmlns:p14="http://schemas.microsoft.com/office/powerpoint/2010/main" val="3435286847"/>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SOAP Document Style</a:t>
            </a:r>
            <a:endParaRPr lang="en-IN" dirty="0"/>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541960" y="3004592"/>
            <a:ext cx="7658546" cy="5724877"/>
          </a:xfrm>
        </p:spPr>
      </p:pic>
      <p:sp>
        <p:nvSpPr>
          <p:cNvPr id="4" name="Slide Number Placeholder 3"/>
          <p:cNvSpPr>
            <a:spLocks noGrp="1"/>
          </p:cNvSpPr>
          <p:nvPr>
            <p:ph type="sldNum" sz="quarter" idx="10"/>
          </p:nvPr>
        </p:nvSpPr>
        <p:spPr/>
        <p:txBody>
          <a:bodyPr/>
          <a:lstStyle/>
          <a:p>
            <a:fld id="{80582A1A-5916-4CAF-9AD4-CD471870B49F}" type="slidenum">
              <a:rPr lang="en-US" smtClean="0"/>
              <a:pPr/>
              <a:t>15</a:t>
            </a:fld>
            <a:endParaRPr lang="en-US"/>
          </a:p>
        </p:txBody>
      </p:sp>
    </p:spTree>
    <p:extLst>
      <p:ext uri="{BB962C8B-B14F-4D97-AF65-F5344CB8AC3E}">
        <p14:creationId xmlns:p14="http://schemas.microsoft.com/office/powerpoint/2010/main" val="2414086185"/>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Examples</a:t>
            </a:r>
            <a:endParaRPr lang="en-IN" dirty="0"/>
          </a:p>
        </p:txBody>
      </p:sp>
      <p:sp>
        <p:nvSpPr>
          <p:cNvPr id="4" name="Slide Number Placeholder 3"/>
          <p:cNvSpPr>
            <a:spLocks noGrp="1"/>
          </p:cNvSpPr>
          <p:nvPr>
            <p:ph type="sldNum" sz="quarter" idx="10"/>
          </p:nvPr>
        </p:nvSpPr>
        <p:spPr/>
        <p:txBody>
          <a:bodyPr/>
          <a:lstStyle/>
          <a:p>
            <a:fld id="{80582A1A-5916-4CAF-9AD4-CD471870B49F}" type="slidenum">
              <a:rPr lang="en-US" smtClean="0"/>
              <a:pPr/>
              <a:t>16</a:t>
            </a:fld>
            <a:endParaRPr lang="en-US"/>
          </a:p>
        </p:txBody>
      </p:sp>
      <p:graphicFrame>
        <p:nvGraphicFramePr>
          <p:cNvPr id="7" name="Content Placeholder 6"/>
          <p:cNvGraphicFramePr>
            <a:graphicFrameLocks noGrp="1"/>
          </p:cNvGraphicFramePr>
          <p:nvPr>
            <p:ph sz="half" idx="1"/>
            <p:extLst>
              <p:ext uri="{D42A27DB-BD31-4B8C-83A1-F6EECF244321}">
                <p14:modId xmlns:p14="http://schemas.microsoft.com/office/powerpoint/2010/main" val="3513499513"/>
              </p:ext>
            </p:extLst>
          </p:nvPr>
        </p:nvGraphicFramePr>
        <p:xfrm>
          <a:off x="1270000" y="2540000"/>
          <a:ext cx="10464800" cy="6959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82421130"/>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smtClean="0"/>
              <a:t>Snarky Questions?</a:t>
            </a:r>
            <a:endParaRPr lang="en-IN" dirty="0"/>
          </a:p>
        </p:txBody>
      </p:sp>
      <p:graphicFrame>
        <p:nvGraphicFramePr>
          <p:cNvPr id="5" name="Content Placeholder 4"/>
          <p:cNvGraphicFramePr>
            <a:graphicFrameLocks noGrp="1"/>
          </p:cNvGraphicFramePr>
          <p:nvPr>
            <p:ph sz="half" idx="1"/>
            <p:extLst>
              <p:ext uri="{D42A27DB-BD31-4B8C-83A1-F6EECF244321}">
                <p14:modId xmlns:p14="http://schemas.microsoft.com/office/powerpoint/2010/main" val="4026957646"/>
              </p:ext>
            </p:extLst>
          </p:nvPr>
        </p:nvGraphicFramePr>
        <p:xfrm>
          <a:off x="1270000" y="2540000"/>
          <a:ext cx="10464800" cy="6959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10"/>
          </p:nvPr>
        </p:nvSpPr>
        <p:spPr/>
        <p:txBody>
          <a:bodyPr/>
          <a:lstStyle/>
          <a:p>
            <a:fld id="{80582A1A-5916-4CAF-9AD4-CD471870B49F}" type="slidenum">
              <a:rPr lang="en-US" smtClean="0"/>
              <a:pPr/>
              <a:t>17</a:t>
            </a:fld>
            <a:endParaRPr lang="en-US"/>
          </a:p>
        </p:txBody>
      </p:sp>
    </p:spTree>
    <p:extLst>
      <p:ext uri="{BB962C8B-B14F-4D97-AF65-F5344CB8AC3E}">
        <p14:creationId xmlns:p14="http://schemas.microsoft.com/office/powerpoint/2010/main" val="2761983636"/>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Anything easier?</a:t>
            </a:r>
            <a:endParaRPr lang="en-IN" dirty="0"/>
          </a:p>
        </p:txBody>
      </p:sp>
      <p:graphicFrame>
        <p:nvGraphicFramePr>
          <p:cNvPr id="5" name="Content Placeholder 4"/>
          <p:cNvGraphicFramePr>
            <a:graphicFrameLocks noGrp="1"/>
          </p:cNvGraphicFramePr>
          <p:nvPr>
            <p:ph sz="half" idx="1"/>
            <p:extLst>
              <p:ext uri="{D42A27DB-BD31-4B8C-83A1-F6EECF244321}">
                <p14:modId xmlns:p14="http://schemas.microsoft.com/office/powerpoint/2010/main" val="2531883791"/>
              </p:ext>
            </p:extLst>
          </p:nvPr>
        </p:nvGraphicFramePr>
        <p:xfrm>
          <a:off x="1270000" y="2540000"/>
          <a:ext cx="10464800" cy="6959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10"/>
          </p:nvPr>
        </p:nvSpPr>
        <p:spPr/>
        <p:txBody>
          <a:bodyPr/>
          <a:lstStyle/>
          <a:p>
            <a:fld id="{80582A1A-5916-4CAF-9AD4-CD471870B49F}" type="slidenum">
              <a:rPr lang="en-US" smtClean="0"/>
              <a:pPr/>
              <a:t>18</a:t>
            </a:fld>
            <a:endParaRPr lang="en-US"/>
          </a:p>
        </p:txBody>
      </p:sp>
    </p:spTree>
    <p:extLst>
      <p:ext uri="{BB962C8B-B14F-4D97-AF65-F5344CB8AC3E}">
        <p14:creationId xmlns:p14="http://schemas.microsoft.com/office/powerpoint/2010/main" val="3396742559"/>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REST</a:t>
            </a:r>
            <a:endParaRPr lang="en-IN" dirty="0"/>
          </a:p>
        </p:txBody>
      </p:sp>
      <p:graphicFrame>
        <p:nvGraphicFramePr>
          <p:cNvPr id="5" name="Content Placeholder 4"/>
          <p:cNvGraphicFramePr>
            <a:graphicFrameLocks noGrp="1"/>
          </p:cNvGraphicFramePr>
          <p:nvPr>
            <p:ph sz="half" idx="1"/>
            <p:extLst>
              <p:ext uri="{D42A27DB-BD31-4B8C-83A1-F6EECF244321}">
                <p14:modId xmlns:p14="http://schemas.microsoft.com/office/powerpoint/2010/main" val="830385502"/>
              </p:ext>
            </p:extLst>
          </p:nvPr>
        </p:nvGraphicFramePr>
        <p:xfrm>
          <a:off x="1270000" y="2540000"/>
          <a:ext cx="10464800" cy="6959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10"/>
          </p:nvPr>
        </p:nvSpPr>
        <p:spPr/>
        <p:txBody>
          <a:bodyPr/>
          <a:lstStyle/>
          <a:p>
            <a:fld id="{80582A1A-5916-4CAF-9AD4-CD471870B49F}" type="slidenum">
              <a:rPr lang="en-US" smtClean="0"/>
              <a:pPr/>
              <a:t>19</a:t>
            </a:fld>
            <a:endParaRPr lang="en-US"/>
          </a:p>
        </p:txBody>
      </p:sp>
    </p:spTree>
    <p:extLst>
      <p:ext uri="{BB962C8B-B14F-4D97-AF65-F5344CB8AC3E}">
        <p14:creationId xmlns:p14="http://schemas.microsoft.com/office/powerpoint/2010/main" val="2621357037"/>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altLang="en-US" dirty="0"/>
              <a:t>Roadmap</a:t>
            </a:r>
            <a:endParaRPr lang="en-IN" dirty="0"/>
          </a:p>
        </p:txBody>
      </p:sp>
      <p:graphicFrame>
        <p:nvGraphicFramePr>
          <p:cNvPr id="5" name="Content Placeholder 4"/>
          <p:cNvGraphicFramePr>
            <a:graphicFrameLocks noGrp="1"/>
          </p:cNvGraphicFramePr>
          <p:nvPr>
            <p:ph sz="half" idx="1"/>
            <p:extLst>
              <p:ext uri="{D42A27DB-BD31-4B8C-83A1-F6EECF244321}">
                <p14:modId xmlns:p14="http://schemas.microsoft.com/office/powerpoint/2010/main" val="599451886"/>
              </p:ext>
            </p:extLst>
          </p:nvPr>
        </p:nvGraphicFramePr>
        <p:xfrm>
          <a:off x="1270000" y="2540000"/>
          <a:ext cx="10464800" cy="6959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10"/>
          </p:nvPr>
        </p:nvSpPr>
        <p:spPr/>
        <p:txBody>
          <a:bodyPr/>
          <a:lstStyle/>
          <a:p>
            <a:fld id="{80582A1A-5916-4CAF-9AD4-CD471870B49F}" type="slidenum">
              <a:rPr lang="en-US" smtClean="0"/>
              <a:pPr/>
              <a:t>2</a:t>
            </a:fld>
            <a:endParaRPr lang="en-US"/>
          </a:p>
        </p:txBody>
      </p:sp>
    </p:spTree>
    <p:extLst>
      <p:ext uri="{BB962C8B-B14F-4D97-AF65-F5344CB8AC3E}">
        <p14:creationId xmlns:p14="http://schemas.microsoft.com/office/powerpoint/2010/main" val="3748525987"/>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Noun</a:t>
            </a:r>
            <a:endParaRPr lang="en-IN" dirty="0"/>
          </a:p>
        </p:txBody>
      </p:sp>
      <p:graphicFrame>
        <p:nvGraphicFramePr>
          <p:cNvPr id="5" name="Content Placeholder 4"/>
          <p:cNvGraphicFramePr>
            <a:graphicFrameLocks noGrp="1"/>
          </p:cNvGraphicFramePr>
          <p:nvPr>
            <p:ph sz="half" idx="1"/>
            <p:extLst>
              <p:ext uri="{D42A27DB-BD31-4B8C-83A1-F6EECF244321}">
                <p14:modId xmlns:p14="http://schemas.microsoft.com/office/powerpoint/2010/main" val="2824764355"/>
              </p:ext>
            </p:extLst>
          </p:nvPr>
        </p:nvGraphicFramePr>
        <p:xfrm>
          <a:off x="1270000" y="2540000"/>
          <a:ext cx="10464800" cy="6959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10"/>
          </p:nvPr>
        </p:nvSpPr>
        <p:spPr/>
        <p:txBody>
          <a:bodyPr/>
          <a:lstStyle/>
          <a:p>
            <a:fld id="{80582A1A-5916-4CAF-9AD4-CD471870B49F}" type="slidenum">
              <a:rPr lang="en-US" smtClean="0"/>
              <a:pPr/>
              <a:t>20</a:t>
            </a:fld>
            <a:endParaRPr lang="en-US"/>
          </a:p>
        </p:txBody>
      </p:sp>
    </p:spTree>
    <p:extLst>
      <p:ext uri="{BB962C8B-B14F-4D97-AF65-F5344CB8AC3E}">
        <p14:creationId xmlns:p14="http://schemas.microsoft.com/office/powerpoint/2010/main" val="3373342463"/>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Verb</a:t>
            </a:r>
            <a:endParaRPr lang="en-IN" dirty="0"/>
          </a:p>
        </p:txBody>
      </p:sp>
      <p:graphicFrame>
        <p:nvGraphicFramePr>
          <p:cNvPr id="5" name="Content Placeholder 4"/>
          <p:cNvGraphicFramePr>
            <a:graphicFrameLocks noGrp="1"/>
          </p:cNvGraphicFramePr>
          <p:nvPr>
            <p:ph sz="half" idx="1"/>
            <p:extLst>
              <p:ext uri="{D42A27DB-BD31-4B8C-83A1-F6EECF244321}">
                <p14:modId xmlns:p14="http://schemas.microsoft.com/office/powerpoint/2010/main" val="2978629030"/>
              </p:ext>
            </p:extLst>
          </p:nvPr>
        </p:nvGraphicFramePr>
        <p:xfrm>
          <a:off x="1270000" y="2540000"/>
          <a:ext cx="10464800" cy="6959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10"/>
          </p:nvPr>
        </p:nvSpPr>
        <p:spPr/>
        <p:txBody>
          <a:bodyPr/>
          <a:lstStyle/>
          <a:p>
            <a:fld id="{80582A1A-5916-4CAF-9AD4-CD471870B49F}" type="slidenum">
              <a:rPr lang="en-US" smtClean="0"/>
              <a:pPr/>
              <a:t>21</a:t>
            </a:fld>
            <a:endParaRPr lang="en-US"/>
          </a:p>
        </p:txBody>
      </p:sp>
    </p:spTree>
    <p:extLst>
      <p:ext uri="{BB962C8B-B14F-4D97-AF65-F5344CB8AC3E}">
        <p14:creationId xmlns:p14="http://schemas.microsoft.com/office/powerpoint/2010/main" val="2443894365"/>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Four verb for each noun</a:t>
            </a:r>
            <a:endParaRPr lang="en-IN" dirty="0"/>
          </a:p>
        </p:txBody>
      </p:sp>
      <p:graphicFrame>
        <p:nvGraphicFramePr>
          <p:cNvPr id="5" name="Content Placeholder 4"/>
          <p:cNvGraphicFramePr>
            <a:graphicFrameLocks noGrp="1"/>
          </p:cNvGraphicFramePr>
          <p:nvPr>
            <p:ph sz="half" idx="1"/>
            <p:extLst>
              <p:ext uri="{D42A27DB-BD31-4B8C-83A1-F6EECF244321}">
                <p14:modId xmlns:p14="http://schemas.microsoft.com/office/powerpoint/2010/main" val="307114562"/>
              </p:ext>
            </p:extLst>
          </p:nvPr>
        </p:nvGraphicFramePr>
        <p:xfrm>
          <a:off x="1270000" y="2540000"/>
          <a:ext cx="10464800" cy="6959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10"/>
          </p:nvPr>
        </p:nvSpPr>
        <p:spPr/>
        <p:txBody>
          <a:bodyPr/>
          <a:lstStyle/>
          <a:p>
            <a:fld id="{80582A1A-5916-4CAF-9AD4-CD471870B49F}" type="slidenum">
              <a:rPr lang="en-US" smtClean="0"/>
              <a:pPr/>
              <a:t>22</a:t>
            </a:fld>
            <a:endParaRPr lang="en-US"/>
          </a:p>
        </p:txBody>
      </p:sp>
    </p:spTree>
    <p:extLst>
      <p:ext uri="{BB962C8B-B14F-4D97-AF65-F5344CB8AC3E}">
        <p14:creationId xmlns:p14="http://schemas.microsoft.com/office/powerpoint/2010/main" val="4172321667"/>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altLang="en-US" dirty="0" smtClean="0"/>
              <a:t>Representation</a:t>
            </a:r>
            <a:endParaRPr lang="en-IN" dirty="0"/>
          </a:p>
        </p:txBody>
      </p:sp>
      <p:graphicFrame>
        <p:nvGraphicFramePr>
          <p:cNvPr id="5" name="Content Placeholder 4"/>
          <p:cNvGraphicFramePr>
            <a:graphicFrameLocks noGrp="1"/>
          </p:cNvGraphicFramePr>
          <p:nvPr>
            <p:ph sz="half" idx="1"/>
            <p:extLst>
              <p:ext uri="{D42A27DB-BD31-4B8C-83A1-F6EECF244321}">
                <p14:modId xmlns:p14="http://schemas.microsoft.com/office/powerpoint/2010/main" val="3660474145"/>
              </p:ext>
            </p:extLst>
          </p:nvPr>
        </p:nvGraphicFramePr>
        <p:xfrm>
          <a:off x="1270000" y="2540000"/>
          <a:ext cx="10464800" cy="6959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10"/>
          </p:nvPr>
        </p:nvSpPr>
        <p:spPr/>
        <p:txBody>
          <a:bodyPr/>
          <a:lstStyle/>
          <a:p>
            <a:fld id="{80582A1A-5916-4CAF-9AD4-CD471870B49F}" type="slidenum">
              <a:rPr lang="en-US" smtClean="0"/>
              <a:pPr/>
              <a:t>23</a:t>
            </a:fld>
            <a:endParaRPr lang="en-US"/>
          </a:p>
        </p:txBody>
      </p:sp>
    </p:spTree>
    <p:extLst>
      <p:ext uri="{BB962C8B-B14F-4D97-AF65-F5344CB8AC3E}">
        <p14:creationId xmlns:p14="http://schemas.microsoft.com/office/powerpoint/2010/main" val="831319844"/>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Web pages as resources</a:t>
            </a:r>
            <a:endParaRPr lang="en-IN" dirty="0"/>
          </a:p>
        </p:txBody>
      </p:sp>
      <p:graphicFrame>
        <p:nvGraphicFramePr>
          <p:cNvPr id="5" name="Content Placeholder 4"/>
          <p:cNvGraphicFramePr>
            <a:graphicFrameLocks noGrp="1"/>
          </p:cNvGraphicFramePr>
          <p:nvPr>
            <p:ph sz="half" idx="1"/>
            <p:extLst>
              <p:ext uri="{D42A27DB-BD31-4B8C-83A1-F6EECF244321}">
                <p14:modId xmlns:p14="http://schemas.microsoft.com/office/powerpoint/2010/main" val="3620896942"/>
              </p:ext>
            </p:extLst>
          </p:nvPr>
        </p:nvGraphicFramePr>
        <p:xfrm>
          <a:off x="1270000" y="2540000"/>
          <a:ext cx="10464800" cy="6959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10"/>
          </p:nvPr>
        </p:nvSpPr>
        <p:spPr/>
        <p:txBody>
          <a:bodyPr/>
          <a:lstStyle/>
          <a:p>
            <a:fld id="{80582A1A-5916-4CAF-9AD4-CD471870B49F}" type="slidenum">
              <a:rPr lang="en-US" smtClean="0"/>
              <a:pPr/>
              <a:t>24</a:t>
            </a:fld>
            <a:endParaRPr lang="en-US"/>
          </a:p>
        </p:txBody>
      </p:sp>
    </p:spTree>
    <p:extLst>
      <p:ext uri="{BB962C8B-B14F-4D97-AF65-F5344CB8AC3E}">
        <p14:creationId xmlns:p14="http://schemas.microsoft.com/office/powerpoint/2010/main" val="101266967"/>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altLang="en-US" sz="6600" dirty="0"/>
              <a:t>“My boss just wants it</a:t>
            </a:r>
            <a:br>
              <a:rPr lang="en-GB" altLang="en-US" sz="6600" dirty="0"/>
            </a:br>
            <a:r>
              <a:rPr lang="en-GB" altLang="en-US" sz="6600" dirty="0"/>
              <a:t>on time and under budget”</a:t>
            </a:r>
            <a:endParaRPr lang="en-IN" dirty="0"/>
          </a:p>
        </p:txBody>
      </p:sp>
      <p:graphicFrame>
        <p:nvGraphicFramePr>
          <p:cNvPr id="5" name="Content Placeholder 4"/>
          <p:cNvGraphicFramePr>
            <a:graphicFrameLocks noGrp="1"/>
          </p:cNvGraphicFramePr>
          <p:nvPr>
            <p:ph sz="half" idx="1"/>
            <p:extLst>
              <p:ext uri="{D42A27DB-BD31-4B8C-83A1-F6EECF244321}">
                <p14:modId xmlns:p14="http://schemas.microsoft.com/office/powerpoint/2010/main" val="2069784720"/>
              </p:ext>
            </p:extLst>
          </p:nvPr>
        </p:nvGraphicFramePr>
        <p:xfrm>
          <a:off x="1270000" y="2540000"/>
          <a:ext cx="10464800" cy="6959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10"/>
          </p:nvPr>
        </p:nvSpPr>
        <p:spPr/>
        <p:txBody>
          <a:bodyPr/>
          <a:lstStyle/>
          <a:p>
            <a:fld id="{80582A1A-5916-4CAF-9AD4-CD471870B49F}" type="slidenum">
              <a:rPr lang="en-US" smtClean="0"/>
              <a:pPr/>
              <a:t>25</a:t>
            </a:fld>
            <a:endParaRPr lang="en-US"/>
          </a:p>
        </p:txBody>
      </p:sp>
    </p:spTree>
    <p:extLst>
      <p:ext uri="{BB962C8B-B14F-4D97-AF65-F5344CB8AC3E}">
        <p14:creationId xmlns:p14="http://schemas.microsoft.com/office/powerpoint/2010/main" val="3809695148"/>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Power of XML</a:t>
            </a:r>
            <a:endParaRPr lang="en-IN" dirty="0"/>
          </a:p>
        </p:txBody>
      </p:sp>
      <p:graphicFrame>
        <p:nvGraphicFramePr>
          <p:cNvPr id="5" name="Content Placeholder 4"/>
          <p:cNvGraphicFramePr>
            <a:graphicFrameLocks noGrp="1"/>
          </p:cNvGraphicFramePr>
          <p:nvPr>
            <p:ph sz="half" idx="1"/>
            <p:extLst>
              <p:ext uri="{D42A27DB-BD31-4B8C-83A1-F6EECF244321}">
                <p14:modId xmlns:p14="http://schemas.microsoft.com/office/powerpoint/2010/main" val="2010963860"/>
              </p:ext>
            </p:extLst>
          </p:nvPr>
        </p:nvGraphicFramePr>
        <p:xfrm>
          <a:off x="1270000" y="2540000"/>
          <a:ext cx="10464800" cy="6959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10"/>
          </p:nvPr>
        </p:nvSpPr>
        <p:spPr/>
        <p:txBody>
          <a:bodyPr/>
          <a:lstStyle/>
          <a:p>
            <a:fld id="{80582A1A-5916-4CAF-9AD4-CD471870B49F}" type="slidenum">
              <a:rPr lang="en-US" smtClean="0"/>
              <a:pPr/>
              <a:t>26</a:t>
            </a:fld>
            <a:endParaRPr lang="en-US"/>
          </a:p>
        </p:txBody>
      </p:sp>
    </p:spTree>
    <p:extLst>
      <p:ext uri="{BB962C8B-B14F-4D97-AF65-F5344CB8AC3E}">
        <p14:creationId xmlns:p14="http://schemas.microsoft.com/office/powerpoint/2010/main" val="843533192"/>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WADL</a:t>
            </a:r>
            <a:endParaRPr lang="en-IN" dirty="0"/>
          </a:p>
        </p:txBody>
      </p:sp>
      <p:sp>
        <p:nvSpPr>
          <p:cNvPr id="4" name="Slide Number Placeholder 3"/>
          <p:cNvSpPr>
            <a:spLocks noGrp="1"/>
          </p:cNvSpPr>
          <p:nvPr>
            <p:ph type="sldNum" sz="quarter" idx="10"/>
          </p:nvPr>
        </p:nvSpPr>
        <p:spPr/>
        <p:txBody>
          <a:bodyPr/>
          <a:lstStyle/>
          <a:p>
            <a:fld id="{80582A1A-5916-4CAF-9AD4-CD471870B49F}" type="slidenum">
              <a:rPr lang="en-US" smtClean="0"/>
              <a:pPr/>
              <a:t>27</a:t>
            </a:fld>
            <a:endParaRPr lang="en-US"/>
          </a:p>
        </p:txBody>
      </p:sp>
      <p:graphicFrame>
        <p:nvGraphicFramePr>
          <p:cNvPr id="5" name="Content Placeholder 4"/>
          <p:cNvGraphicFramePr>
            <a:graphicFrameLocks noGrp="1"/>
          </p:cNvGraphicFramePr>
          <p:nvPr>
            <p:ph sz="half" idx="1"/>
            <p:extLst>
              <p:ext uri="{D42A27DB-BD31-4B8C-83A1-F6EECF244321}">
                <p14:modId xmlns:p14="http://schemas.microsoft.com/office/powerpoint/2010/main" val="867044826"/>
              </p:ext>
            </p:extLst>
          </p:nvPr>
        </p:nvGraphicFramePr>
        <p:xfrm>
          <a:off x="1270000" y="2540000"/>
          <a:ext cx="10464800" cy="6959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99181652"/>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smtClean="0"/>
              <a:t>Snarky Questions?</a:t>
            </a:r>
            <a:endParaRPr lang="en-IN" dirty="0"/>
          </a:p>
        </p:txBody>
      </p:sp>
      <p:graphicFrame>
        <p:nvGraphicFramePr>
          <p:cNvPr id="5" name="Content Placeholder 4"/>
          <p:cNvGraphicFramePr>
            <a:graphicFrameLocks noGrp="1"/>
          </p:cNvGraphicFramePr>
          <p:nvPr>
            <p:ph sz="half" idx="1"/>
          </p:nvPr>
        </p:nvGraphicFramePr>
        <p:xfrm>
          <a:off x="1270000" y="2540000"/>
          <a:ext cx="10464800" cy="6959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10"/>
          </p:nvPr>
        </p:nvSpPr>
        <p:spPr/>
        <p:txBody>
          <a:bodyPr/>
          <a:lstStyle/>
          <a:p>
            <a:fld id="{80582A1A-5916-4CAF-9AD4-CD471870B49F}" type="slidenum">
              <a:rPr lang="en-US" smtClean="0"/>
              <a:pPr/>
              <a:t>28</a:t>
            </a:fld>
            <a:endParaRPr lang="en-US"/>
          </a:p>
        </p:txBody>
      </p:sp>
    </p:spTree>
    <p:extLst>
      <p:ext uri="{BB962C8B-B14F-4D97-AF65-F5344CB8AC3E}">
        <p14:creationId xmlns:p14="http://schemas.microsoft.com/office/powerpoint/2010/main" val="3562558508"/>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altLang="en-US" dirty="0"/>
              <a:t>The killer argument</a:t>
            </a:r>
            <a:endParaRPr lang="en-IN" dirty="0"/>
          </a:p>
        </p:txBody>
      </p:sp>
      <p:graphicFrame>
        <p:nvGraphicFramePr>
          <p:cNvPr id="5" name="Content Placeholder 4"/>
          <p:cNvGraphicFramePr>
            <a:graphicFrameLocks noGrp="1"/>
          </p:cNvGraphicFramePr>
          <p:nvPr>
            <p:ph sz="half" idx="1"/>
            <p:extLst>
              <p:ext uri="{D42A27DB-BD31-4B8C-83A1-F6EECF244321}">
                <p14:modId xmlns:p14="http://schemas.microsoft.com/office/powerpoint/2010/main" val="3195172000"/>
              </p:ext>
            </p:extLst>
          </p:nvPr>
        </p:nvGraphicFramePr>
        <p:xfrm>
          <a:off x="1270000" y="2540000"/>
          <a:ext cx="10464800" cy="6959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10"/>
          </p:nvPr>
        </p:nvSpPr>
        <p:spPr/>
        <p:txBody>
          <a:bodyPr/>
          <a:lstStyle/>
          <a:p>
            <a:fld id="{80582A1A-5916-4CAF-9AD4-CD471870B49F}" type="slidenum">
              <a:rPr lang="en-US" smtClean="0"/>
              <a:pPr/>
              <a:t>29</a:t>
            </a:fld>
            <a:endParaRPr lang="en-US"/>
          </a:p>
        </p:txBody>
      </p:sp>
    </p:spTree>
    <p:extLst>
      <p:ext uri="{BB962C8B-B14F-4D97-AF65-F5344CB8AC3E}">
        <p14:creationId xmlns:p14="http://schemas.microsoft.com/office/powerpoint/2010/main" val="4025888269"/>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Rules of engagement</a:t>
            </a:r>
          </a:p>
        </p:txBody>
      </p:sp>
      <p:graphicFrame>
        <p:nvGraphicFramePr>
          <p:cNvPr id="5" name="Content Placeholder 4"/>
          <p:cNvGraphicFramePr>
            <a:graphicFrameLocks noGrp="1"/>
          </p:cNvGraphicFramePr>
          <p:nvPr>
            <p:ph sz="half" idx="1"/>
            <p:extLst>
              <p:ext uri="{D42A27DB-BD31-4B8C-83A1-F6EECF244321}">
                <p14:modId xmlns:p14="http://schemas.microsoft.com/office/powerpoint/2010/main" val="4291605219"/>
              </p:ext>
            </p:extLst>
          </p:nvPr>
        </p:nvGraphicFramePr>
        <p:xfrm>
          <a:off x="1270000" y="2540000"/>
          <a:ext cx="10464800" cy="6959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10"/>
          </p:nvPr>
        </p:nvSpPr>
        <p:spPr/>
        <p:txBody>
          <a:bodyPr/>
          <a:lstStyle/>
          <a:p>
            <a:fld id="{80582A1A-5916-4CAF-9AD4-CD471870B49F}" type="slidenum">
              <a:rPr lang="en-US" smtClean="0"/>
              <a:pPr/>
              <a:t>3</a:t>
            </a:fld>
            <a:endParaRPr lang="en-US"/>
          </a:p>
        </p:txBody>
      </p:sp>
    </p:spTree>
    <p:extLst>
      <p:ext uri="{BB962C8B-B14F-4D97-AF65-F5344CB8AC3E}">
        <p14:creationId xmlns:p14="http://schemas.microsoft.com/office/powerpoint/2010/main" val="309589086"/>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N-Tier Architecture</a:t>
            </a:r>
            <a:endParaRPr lang="en-IN" dirty="0"/>
          </a:p>
        </p:txBody>
      </p:sp>
      <p:pic>
        <p:nvPicPr>
          <p:cNvPr id="6" name="Content Placeholder 5"/>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135733" y="2586466"/>
            <a:ext cx="4733333" cy="6866667"/>
          </a:xfrm>
        </p:spPr>
      </p:pic>
      <p:sp>
        <p:nvSpPr>
          <p:cNvPr id="4" name="Slide Number Placeholder 3"/>
          <p:cNvSpPr>
            <a:spLocks noGrp="1"/>
          </p:cNvSpPr>
          <p:nvPr>
            <p:ph type="sldNum" sz="quarter" idx="10"/>
          </p:nvPr>
        </p:nvSpPr>
        <p:spPr/>
        <p:txBody>
          <a:bodyPr/>
          <a:lstStyle/>
          <a:p>
            <a:fld id="{80582A1A-5916-4CAF-9AD4-CD471870B49F}" type="slidenum">
              <a:rPr lang="en-US" smtClean="0"/>
              <a:pPr/>
              <a:t>30</a:t>
            </a:fld>
            <a:endParaRPr lang="en-US"/>
          </a:p>
        </p:txBody>
      </p:sp>
    </p:spTree>
    <p:extLst>
      <p:ext uri="{BB962C8B-B14F-4D97-AF65-F5344CB8AC3E}">
        <p14:creationId xmlns:p14="http://schemas.microsoft.com/office/powerpoint/2010/main" val="860525142"/>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altLang="en-US" dirty="0"/>
              <a:t>Scaling?  Well...</a:t>
            </a:r>
            <a:endParaRPr lang="en-IN" dirty="0"/>
          </a:p>
        </p:txBody>
      </p:sp>
      <p:graphicFrame>
        <p:nvGraphicFramePr>
          <p:cNvPr id="5" name="Content Placeholder 4"/>
          <p:cNvGraphicFramePr>
            <a:graphicFrameLocks noGrp="1"/>
          </p:cNvGraphicFramePr>
          <p:nvPr>
            <p:ph sz="half" idx="1"/>
            <p:extLst>
              <p:ext uri="{D42A27DB-BD31-4B8C-83A1-F6EECF244321}">
                <p14:modId xmlns:p14="http://schemas.microsoft.com/office/powerpoint/2010/main" val="2562829635"/>
              </p:ext>
            </p:extLst>
          </p:nvPr>
        </p:nvGraphicFramePr>
        <p:xfrm>
          <a:off x="1270000" y="2540000"/>
          <a:ext cx="10464800" cy="6959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10"/>
          </p:nvPr>
        </p:nvSpPr>
        <p:spPr/>
        <p:txBody>
          <a:bodyPr/>
          <a:lstStyle/>
          <a:p>
            <a:fld id="{80582A1A-5916-4CAF-9AD4-CD471870B49F}" type="slidenum">
              <a:rPr lang="en-US" smtClean="0"/>
              <a:pPr/>
              <a:t>31</a:t>
            </a:fld>
            <a:endParaRPr lang="en-US"/>
          </a:p>
        </p:txBody>
      </p:sp>
    </p:spTree>
    <p:extLst>
      <p:ext uri="{BB962C8B-B14F-4D97-AF65-F5344CB8AC3E}">
        <p14:creationId xmlns:p14="http://schemas.microsoft.com/office/powerpoint/2010/main" val="2421350160"/>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smtClean="0"/>
              <a:t>Snarky Questions?</a:t>
            </a:r>
            <a:endParaRPr lang="en-IN" dirty="0"/>
          </a:p>
        </p:txBody>
      </p:sp>
      <p:graphicFrame>
        <p:nvGraphicFramePr>
          <p:cNvPr id="5" name="Content Placeholder 4"/>
          <p:cNvGraphicFramePr>
            <a:graphicFrameLocks noGrp="1"/>
          </p:cNvGraphicFramePr>
          <p:nvPr>
            <p:ph sz="half" idx="1"/>
          </p:nvPr>
        </p:nvGraphicFramePr>
        <p:xfrm>
          <a:off x="1270000" y="2540000"/>
          <a:ext cx="10464800" cy="6959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10"/>
          </p:nvPr>
        </p:nvSpPr>
        <p:spPr/>
        <p:txBody>
          <a:bodyPr/>
          <a:lstStyle/>
          <a:p>
            <a:fld id="{80582A1A-5916-4CAF-9AD4-CD471870B49F}" type="slidenum">
              <a:rPr lang="en-US" smtClean="0"/>
              <a:pPr/>
              <a:t>32</a:t>
            </a:fld>
            <a:endParaRPr lang="en-US"/>
          </a:p>
        </p:txBody>
      </p:sp>
    </p:spTree>
    <p:extLst>
      <p:ext uri="{BB962C8B-B14F-4D97-AF65-F5344CB8AC3E}">
        <p14:creationId xmlns:p14="http://schemas.microsoft.com/office/powerpoint/2010/main" val="2543678803"/>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altLang="en-US" dirty="0"/>
              <a:t>What’s a Web Service?</a:t>
            </a:r>
            <a:endParaRPr lang="en-IN" dirty="0"/>
          </a:p>
        </p:txBody>
      </p:sp>
      <p:graphicFrame>
        <p:nvGraphicFramePr>
          <p:cNvPr id="5" name="Content Placeholder 4"/>
          <p:cNvGraphicFramePr>
            <a:graphicFrameLocks noGrp="1"/>
          </p:cNvGraphicFramePr>
          <p:nvPr>
            <p:ph sz="half" idx="1"/>
            <p:extLst>
              <p:ext uri="{D42A27DB-BD31-4B8C-83A1-F6EECF244321}">
                <p14:modId xmlns:p14="http://schemas.microsoft.com/office/powerpoint/2010/main" val="4141339353"/>
              </p:ext>
            </p:extLst>
          </p:nvPr>
        </p:nvGraphicFramePr>
        <p:xfrm>
          <a:off x="1270000" y="2540000"/>
          <a:ext cx="10464800" cy="6959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10"/>
          </p:nvPr>
        </p:nvSpPr>
        <p:spPr/>
        <p:txBody>
          <a:bodyPr/>
          <a:lstStyle/>
          <a:p>
            <a:fld id="{80582A1A-5916-4CAF-9AD4-CD471870B49F}" type="slidenum">
              <a:rPr lang="en-US" smtClean="0"/>
              <a:pPr/>
              <a:t>4</a:t>
            </a:fld>
            <a:endParaRPr lang="en-US"/>
          </a:p>
        </p:txBody>
      </p:sp>
    </p:spTree>
    <p:extLst>
      <p:ext uri="{BB962C8B-B14F-4D97-AF65-F5344CB8AC3E}">
        <p14:creationId xmlns:p14="http://schemas.microsoft.com/office/powerpoint/2010/main" val="1962501141"/>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en-US" dirty="0" smtClean="0"/>
              <a:t>Origins Of Web-Service</a:t>
            </a:r>
            <a:endParaRPr lang="en-US" dirty="0"/>
          </a:p>
        </p:txBody>
      </p:sp>
      <p:sp>
        <p:nvSpPr>
          <p:cNvPr id="4" name="Slide Number Placeholder 3"/>
          <p:cNvSpPr>
            <a:spLocks noGrp="1"/>
          </p:cNvSpPr>
          <p:nvPr>
            <p:ph type="sldNum" sz="quarter" idx="10"/>
          </p:nvPr>
        </p:nvSpPr>
        <p:spPr/>
        <p:txBody>
          <a:bodyPr/>
          <a:lstStyle/>
          <a:p>
            <a:fld id="{80582A1A-5916-4CAF-9AD4-CD471870B49F}" type="slidenum">
              <a:rPr lang="en-US" smtClean="0"/>
              <a:pPr/>
              <a:t>5</a:t>
            </a:fld>
            <a:endParaRPr lang="en-US"/>
          </a:p>
        </p:txBody>
      </p:sp>
      <p:graphicFrame>
        <p:nvGraphicFramePr>
          <p:cNvPr id="7" name="Content Placeholder 6"/>
          <p:cNvGraphicFramePr>
            <a:graphicFrameLocks noGrp="1"/>
          </p:cNvGraphicFramePr>
          <p:nvPr>
            <p:ph sz="half" idx="1"/>
            <p:extLst>
              <p:ext uri="{D42A27DB-BD31-4B8C-83A1-F6EECF244321}">
                <p14:modId xmlns:p14="http://schemas.microsoft.com/office/powerpoint/2010/main" val="4132222876"/>
              </p:ext>
            </p:extLst>
          </p:nvPr>
        </p:nvGraphicFramePr>
        <p:xfrm>
          <a:off x="1270000" y="2540000"/>
          <a:ext cx="10464800" cy="6959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53142417"/>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Talking to Remote Objects</a:t>
            </a:r>
            <a:endParaRPr lang="en-IN" dirty="0"/>
          </a:p>
        </p:txBody>
      </p:sp>
      <p:sp>
        <p:nvSpPr>
          <p:cNvPr id="4" name="Slide Number Placeholder 3"/>
          <p:cNvSpPr>
            <a:spLocks noGrp="1"/>
          </p:cNvSpPr>
          <p:nvPr>
            <p:ph type="sldNum" sz="quarter" idx="10"/>
          </p:nvPr>
        </p:nvSpPr>
        <p:spPr/>
        <p:txBody>
          <a:bodyPr/>
          <a:lstStyle/>
          <a:p>
            <a:fld id="{80582A1A-5916-4CAF-9AD4-CD471870B49F}" type="slidenum">
              <a:rPr lang="en-US" smtClean="0"/>
              <a:pPr/>
              <a:t>6</a:t>
            </a:fld>
            <a:endParaRPr lang="en-US"/>
          </a:p>
        </p:txBody>
      </p:sp>
      <p:graphicFrame>
        <p:nvGraphicFramePr>
          <p:cNvPr id="11" name="Content Placeholder 4"/>
          <p:cNvGraphicFramePr>
            <a:graphicFrameLocks noGrp="1"/>
          </p:cNvGraphicFramePr>
          <p:nvPr>
            <p:ph sz="half" idx="1"/>
            <p:extLst>
              <p:ext uri="{D42A27DB-BD31-4B8C-83A1-F6EECF244321}">
                <p14:modId xmlns:p14="http://schemas.microsoft.com/office/powerpoint/2010/main" val="1792380399"/>
              </p:ext>
            </p:extLst>
          </p:nvPr>
        </p:nvGraphicFramePr>
        <p:xfrm>
          <a:off x="1270000" y="2540000"/>
          <a:ext cx="10464800" cy="6959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22235196"/>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en-US" dirty="0"/>
              <a:t>Finding The Object You Want</a:t>
            </a:r>
            <a:endParaRPr lang="en-IN" dirty="0"/>
          </a:p>
        </p:txBody>
      </p:sp>
      <p:graphicFrame>
        <p:nvGraphicFramePr>
          <p:cNvPr id="5" name="Content Placeholder 4"/>
          <p:cNvGraphicFramePr>
            <a:graphicFrameLocks noGrp="1"/>
          </p:cNvGraphicFramePr>
          <p:nvPr>
            <p:ph sz="half" idx="1"/>
            <p:extLst>
              <p:ext uri="{D42A27DB-BD31-4B8C-83A1-F6EECF244321}">
                <p14:modId xmlns:p14="http://schemas.microsoft.com/office/powerpoint/2010/main" val="1737317709"/>
              </p:ext>
            </p:extLst>
          </p:nvPr>
        </p:nvGraphicFramePr>
        <p:xfrm>
          <a:off x="1270000" y="2540000"/>
          <a:ext cx="10464800" cy="6959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10"/>
          </p:nvPr>
        </p:nvSpPr>
        <p:spPr/>
        <p:txBody>
          <a:bodyPr/>
          <a:lstStyle/>
          <a:p>
            <a:fld id="{80582A1A-5916-4CAF-9AD4-CD471870B49F}" type="slidenum">
              <a:rPr lang="en-US" smtClean="0"/>
              <a:pPr/>
              <a:t>7</a:t>
            </a:fld>
            <a:endParaRPr lang="en-US"/>
          </a:p>
        </p:txBody>
      </p:sp>
    </p:spTree>
    <p:extLst>
      <p:ext uri="{BB962C8B-B14F-4D97-AF65-F5344CB8AC3E}">
        <p14:creationId xmlns:p14="http://schemas.microsoft.com/office/powerpoint/2010/main" val="1659964087"/>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JAVA RMI</a:t>
            </a:r>
            <a:endParaRPr lang="en-IN" dirty="0"/>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3262040" y="3364632"/>
            <a:ext cx="6210300" cy="4248150"/>
          </a:xfrm>
        </p:spPr>
      </p:pic>
      <p:sp>
        <p:nvSpPr>
          <p:cNvPr id="4" name="Slide Number Placeholder 3"/>
          <p:cNvSpPr>
            <a:spLocks noGrp="1"/>
          </p:cNvSpPr>
          <p:nvPr>
            <p:ph type="sldNum" sz="quarter" idx="10"/>
          </p:nvPr>
        </p:nvSpPr>
        <p:spPr/>
        <p:txBody>
          <a:bodyPr/>
          <a:lstStyle/>
          <a:p>
            <a:fld id="{80582A1A-5916-4CAF-9AD4-CD471870B49F}" type="slidenum">
              <a:rPr lang="en-US" smtClean="0"/>
              <a:pPr/>
              <a:t>8</a:t>
            </a:fld>
            <a:endParaRPr lang="en-US"/>
          </a:p>
        </p:txBody>
      </p:sp>
    </p:spTree>
    <p:extLst>
      <p:ext uri="{BB962C8B-B14F-4D97-AF65-F5344CB8AC3E}">
        <p14:creationId xmlns:p14="http://schemas.microsoft.com/office/powerpoint/2010/main" val="2024680718"/>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SOAP Web Services</a:t>
            </a:r>
            <a:endParaRPr lang="en-IN" dirty="0"/>
          </a:p>
        </p:txBody>
      </p:sp>
      <p:graphicFrame>
        <p:nvGraphicFramePr>
          <p:cNvPr id="5" name="Content Placeholder 4"/>
          <p:cNvGraphicFramePr>
            <a:graphicFrameLocks noGrp="1"/>
          </p:cNvGraphicFramePr>
          <p:nvPr>
            <p:ph sz="half" idx="1"/>
            <p:extLst>
              <p:ext uri="{D42A27DB-BD31-4B8C-83A1-F6EECF244321}">
                <p14:modId xmlns:p14="http://schemas.microsoft.com/office/powerpoint/2010/main" val="3276056183"/>
              </p:ext>
            </p:extLst>
          </p:nvPr>
        </p:nvGraphicFramePr>
        <p:xfrm>
          <a:off x="1270000" y="2540000"/>
          <a:ext cx="10464800" cy="6959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10"/>
          </p:nvPr>
        </p:nvSpPr>
        <p:spPr/>
        <p:txBody>
          <a:bodyPr/>
          <a:lstStyle/>
          <a:p>
            <a:fld id="{80582A1A-5916-4CAF-9AD4-CD471870B49F}" type="slidenum">
              <a:rPr lang="en-US" smtClean="0"/>
              <a:pPr/>
              <a:t>9</a:t>
            </a:fld>
            <a:endParaRPr lang="en-US"/>
          </a:p>
        </p:txBody>
      </p:sp>
    </p:spTree>
    <p:extLst>
      <p:ext uri="{BB962C8B-B14F-4D97-AF65-F5344CB8AC3E}">
        <p14:creationId xmlns:p14="http://schemas.microsoft.com/office/powerpoint/2010/main" val="3853199598"/>
      </p:ext>
    </p:extLst>
  </p:cSld>
  <p:clrMapOvr>
    <a:masterClrMapping/>
  </p:clrMapOvr>
  <p:transition>
    <p:fad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mpetus">
  <a:themeElements>
    <a:clrScheme name="Impetus">
      <a:dk1>
        <a:srgbClr val="2B2C2A"/>
      </a:dk1>
      <a:lt1>
        <a:srgbClr val="FFFFFF"/>
      </a:lt1>
      <a:dk2>
        <a:srgbClr val="2B2C2A"/>
      </a:dk2>
      <a:lt2>
        <a:srgbClr val="FFFFFF"/>
      </a:lt2>
      <a:accent1>
        <a:srgbClr val="4E73A8"/>
      </a:accent1>
      <a:accent2>
        <a:srgbClr val="95B8D9"/>
      </a:accent2>
      <a:accent3>
        <a:srgbClr val="082D62"/>
      </a:accent3>
      <a:accent4>
        <a:srgbClr val="5E9BCF"/>
      </a:accent4>
      <a:accent5>
        <a:srgbClr val="00060D"/>
      </a:accent5>
      <a:accent6>
        <a:srgbClr val="184D8C"/>
      </a:accent6>
      <a:hlink>
        <a:srgbClr val="507EA8"/>
      </a:hlink>
      <a:folHlink>
        <a:srgbClr val="507EA8"/>
      </a:folHlink>
    </a:clrScheme>
    <a:fontScheme name="Title &amp; Bullets">
      <a:majorFont>
        <a:latin typeface="Franklin Gothic Medium"/>
        <a:ea typeface="ヒラギノ角ゴ ProN W6"/>
        <a:cs typeface="ヒラギノ角ゴ ProN W6"/>
      </a:majorFont>
      <a:minorFont>
        <a:latin typeface="Franklin Gothic Book"/>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Franklin Gothic Book" charset="0"/>
            <a:ea typeface="ヒラギノ角ゴ ProN W3" charset="0"/>
            <a:cs typeface="ヒラギノ角ゴ ProN W3" charset="0"/>
            <a:sym typeface="Franklin Gothic Book"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Franklin Gothic Book" charset="0"/>
            <a:ea typeface="ヒラギノ角ゴ ProN W3" charset="0"/>
            <a:cs typeface="ヒラギノ角ゴ ProN W3" charset="0"/>
            <a:sym typeface="Franklin Gothic Book" charset="0"/>
          </a:defRPr>
        </a:defPPr>
      </a:lstStyle>
    </a:lnDef>
  </a:objectDefaults>
  <a:extraClrSchemeLst>
    <a:extraClrScheme>
      <a:clrScheme name="Title &amp; 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F887FF95196CF45BAAB27C60EF04AEA" ma:contentTypeVersion="" ma:contentTypeDescription="Create a new document." ma:contentTypeScope="" ma:versionID="bcc3ad4035f5b18b43548d21c0cd9e09">
  <xsd:schema xmlns:xsd="http://www.w3.org/2001/XMLSchema" xmlns:xs="http://www.w3.org/2001/XMLSchema" xmlns:p="http://schemas.microsoft.com/office/2006/metadata/properties" targetNamespace="http://schemas.microsoft.com/office/2006/metadata/properties" ma:root="true" ma:fieldsID="b2384c6cc0088fcedbaf6edaf557def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43B9881-4F8B-479A-AB2A-D7AD50760A00}">
  <ds:schemaRefs>
    <ds:schemaRef ds:uri="http://schemas.microsoft.com/office/2006/metadata/properties"/>
  </ds:schemaRefs>
</ds:datastoreItem>
</file>

<file path=customXml/itemProps2.xml><?xml version="1.0" encoding="utf-8"?>
<ds:datastoreItem xmlns:ds="http://schemas.openxmlformats.org/officeDocument/2006/customXml" ds:itemID="{347FDEF9-C8FF-4FEA-ACF0-C262F70B5BF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004C78EE-4861-494B-90DB-5CBE4C3325E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CorporateTemplateJan2013</Template>
  <TotalTime>861</TotalTime>
  <Pages>0</Pages>
  <Words>957</Words>
  <Characters>0</Characters>
  <Application>Microsoft Office PowerPoint</Application>
  <PresentationFormat>Custom</PresentationFormat>
  <Lines>0</Lines>
  <Paragraphs>165</Paragraphs>
  <Slides>32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32</vt:i4>
      </vt:variant>
    </vt:vector>
  </HeadingPairs>
  <TitlesOfParts>
    <vt:vector size="40" baseType="lpstr">
      <vt:lpstr>MS PGothic</vt:lpstr>
      <vt:lpstr>Calibri</vt:lpstr>
      <vt:lpstr>Franklin Gothic Book</vt:lpstr>
      <vt:lpstr>Franklin Gothic Medium</vt:lpstr>
      <vt:lpstr>Georgia Italic</vt:lpstr>
      <vt:lpstr>ヒラギノ角ゴ ProN W3</vt:lpstr>
      <vt:lpstr>ヒラギノ角ゴ ProN W6</vt:lpstr>
      <vt:lpstr>Impetus</vt:lpstr>
      <vt:lpstr>PowerPoint Presentation</vt:lpstr>
      <vt:lpstr>Roadmap</vt:lpstr>
      <vt:lpstr>Rules of engagement</vt:lpstr>
      <vt:lpstr>What’s a Web Service?</vt:lpstr>
      <vt:lpstr>Origins Of Web-Service</vt:lpstr>
      <vt:lpstr>Talking to Remote Objects</vt:lpstr>
      <vt:lpstr>Finding The Object You Want</vt:lpstr>
      <vt:lpstr>JAVA RMI</vt:lpstr>
      <vt:lpstr>SOAP Web Services</vt:lpstr>
      <vt:lpstr>SOAP Web Services</vt:lpstr>
      <vt:lpstr>UDDI</vt:lpstr>
      <vt:lpstr>WSDL</vt:lpstr>
      <vt:lpstr>SOAP</vt:lpstr>
      <vt:lpstr>SOAP RPC Style</vt:lpstr>
      <vt:lpstr>SOAP Document Style</vt:lpstr>
      <vt:lpstr>Examples</vt:lpstr>
      <vt:lpstr>Snarky Questions?</vt:lpstr>
      <vt:lpstr>Anything easier?</vt:lpstr>
      <vt:lpstr>REST</vt:lpstr>
      <vt:lpstr>Noun</vt:lpstr>
      <vt:lpstr>Verb</vt:lpstr>
      <vt:lpstr>Four verb for each noun</vt:lpstr>
      <vt:lpstr>Representation</vt:lpstr>
      <vt:lpstr>Web pages as resources</vt:lpstr>
      <vt:lpstr>“My boss just wants it on time and under budget”</vt:lpstr>
      <vt:lpstr>Power of XML</vt:lpstr>
      <vt:lpstr>WADL</vt:lpstr>
      <vt:lpstr>Snarky Questions?</vt:lpstr>
      <vt:lpstr>The killer argument</vt:lpstr>
      <vt:lpstr>N-Tier Architecture</vt:lpstr>
      <vt:lpstr>Scaling?  Well...</vt:lpstr>
      <vt:lpstr>Snarky Questions?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Amit Dixit</dc:creator>
  <cp:lastModifiedBy>Amit Dixit</cp:lastModifiedBy>
  <cp:revision>225</cp:revision>
  <cp:lastPrinted>2013-01-28T22:33:04Z</cp:lastPrinted>
  <dcterms:created xsi:type="dcterms:W3CDTF">2015-07-20T09:57:37Z</dcterms:created>
  <dcterms:modified xsi:type="dcterms:W3CDTF">2016-02-01T13:28:46Z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0x0101007F887FF95196CF45BAAB27C60EF04AEA</vt:lpwstr>
  </property>
</Properties>
</file>