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omments/comment4.xml" ContentType="application/vnd.openxmlformats-officedocument.presentationml.comments+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5.xml" ContentType="application/vnd.openxmlformats-officedocument.presentationml.comment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omments/comment6.xml" ContentType="application/vnd.openxmlformats-officedocument.presentationml.comments+xml"/>
  <Override PartName="/ppt/comments/comment7.xml" ContentType="application/vnd.openxmlformats-officedocument.presentationml.comments+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4"/>
  </p:sldMasterIdLst>
  <p:notesMasterIdLst>
    <p:notesMasterId r:id="rId37"/>
  </p:notesMasterIdLst>
  <p:sldIdLst>
    <p:sldId id="343" r:id="rId5"/>
    <p:sldId id="373" r:id="rId6"/>
    <p:sldId id="390" r:id="rId7"/>
    <p:sldId id="371" r:id="rId8"/>
    <p:sldId id="356" r:id="rId9"/>
    <p:sldId id="358" r:id="rId10"/>
    <p:sldId id="357" r:id="rId11"/>
    <p:sldId id="366" r:id="rId12"/>
    <p:sldId id="360" r:id="rId13"/>
    <p:sldId id="361" r:id="rId14"/>
    <p:sldId id="362" r:id="rId15"/>
    <p:sldId id="363" r:id="rId16"/>
    <p:sldId id="364" r:id="rId17"/>
    <p:sldId id="365" r:id="rId18"/>
    <p:sldId id="367" r:id="rId19"/>
    <p:sldId id="368" r:id="rId20"/>
    <p:sldId id="380" r:id="rId21"/>
    <p:sldId id="374" r:id="rId22"/>
    <p:sldId id="375" r:id="rId23"/>
    <p:sldId id="376" r:id="rId24"/>
    <p:sldId id="377" r:id="rId25"/>
    <p:sldId id="378" r:id="rId26"/>
    <p:sldId id="382" r:id="rId27"/>
    <p:sldId id="383" r:id="rId28"/>
    <p:sldId id="388" r:id="rId29"/>
    <p:sldId id="379" r:id="rId30"/>
    <p:sldId id="381" r:id="rId31"/>
    <p:sldId id="385" r:id="rId32"/>
    <p:sldId id="384" r:id="rId33"/>
    <p:sldId id="386" r:id="rId34"/>
    <p:sldId id="387" r:id="rId35"/>
    <p:sldId id="389" r:id="rId36"/>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Dixit" initials="AD" lastIdx="13" clrIdx="0">
    <p:extLst>
      <p:ext uri="{19B8F6BF-5375-455C-9EA6-DF929625EA0E}">
        <p15:presenceInfo xmlns:p15="http://schemas.microsoft.com/office/powerpoint/2012/main" userId="S-1-5-21-2568565148-948773811-1255567339-76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83" d="100"/>
          <a:sy n="83" d="100"/>
        </p:scale>
        <p:origin x="1404" y="108"/>
      </p:cViewPr>
      <p:guideLst>
        <p:guide orient="horz" pos="3072"/>
        <p:guide pos="4096"/>
      </p:guideLst>
    </p:cSldViewPr>
  </p:slideViewPr>
  <p:notesTextViewPr>
    <p:cViewPr>
      <p:scale>
        <a:sx n="100" d="100"/>
        <a:sy n="100" d="100"/>
      </p:scale>
      <p:origin x="0" y="0"/>
    </p:cViewPr>
  </p:notesTextViewPr>
  <p:sorterViewPr>
    <p:cViewPr>
      <p:scale>
        <a:sx n="66" d="100"/>
        <a:sy n="66" d="100"/>
      </p:scale>
      <p:origin x="0" y="49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7-20T15:51:29.904" idx="1">
    <p:pos x="10" y="10"/>
    <p:text>Think of this like ordering a pizza for take out:
	Do you do it over the phone, or drive to the pizza parlor and order it there?
	How do you find the phone number or address of the pizza parlor?
	How do get in touch with the pizza parlor? (call, or drive there)
	How do you place the order?
	How do you receive the pizza?
How is this different than cooking one yourself?
Some kind of identifier has to be turned into an ip address for the bank’s computer.</p:text>
    <p:extLst>
      <p:ext uri="{C676402C-5697-4E1C-873F-D02D1690AC5C}">
        <p15:threadingInfo xmlns:p15="http://schemas.microsoft.com/office/powerpoint/2012/main" timeZoneBias="-330"/>
      </p:ext>
    </p:extLst>
  </p:cm>
  <p:cm authorId="1" dt="2015-07-20T16:12:50.242" idx="2">
    <p:pos x="146" y="146"/>
    <p:text>In the 25 years since EDI came on the scene, there have been numerous attempts at a universal conduit for connecting business logic over a network: Common Object Request Broker Architecture, Distributed Component Object Model, Unix Remote Procedure Call, and Java Remote Method Invocation. Each of those technologies failed to gain significant market share or enough momentum to succeed. All of them exist today--each still has its uses--but each failed to gain a broad reach.</p:text>
    <p:extLst>
      <p:ext uri="{C676402C-5697-4E1C-873F-D02D1690AC5C}">
        <p15:threadingInfo xmlns:p15="http://schemas.microsoft.com/office/powerpoint/2012/main" timeZoneBias="-330"/>
      </p:ext>
    </p:extLst>
  </p:cm>
  <p:cm authorId="1" dt="2015-07-20T16:15:24.982" idx="3">
    <p:pos x="146" y="282"/>
    <p:text>The Web uses HTTP running on TCP/IP. TCP/IP was already a mature standard by the time the Web went mainstream in 1994, and, by 1997, HTTP had become a universal business standard. With HTTP and TCP/IP in place, all that was needed was some kind of messaging and data encapsulation standard--and a lot of vendor cooperation.</p:text>
    <p:extLst>
      <p:ext uri="{C676402C-5697-4E1C-873F-D02D1690AC5C}">
        <p15:threadingInfo xmlns:p15="http://schemas.microsoft.com/office/powerpoint/2012/main" timeZoneBias="-33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07-20T19:58:04.714" idx="5">
    <p:pos x="1829" y="4818"/>
    <p:text>https://juddi.apache.org/</p:text>
    <p:extLst>
      <p:ext uri="{C676402C-5697-4E1C-873F-D02D1690AC5C}">
        <p15:threadingInfo xmlns:p15="http://schemas.microsoft.com/office/powerpoint/2012/main" timeZoneBias="-330"/>
      </p:ext>
    </p:extLst>
  </p:cm>
  <p:cm authorId="1" dt="2015-07-20T20:07:48.469" idx="6">
    <p:pos x="1829" y="4954"/>
    <p:text>http://www.xmethods.com/ve2/index.po</p:text>
    <p:extLst>
      <p:ext uri="{C676402C-5697-4E1C-873F-D02D1690AC5C}">
        <p15:threadingInfo xmlns:p15="http://schemas.microsoft.com/office/powerpoint/2012/main" timeZoneBias="-330">
          <p15:parentCm authorId="1" idx="5"/>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07-20T19:44:36.466" idx="4">
    <p:pos x="10" y="10"/>
    <p:text>The RMI system consists of three layers:
    The stub/skeleton layer - client-side stubs (proxies) and server-side skeletons
    The remote reference layer - remote reference behavior (e.g. invocation to a single object or to a replicated object)
    The transport layer - connection set up and management and remote object tracking</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5-07-20T20:14:53.837" idx="7">
    <p:pos x="3657" y="1627"/>
    <p:text>Universal Description, Discovery and Integration
A way for clients to find web services
Not being used very much, yet</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5-07-20T20:16:40.254" idx="8">
    <p:pos x="10" y="10"/>
    <p:text>http://www.xmethods.com/ve2/index.po</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5-07-21T14:27:05.165" idx="9">
    <p:pos x="10" y="10"/>
    <p:text>The first question you may have is what is an RPC? An RPC is a way for an application running in one execution thread on a system to call a procedure belonging to another application running in a different execution thread on the same or a different system. RPC interfaces are based on a request-response model where one program calls, or requests a service of, another across a tightly coupled interface. In Web services applications, one service acts as a client, requesting a service; the other as a server, responding to that request. RPC interfaces have two parts: the call-level interface seen by the two applications, and the underlying protocol for moving data from one application to the other.
The call-level interface to an RPC procedure looks just like any other method call in the programming language being used. It consists of a method name and a parameter list. The parameter list is made up of the variables passed to the called procedure and those returned as part of its response. This is true on both sides of the interface. Both sides believe they are calling, or are being called by, a locally running procedure. Wiring in between hides the complexity of moving data between the two applications.</p:text>
    <p:extLst>
      <p:ext uri="{C676402C-5697-4E1C-873F-D02D1690AC5C}">
        <p15:threadingInfo xmlns:p15="http://schemas.microsoft.com/office/powerpoint/2012/main" timeZoneBias="-330"/>
      </p:ext>
    </p:extLst>
  </p:cm>
  <p:cm authorId="1" dt="2015-07-21T15:10:03.062" idx="10">
    <p:pos x="146" y="146"/>
    <p:text>The proxy stub serializes the SOAP message across the transport layer to the server. Serialization involves converting the SOAP message into a TCP/IP buffer stream and transporting that buffer stream between the client and the server.</p:text>
    <p:extLst>
      <p:ext uri="{C676402C-5697-4E1C-873F-D02D1690AC5C}">
        <p15:threadingInfo xmlns:p15="http://schemas.microsoft.com/office/powerpoint/2012/main" timeZoneBias="-330"/>
      </p:ext>
    </p:extLst>
  </p:cm>
  <p:cm authorId="1" dt="2015-07-21T16:16:22.492" idx="12">
    <p:pos x="282" y="282"/>
    <p:text>http://stackoverflow.com/questions/9062475/what-is-the-difference-between-document-style-and-rpc-style-communication</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5-07-21T16:09:41.998" idx="11">
    <p:pos x="10" y="10"/>
    <p:text>With this background on RPC style in place, the next question is how does document- style messaging differ? The difference is primarily in the control you have over the marshaling process. With RPC-style messaging, standards govern that process. With document- style messaging, you make the decisions: you convert data from internal variables into XML; you place the XML into the &lt;Body&gt; element of the encapsulating SOAP document; you determine the schema(s), if any, for validating the document's structure; and you determine the encoding scheme, if any, for interpreting data item values. The SOAP document simply becomes a wrapper containing whatever content you decide. For example, the SOAP document shown in Listing 3 contains an XML namespace reference, http://www.xyz.com/genealogy, that presumably includes all the information a receiving program needs for validating the message's structure and content, and for correctly interpreting data values.</p:text>
    <p:extLst>
      <p:ext uri="{C676402C-5697-4E1C-873F-D02D1690AC5C}">
        <p15:threadingInfo xmlns:p15="http://schemas.microsoft.com/office/powerpoint/2012/main" timeZoneBias="-330"/>
      </p:ext>
    </p:extLst>
  </p:cm>
  <p:cm authorId="1" dt="2015-07-21T16:22:25.810" idx="13">
    <p:pos x="10" y="146"/>
    <p:text>http://java.globinch.com/enterprise-java/web-services/soap-binding-document-rpc-style-web-services-difference/</p:text>
    <p:extLst>
      <p:ext uri="{C676402C-5697-4E1C-873F-D02D1690AC5C}">
        <p15:threadingInfo xmlns:p15="http://schemas.microsoft.com/office/powerpoint/2012/main" timeZoneBias="-330">
          <p15:parentCm authorId="1" idx="11"/>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EB598-C945-4554-AD69-6F533CF70E8A}"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6303544B-7632-4DF6-9803-CCC4E1180B71}">
      <dgm:prSet/>
      <dgm:spPr/>
      <dgm:t>
        <a:bodyPr/>
        <a:lstStyle/>
        <a:p>
          <a:r>
            <a:rPr lang="en-GB" altLang="en-US" dirty="0" smtClean="0"/>
            <a:t>Remote Objects</a:t>
          </a:r>
          <a:endParaRPr lang="en-GB" altLang="en-US" dirty="0"/>
        </a:p>
      </dgm:t>
    </dgm:pt>
    <dgm:pt modelId="{E7B3A13B-DF25-44C1-8909-BA9202125CE7}" type="parTrans" cxnId="{889477EB-8CF1-4089-A02B-70AB97E784F6}">
      <dgm:prSet/>
      <dgm:spPr/>
      <dgm:t>
        <a:bodyPr/>
        <a:lstStyle/>
        <a:p>
          <a:endParaRPr lang="en-IN"/>
        </a:p>
      </dgm:t>
    </dgm:pt>
    <dgm:pt modelId="{73F712D0-2CD2-439C-A1AE-DEE9143F0205}" type="sibTrans" cxnId="{889477EB-8CF1-4089-A02B-70AB97E784F6}">
      <dgm:prSet/>
      <dgm:spPr/>
      <dgm:t>
        <a:bodyPr/>
        <a:lstStyle/>
        <a:p>
          <a:endParaRPr lang="en-IN"/>
        </a:p>
      </dgm:t>
    </dgm:pt>
    <dgm:pt modelId="{623750A3-B4DE-44DB-A608-442AC6227A2C}">
      <dgm:prSet/>
      <dgm:spPr/>
      <dgm:t>
        <a:bodyPr/>
        <a:lstStyle/>
        <a:p>
          <a:r>
            <a:rPr lang="en-GB" altLang="en-US" dirty="0" smtClean="0"/>
            <a:t>What is SOAP</a:t>
          </a:r>
        </a:p>
      </dgm:t>
    </dgm:pt>
    <dgm:pt modelId="{7DAD802B-7762-4783-98E3-B1A421E75E48}" type="parTrans" cxnId="{F881E2BB-AC35-4DE5-9E9B-BEC945E9A469}">
      <dgm:prSet/>
      <dgm:spPr/>
      <dgm:t>
        <a:bodyPr/>
        <a:lstStyle/>
        <a:p>
          <a:endParaRPr lang="en-IN"/>
        </a:p>
      </dgm:t>
    </dgm:pt>
    <dgm:pt modelId="{2D35EB6B-2FE8-406A-B057-8DE94A597F13}" type="sibTrans" cxnId="{F881E2BB-AC35-4DE5-9E9B-BEC945E9A469}">
      <dgm:prSet/>
      <dgm:spPr/>
      <dgm:t>
        <a:bodyPr/>
        <a:lstStyle/>
        <a:p>
          <a:endParaRPr lang="en-IN"/>
        </a:p>
      </dgm:t>
    </dgm:pt>
    <dgm:pt modelId="{E0D0D984-7B01-4EF5-82D5-F6BE0A8F6B30}">
      <dgm:prSet/>
      <dgm:spPr/>
      <dgm:t>
        <a:bodyPr/>
        <a:lstStyle/>
        <a:p>
          <a:r>
            <a:rPr lang="en-GB" altLang="en-US" dirty="0" smtClean="0"/>
            <a:t>What is REST</a:t>
          </a:r>
          <a:endParaRPr lang="en-GB" altLang="en-US" dirty="0"/>
        </a:p>
      </dgm:t>
    </dgm:pt>
    <dgm:pt modelId="{8D849003-57C5-4256-8AF6-3C508BF39240}" type="parTrans" cxnId="{03322FFE-5B80-4473-BFBC-45293923FB91}">
      <dgm:prSet/>
      <dgm:spPr/>
      <dgm:t>
        <a:bodyPr/>
        <a:lstStyle/>
        <a:p>
          <a:endParaRPr lang="en-IN"/>
        </a:p>
      </dgm:t>
    </dgm:pt>
    <dgm:pt modelId="{1930C83A-288E-4FD4-B043-8D1AC8AE45E3}" type="sibTrans" cxnId="{03322FFE-5B80-4473-BFBC-45293923FB91}">
      <dgm:prSet/>
      <dgm:spPr/>
      <dgm:t>
        <a:bodyPr/>
        <a:lstStyle/>
        <a:p>
          <a:endParaRPr lang="en-IN"/>
        </a:p>
      </dgm:t>
    </dgm:pt>
    <dgm:pt modelId="{12DCBD39-E462-4A24-B963-695F68E8BEB1}">
      <dgm:prSet/>
      <dgm:spPr/>
      <dgm:t>
        <a:bodyPr/>
        <a:lstStyle/>
        <a:p>
          <a:pPr rtl="0"/>
          <a:r>
            <a:rPr lang="en-GB" altLang="en-US" dirty="0" smtClean="0"/>
            <a:t>Snarky Questions</a:t>
          </a:r>
          <a:r>
            <a:rPr lang="en-IN" dirty="0" smtClean="0"/>
            <a:t> </a:t>
          </a:r>
          <a:endParaRPr lang="en-IN" dirty="0"/>
        </a:p>
      </dgm:t>
    </dgm:pt>
    <dgm:pt modelId="{C4558B7B-D667-4BA5-B529-312B73ABAE10}" type="parTrans" cxnId="{D7AC04B5-0F79-42B9-A7F2-EACE59E94E9A}">
      <dgm:prSet/>
      <dgm:spPr/>
      <dgm:t>
        <a:bodyPr/>
        <a:lstStyle/>
        <a:p>
          <a:endParaRPr lang="en-IN"/>
        </a:p>
      </dgm:t>
    </dgm:pt>
    <dgm:pt modelId="{94526626-E492-4C07-AEC4-85ADCAB97A34}" type="sibTrans" cxnId="{D7AC04B5-0F79-42B9-A7F2-EACE59E94E9A}">
      <dgm:prSet/>
      <dgm:spPr/>
      <dgm:t>
        <a:bodyPr/>
        <a:lstStyle/>
        <a:p>
          <a:endParaRPr lang="en-IN"/>
        </a:p>
      </dgm:t>
    </dgm:pt>
    <dgm:pt modelId="{D1B5D6BD-691C-4A28-8DFE-C27A803B1C2C}">
      <dgm:prSet/>
      <dgm:spPr/>
      <dgm:t>
        <a:bodyPr/>
        <a:lstStyle/>
        <a:p>
          <a:pPr rtl="0"/>
          <a:r>
            <a:rPr lang="en-GB" altLang="en-US" smtClean="0"/>
            <a:t>Snarky Questions</a:t>
          </a:r>
          <a:r>
            <a:rPr lang="en-IN" smtClean="0"/>
            <a:t> </a:t>
          </a:r>
          <a:endParaRPr lang="en-IN" dirty="0"/>
        </a:p>
      </dgm:t>
    </dgm:pt>
    <dgm:pt modelId="{4BAC8257-5B1B-467D-A604-EDFFD6313C6E}" type="parTrans" cxnId="{87DA22C8-DF4D-4CAA-B70A-90888E74CE5F}">
      <dgm:prSet/>
      <dgm:spPr/>
      <dgm:t>
        <a:bodyPr/>
        <a:lstStyle/>
        <a:p>
          <a:endParaRPr lang="en-IN"/>
        </a:p>
      </dgm:t>
    </dgm:pt>
    <dgm:pt modelId="{E5B77662-47C4-47F7-AF9E-091F3F02FD8A}" type="sibTrans" cxnId="{87DA22C8-DF4D-4CAA-B70A-90888E74CE5F}">
      <dgm:prSet/>
      <dgm:spPr/>
      <dgm:t>
        <a:bodyPr/>
        <a:lstStyle/>
        <a:p>
          <a:endParaRPr lang="en-IN"/>
        </a:p>
      </dgm:t>
    </dgm:pt>
    <dgm:pt modelId="{D8E55EA4-5933-421D-8E3C-7808F2BAE254}">
      <dgm:prSet/>
      <dgm:spPr/>
      <dgm:t>
        <a:bodyPr/>
        <a:lstStyle/>
        <a:p>
          <a:r>
            <a:rPr lang="en-GB" altLang="en-US" smtClean="0"/>
            <a:t>The killer argument</a:t>
          </a:r>
          <a:endParaRPr lang="en-IN"/>
        </a:p>
      </dgm:t>
    </dgm:pt>
    <dgm:pt modelId="{01B04AAD-477E-4CF9-B50F-4EB323695F81}" type="parTrans" cxnId="{25157F32-264F-4FA7-BD8D-B49284E790A4}">
      <dgm:prSet/>
      <dgm:spPr/>
      <dgm:t>
        <a:bodyPr/>
        <a:lstStyle/>
        <a:p>
          <a:endParaRPr lang="en-IN"/>
        </a:p>
      </dgm:t>
    </dgm:pt>
    <dgm:pt modelId="{9324B105-DF18-4606-9D82-F4A2DC34B0E2}" type="sibTrans" cxnId="{25157F32-264F-4FA7-BD8D-B49284E790A4}">
      <dgm:prSet/>
      <dgm:spPr/>
      <dgm:t>
        <a:bodyPr/>
        <a:lstStyle/>
        <a:p>
          <a:endParaRPr lang="en-IN"/>
        </a:p>
      </dgm:t>
    </dgm:pt>
    <dgm:pt modelId="{3D81586E-361C-456D-9384-52E736C44C25}">
      <dgm:prSet/>
      <dgm:spPr/>
      <dgm:t>
        <a:bodyPr/>
        <a:lstStyle/>
        <a:p>
          <a:r>
            <a:rPr lang="en-GB" altLang="en-US" dirty="0" smtClean="0"/>
            <a:t>N-Tier Web Architecture</a:t>
          </a:r>
          <a:endParaRPr lang="en-GB" altLang="en-US" dirty="0"/>
        </a:p>
      </dgm:t>
    </dgm:pt>
    <dgm:pt modelId="{F42098E2-C3FD-4362-BCB9-15D67F5B0A2D}" type="parTrans" cxnId="{D119DB10-8974-4F3C-81FD-EA1ADC1890F1}">
      <dgm:prSet/>
      <dgm:spPr/>
      <dgm:t>
        <a:bodyPr/>
        <a:lstStyle/>
        <a:p>
          <a:endParaRPr lang="en-IN"/>
        </a:p>
      </dgm:t>
    </dgm:pt>
    <dgm:pt modelId="{5C0EE01F-FC11-4549-83EB-C37DC6CD34E4}" type="sibTrans" cxnId="{D119DB10-8974-4F3C-81FD-EA1ADC1890F1}">
      <dgm:prSet/>
      <dgm:spPr/>
      <dgm:t>
        <a:bodyPr/>
        <a:lstStyle/>
        <a:p>
          <a:endParaRPr lang="en-IN"/>
        </a:p>
      </dgm:t>
    </dgm:pt>
    <dgm:pt modelId="{BA3165AF-7AFF-4EF3-9EC4-13B8199187C8}">
      <dgm:prSet/>
      <dgm:spPr/>
      <dgm:t>
        <a:bodyPr/>
        <a:lstStyle/>
        <a:p>
          <a:pPr rtl="0"/>
          <a:r>
            <a:rPr lang="en-GB" altLang="en-US" smtClean="0"/>
            <a:t>Snarky Questions</a:t>
          </a:r>
          <a:r>
            <a:rPr lang="en-IN" smtClean="0"/>
            <a:t> </a:t>
          </a:r>
          <a:endParaRPr lang="en-IN" dirty="0"/>
        </a:p>
      </dgm:t>
    </dgm:pt>
    <dgm:pt modelId="{FD2184FE-7A80-4A5E-9E15-FB23CB1AD0A9}" type="parTrans" cxnId="{850AEA2D-30F1-4A0A-A93F-124833AFF6E4}">
      <dgm:prSet/>
      <dgm:spPr/>
      <dgm:t>
        <a:bodyPr/>
        <a:lstStyle/>
        <a:p>
          <a:endParaRPr lang="en-IN"/>
        </a:p>
      </dgm:t>
    </dgm:pt>
    <dgm:pt modelId="{381E0A06-3070-440B-A5AD-4AE5A918CA23}" type="sibTrans" cxnId="{850AEA2D-30F1-4A0A-A93F-124833AFF6E4}">
      <dgm:prSet/>
      <dgm:spPr/>
      <dgm:t>
        <a:bodyPr/>
        <a:lstStyle/>
        <a:p>
          <a:endParaRPr lang="en-IN"/>
        </a:p>
      </dgm:t>
    </dgm:pt>
    <dgm:pt modelId="{4354D0AD-87FF-4174-B0AB-18EB7481DF0A}" type="pres">
      <dgm:prSet presAssocID="{B20EB598-C945-4554-AD69-6F533CF70E8A}" presName="linear" presStyleCnt="0">
        <dgm:presLayoutVars>
          <dgm:animLvl val="lvl"/>
          <dgm:resizeHandles val="exact"/>
        </dgm:presLayoutVars>
      </dgm:prSet>
      <dgm:spPr/>
      <dgm:t>
        <a:bodyPr/>
        <a:lstStyle/>
        <a:p>
          <a:endParaRPr lang="en-IN"/>
        </a:p>
      </dgm:t>
    </dgm:pt>
    <dgm:pt modelId="{7A4649B0-C13B-438C-B297-88628164BB68}" type="pres">
      <dgm:prSet presAssocID="{6303544B-7632-4DF6-9803-CCC4E1180B71}" presName="parentText" presStyleLbl="node1" presStyleIdx="0" presStyleCnt="8">
        <dgm:presLayoutVars>
          <dgm:chMax val="0"/>
          <dgm:bulletEnabled val="1"/>
        </dgm:presLayoutVars>
      </dgm:prSet>
      <dgm:spPr/>
      <dgm:t>
        <a:bodyPr/>
        <a:lstStyle/>
        <a:p>
          <a:endParaRPr lang="en-IN"/>
        </a:p>
      </dgm:t>
    </dgm:pt>
    <dgm:pt modelId="{BE3EC776-4955-4A97-8EE1-8AB4EC16E710}" type="pres">
      <dgm:prSet presAssocID="{73F712D0-2CD2-439C-A1AE-DEE9143F0205}" presName="spacer" presStyleCnt="0"/>
      <dgm:spPr/>
    </dgm:pt>
    <dgm:pt modelId="{7813A8D8-E413-4485-82EE-4B07ADF41DA0}" type="pres">
      <dgm:prSet presAssocID="{623750A3-B4DE-44DB-A608-442AC6227A2C}" presName="parentText" presStyleLbl="node1" presStyleIdx="1" presStyleCnt="8">
        <dgm:presLayoutVars>
          <dgm:chMax val="0"/>
          <dgm:bulletEnabled val="1"/>
        </dgm:presLayoutVars>
      </dgm:prSet>
      <dgm:spPr/>
      <dgm:t>
        <a:bodyPr/>
        <a:lstStyle/>
        <a:p>
          <a:endParaRPr lang="en-IN"/>
        </a:p>
      </dgm:t>
    </dgm:pt>
    <dgm:pt modelId="{AE983873-8EFB-49BE-B99F-4866F66C51EA}" type="pres">
      <dgm:prSet presAssocID="{2D35EB6B-2FE8-406A-B057-8DE94A597F13}" presName="spacer" presStyleCnt="0"/>
      <dgm:spPr/>
    </dgm:pt>
    <dgm:pt modelId="{5F169AF9-DDB5-4F2F-A531-5BC5EB26487F}" type="pres">
      <dgm:prSet presAssocID="{12DCBD39-E462-4A24-B963-695F68E8BEB1}" presName="parentText" presStyleLbl="node1" presStyleIdx="2" presStyleCnt="8">
        <dgm:presLayoutVars>
          <dgm:chMax val="0"/>
          <dgm:bulletEnabled val="1"/>
        </dgm:presLayoutVars>
      </dgm:prSet>
      <dgm:spPr/>
      <dgm:t>
        <a:bodyPr/>
        <a:lstStyle/>
        <a:p>
          <a:endParaRPr lang="en-IN"/>
        </a:p>
      </dgm:t>
    </dgm:pt>
    <dgm:pt modelId="{27CCFDEA-09F8-4084-B566-69D5B71FCABA}" type="pres">
      <dgm:prSet presAssocID="{94526626-E492-4C07-AEC4-85ADCAB97A34}" presName="spacer" presStyleCnt="0"/>
      <dgm:spPr/>
    </dgm:pt>
    <dgm:pt modelId="{37C4A1D6-61DD-4DB2-ABEA-E576A46F04E1}" type="pres">
      <dgm:prSet presAssocID="{E0D0D984-7B01-4EF5-82D5-F6BE0A8F6B30}" presName="parentText" presStyleLbl="node1" presStyleIdx="3" presStyleCnt="8">
        <dgm:presLayoutVars>
          <dgm:chMax val="0"/>
          <dgm:bulletEnabled val="1"/>
        </dgm:presLayoutVars>
      </dgm:prSet>
      <dgm:spPr/>
      <dgm:t>
        <a:bodyPr/>
        <a:lstStyle/>
        <a:p>
          <a:endParaRPr lang="en-IN"/>
        </a:p>
      </dgm:t>
    </dgm:pt>
    <dgm:pt modelId="{7B3C5E4F-3178-4442-BED3-8C3B0023BF75}" type="pres">
      <dgm:prSet presAssocID="{1930C83A-288E-4FD4-B043-8D1AC8AE45E3}" presName="spacer" presStyleCnt="0"/>
      <dgm:spPr/>
    </dgm:pt>
    <dgm:pt modelId="{721CA7C1-8767-444D-BCC3-A417C6DF7D30}" type="pres">
      <dgm:prSet presAssocID="{D1B5D6BD-691C-4A28-8DFE-C27A803B1C2C}" presName="parentText" presStyleLbl="node1" presStyleIdx="4" presStyleCnt="8">
        <dgm:presLayoutVars>
          <dgm:chMax val="0"/>
          <dgm:bulletEnabled val="1"/>
        </dgm:presLayoutVars>
      </dgm:prSet>
      <dgm:spPr/>
      <dgm:t>
        <a:bodyPr/>
        <a:lstStyle/>
        <a:p>
          <a:endParaRPr lang="en-IN"/>
        </a:p>
      </dgm:t>
    </dgm:pt>
    <dgm:pt modelId="{61B7E7BF-41EC-4CE4-A21D-7CB41F2EE2FF}" type="pres">
      <dgm:prSet presAssocID="{E5B77662-47C4-47F7-AF9E-091F3F02FD8A}" presName="spacer" presStyleCnt="0"/>
      <dgm:spPr/>
    </dgm:pt>
    <dgm:pt modelId="{C655B498-BAC3-4239-B45D-4D591D2244E9}" type="pres">
      <dgm:prSet presAssocID="{D8E55EA4-5933-421D-8E3C-7808F2BAE254}" presName="parentText" presStyleLbl="node1" presStyleIdx="5" presStyleCnt="8">
        <dgm:presLayoutVars>
          <dgm:chMax val="0"/>
          <dgm:bulletEnabled val="1"/>
        </dgm:presLayoutVars>
      </dgm:prSet>
      <dgm:spPr/>
      <dgm:t>
        <a:bodyPr/>
        <a:lstStyle/>
        <a:p>
          <a:endParaRPr lang="en-IN"/>
        </a:p>
      </dgm:t>
    </dgm:pt>
    <dgm:pt modelId="{6000DD1E-2F38-440F-884B-C3D07938158A}" type="pres">
      <dgm:prSet presAssocID="{9324B105-DF18-4606-9D82-F4A2DC34B0E2}" presName="spacer" presStyleCnt="0"/>
      <dgm:spPr/>
    </dgm:pt>
    <dgm:pt modelId="{F5B561D9-F67C-4B0C-99E7-B5433D2B13BE}" type="pres">
      <dgm:prSet presAssocID="{3D81586E-361C-456D-9384-52E736C44C25}" presName="parentText" presStyleLbl="node1" presStyleIdx="6" presStyleCnt="8">
        <dgm:presLayoutVars>
          <dgm:chMax val="0"/>
          <dgm:bulletEnabled val="1"/>
        </dgm:presLayoutVars>
      </dgm:prSet>
      <dgm:spPr/>
      <dgm:t>
        <a:bodyPr/>
        <a:lstStyle/>
        <a:p>
          <a:endParaRPr lang="en-IN"/>
        </a:p>
      </dgm:t>
    </dgm:pt>
    <dgm:pt modelId="{000C33F6-DD00-4137-9CD0-24A4933ACF06}" type="pres">
      <dgm:prSet presAssocID="{5C0EE01F-FC11-4549-83EB-C37DC6CD34E4}" presName="spacer" presStyleCnt="0"/>
      <dgm:spPr/>
    </dgm:pt>
    <dgm:pt modelId="{F569AEDB-BEB9-4ECD-BADC-6606781E20CB}" type="pres">
      <dgm:prSet presAssocID="{BA3165AF-7AFF-4EF3-9EC4-13B8199187C8}" presName="parentText" presStyleLbl="node1" presStyleIdx="7" presStyleCnt="8">
        <dgm:presLayoutVars>
          <dgm:chMax val="0"/>
          <dgm:bulletEnabled val="1"/>
        </dgm:presLayoutVars>
      </dgm:prSet>
      <dgm:spPr/>
      <dgm:t>
        <a:bodyPr/>
        <a:lstStyle/>
        <a:p>
          <a:endParaRPr lang="en-IN"/>
        </a:p>
      </dgm:t>
    </dgm:pt>
  </dgm:ptLst>
  <dgm:cxnLst>
    <dgm:cxn modelId="{D7AC04B5-0F79-42B9-A7F2-EACE59E94E9A}" srcId="{B20EB598-C945-4554-AD69-6F533CF70E8A}" destId="{12DCBD39-E462-4A24-B963-695F68E8BEB1}" srcOrd="2" destOrd="0" parTransId="{C4558B7B-D667-4BA5-B529-312B73ABAE10}" sibTransId="{94526626-E492-4C07-AEC4-85ADCAB97A34}"/>
    <dgm:cxn modelId="{87DA22C8-DF4D-4CAA-B70A-90888E74CE5F}" srcId="{B20EB598-C945-4554-AD69-6F533CF70E8A}" destId="{D1B5D6BD-691C-4A28-8DFE-C27A803B1C2C}" srcOrd="4" destOrd="0" parTransId="{4BAC8257-5B1B-467D-A604-EDFFD6313C6E}" sibTransId="{E5B77662-47C4-47F7-AF9E-091F3F02FD8A}"/>
    <dgm:cxn modelId="{D9B9E0A7-CE8F-4870-A2A2-64EB7E493F51}" type="presOf" srcId="{3D81586E-361C-456D-9384-52E736C44C25}" destId="{F5B561D9-F67C-4B0C-99E7-B5433D2B13BE}" srcOrd="0" destOrd="0" presId="urn:microsoft.com/office/officeart/2005/8/layout/vList2"/>
    <dgm:cxn modelId="{BF04A0FF-8D74-4D00-A0CE-3ED3DB141880}" type="presOf" srcId="{12DCBD39-E462-4A24-B963-695F68E8BEB1}" destId="{5F169AF9-DDB5-4F2F-A531-5BC5EB26487F}" srcOrd="0" destOrd="0" presId="urn:microsoft.com/office/officeart/2005/8/layout/vList2"/>
    <dgm:cxn modelId="{25157F32-264F-4FA7-BD8D-B49284E790A4}" srcId="{B20EB598-C945-4554-AD69-6F533CF70E8A}" destId="{D8E55EA4-5933-421D-8E3C-7808F2BAE254}" srcOrd="5" destOrd="0" parTransId="{01B04AAD-477E-4CF9-B50F-4EB323695F81}" sibTransId="{9324B105-DF18-4606-9D82-F4A2DC34B0E2}"/>
    <dgm:cxn modelId="{427E53F8-8E60-423A-AAB0-C8C6E33E0702}" type="presOf" srcId="{B20EB598-C945-4554-AD69-6F533CF70E8A}" destId="{4354D0AD-87FF-4174-B0AB-18EB7481DF0A}" srcOrd="0" destOrd="0" presId="urn:microsoft.com/office/officeart/2005/8/layout/vList2"/>
    <dgm:cxn modelId="{850AEA2D-30F1-4A0A-A93F-124833AFF6E4}" srcId="{B20EB598-C945-4554-AD69-6F533CF70E8A}" destId="{BA3165AF-7AFF-4EF3-9EC4-13B8199187C8}" srcOrd="7" destOrd="0" parTransId="{FD2184FE-7A80-4A5E-9E15-FB23CB1AD0A9}" sibTransId="{381E0A06-3070-440B-A5AD-4AE5A918CA23}"/>
    <dgm:cxn modelId="{889477EB-8CF1-4089-A02B-70AB97E784F6}" srcId="{B20EB598-C945-4554-AD69-6F533CF70E8A}" destId="{6303544B-7632-4DF6-9803-CCC4E1180B71}" srcOrd="0" destOrd="0" parTransId="{E7B3A13B-DF25-44C1-8909-BA9202125CE7}" sibTransId="{73F712D0-2CD2-439C-A1AE-DEE9143F0205}"/>
    <dgm:cxn modelId="{249A72B5-46ED-44A7-9C76-630964A5EC13}" type="presOf" srcId="{D8E55EA4-5933-421D-8E3C-7808F2BAE254}" destId="{C655B498-BAC3-4239-B45D-4D591D2244E9}" srcOrd="0" destOrd="0" presId="urn:microsoft.com/office/officeart/2005/8/layout/vList2"/>
    <dgm:cxn modelId="{0C0FBA01-060E-4931-823E-BB89AB1FCC26}" type="presOf" srcId="{6303544B-7632-4DF6-9803-CCC4E1180B71}" destId="{7A4649B0-C13B-438C-B297-88628164BB68}" srcOrd="0" destOrd="0" presId="urn:microsoft.com/office/officeart/2005/8/layout/vList2"/>
    <dgm:cxn modelId="{4DE9B573-0B6A-436E-A5DA-1BC394A079FA}" type="presOf" srcId="{E0D0D984-7B01-4EF5-82D5-F6BE0A8F6B30}" destId="{37C4A1D6-61DD-4DB2-ABEA-E576A46F04E1}" srcOrd="0" destOrd="0" presId="urn:microsoft.com/office/officeart/2005/8/layout/vList2"/>
    <dgm:cxn modelId="{D119DB10-8974-4F3C-81FD-EA1ADC1890F1}" srcId="{B20EB598-C945-4554-AD69-6F533CF70E8A}" destId="{3D81586E-361C-456D-9384-52E736C44C25}" srcOrd="6" destOrd="0" parTransId="{F42098E2-C3FD-4362-BCB9-15D67F5B0A2D}" sibTransId="{5C0EE01F-FC11-4549-83EB-C37DC6CD34E4}"/>
    <dgm:cxn modelId="{B8DCEA0D-04ED-417C-AA8F-1689E1EAA76B}" type="presOf" srcId="{623750A3-B4DE-44DB-A608-442AC6227A2C}" destId="{7813A8D8-E413-4485-82EE-4B07ADF41DA0}" srcOrd="0" destOrd="0" presId="urn:microsoft.com/office/officeart/2005/8/layout/vList2"/>
    <dgm:cxn modelId="{C1D8E2D7-0778-4014-A7C1-D0922DDD8C59}" type="presOf" srcId="{BA3165AF-7AFF-4EF3-9EC4-13B8199187C8}" destId="{F569AEDB-BEB9-4ECD-BADC-6606781E20CB}" srcOrd="0" destOrd="0" presId="urn:microsoft.com/office/officeart/2005/8/layout/vList2"/>
    <dgm:cxn modelId="{F881E2BB-AC35-4DE5-9E9B-BEC945E9A469}" srcId="{B20EB598-C945-4554-AD69-6F533CF70E8A}" destId="{623750A3-B4DE-44DB-A608-442AC6227A2C}" srcOrd="1" destOrd="0" parTransId="{7DAD802B-7762-4783-98E3-B1A421E75E48}" sibTransId="{2D35EB6B-2FE8-406A-B057-8DE94A597F13}"/>
    <dgm:cxn modelId="{03322FFE-5B80-4473-BFBC-45293923FB91}" srcId="{B20EB598-C945-4554-AD69-6F533CF70E8A}" destId="{E0D0D984-7B01-4EF5-82D5-F6BE0A8F6B30}" srcOrd="3" destOrd="0" parTransId="{8D849003-57C5-4256-8AF6-3C508BF39240}" sibTransId="{1930C83A-288E-4FD4-B043-8D1AC8AE45E3}"/>
    <dgm:cxn modelId="{20F08925-82CE-4854-B6AB-3AE45D4B1CC0}" type="presOf" srcId="{D1B5D6BD-691C-4A28-8DFE-C27A803B1C2C}" destId="{721CA7C1-8767-444D-BCC3-A417C6DF7D30}" srcOrd="0" destOrd="0" presId="urn:microsoft.com/office/officeart/2005/8/layout/vList2"/>
    <dgm:cxn modelId="{36D6633B-8415-4981-A976-DA50E2092158}" type="presParOf" srcId="{4354D0AD-87FF-4174-B0AB-18EB7481DF0A}" destId="{7A4649B0-C13B-438C-B297-88628164BB68}" srcOrd="0" destOrd="0" presId="urn:microsoft.com/office/officeart/2005/8/layout/vList2"/>
    <dgm:cxn modelId="{A8D5C3FA-2242-48B9-B631-CB0D4EFE8FAF}" type="presParOf" srcId="{4354D0AD-87FF-4174-B0AB-18EB7481DF0A}" destId="{BE3EC776-4955-4A97-8EE1-8AB4EC16E710}" srcOrd="1" destOrd="0" presId="urn:microsoft.com/office/officeart/2005/8/layout/vList2"/>
    <dgm:cxn modelId="{5771D9B0-CD49-4351-B1BC-15207526ACC7}" type="presParOf" srcId="{4354D0AD-87FF-4174-B0AB-18EB7481DF0A}" destId="{7813A8D8-E413-4485-82EE-4B07ADF41DA0}" srcOrd="2" destOrd="0" presId="urn:microsoft.com/office/officeart/2005/8/layout/vList2"/>
    <dgm:cxn modelId="{D63383F2-CFF2-421F-8577-B95F28D0783A}" type="presParOf" srcId="{4354D0AD-87FF-4174-B0AB-18EB7481DF0A}" destId="{AE983873-8EFB-49BE-B99F-4866F66C51EA}" srcOrd="3" destOrd="0" presId="urn:microsoft.com/office/officeart/2005/8/layout/vList2"/>
    <dgm:cxn modelId="{22F50068-1654-49CB-94A9-4F85FC790214}" type="presParOf" srcId="{4354D0AD-87FF-4174-B0AB-18EB7481DF0A}" destId="{5F169AF9-DDB5-4F2F-A531-5BC5EB26487F}" srcOrd="4" destOrd="0" presId="urn:microsoft.com/office/officeart/2005/8/layout/vList2"/>
    <dgm:cxn modelId="{E13963A6-0AFE-40F2-964F-9EA37677CFDA}" type="presParOf" srcId="{4354D0AD-87FF-4174-B0AB-18EB7481DF0A}" destId="{27CCFDEA-09F8-4084-B566-69D5B71FCABA}" srcOrd="5" destOrd="0" presId="urn:microsoft.com/office/officeart/2005/8/layout/vList2"/>
    <dgm:cxn modelId="{E54535F7-9361-4772-97A7-C7701491A8AE}" type="presParOf" srcId="{4354D0AD-87FF-4174-B0AB-18EB7481DF0A}" destId="{37C4A1D6-61DD-4DB2-ABEA-E576A46F04E1}" srcOrd="6" destOrd="0" presId="urn:microsoft.com/office/officeart/2005/8/layout/vList2"/>
    <dgm:cxn modelId="{2CF65652-0745-4D6D-BAB7-0981AFB928A8}" type="presParOf" srcId="{4354D0AD-87FF-4174-B0AB-18EB7481DF0A}" destId="{7B3C5E4F-3178-4442-BED3-8C3B0023BF75}" srcOrd="7" destOrd="0" presId="urn:microsoft.com/office/officeart/2005/8/layout/vList2"/>
    <dgm:cxn modelId="{7799B8AB-9DD3-4792-A898-B330FD4A835D}" type="presParOf" srcId="{4354D0AD-87FF-4174-B0AB-18EB7481DF0A}" destId="{721CA7C1-8767-444D-BCC3-A417C6DF7D30}" srcOrd="8" destOrd="0" presId="urn:microsoft.com/office/officeart/2005/8/layout/vList2"/>
    <dgm:cxn modelId="{113A6371-A0E7-45E9-9405-95E02F14E586}" type="presParOf" srcId="{4354D0AD-87FF-4174-B0AB-18EB7481DF0A}" destId="{61B7E7BF-41EC-4CE4-A21D-7CB41F2EE2FF}" srcOrd="9" destOrd="0" presId="urn:microsoft.com/office/officeart/2005/8/layout/vList2"/>
    <dgm:cxn modelId="{7076DD95-5654-4CCB-A100-2A3C3883D924}" type="presParOf" srcId="{4354D0AD-87FF-4174-B0AB-18EB7481DF0A}" destId="{C655B498-BAC3-4239-B45D-4D591D2244E9}" srcOrd="10" destOrd="0" presId="urn:microsoft.com/office/officeart/2005/8/layout/vList2"/>
    <dgm:cxn modelId="{1B426252-CDE3-4315-9D64-F5851AA11996}" type="presParOf" srcId="{4354D0AD-87FF-4174-B0AB-18EB7481DF0A}" destId="{6000DD1E-2F38-440F-884B-C3D07938158A}" srcOrd="11" destOrd="0" presId="urn:microsoft.com/office/officeart/2005/8/layout/vList2"/>
    <dgm:cxn modelId="{50537F80-6664-412B-A3B6-267053A77815}" type="presParOf" srcId="{4354D0AD-87FF-4174-B0AB-18EB7481DF0A}" destId="{F5B561D9-F67C-4B0C-99E7-B5433D2B13BE}" srcOrd="12" destOrd="0" presId="urn:microsoft.com/office/officeart/2005/8/layout/vList2"/>
    <dgm:cxn modelId="{6971063A-017B-4238-9D9C-A4DB1E3B9899}" type="presParOf" srcId="{4354D0AD-87FF-4174-B0AB-18EB7481DF0A}" destId="{000C33F6-DD00-4137-9CD0-24A4933ACF06}" srcOrd="13" destOrd="0" presId="urn:microsoft.com/office/officeart/2005/8/layout/vList2"/>
    <dgm:cxn modelId="{3BDEC37C-EC77-41CA-BD0F-D87E2FB608F6}" type="presParOf" srcId="{4354D0AD-87FF-4174-B0AB-18EB7481DF0A}" destId="{F569AEDB-BEB9-4ECD-BADC-6606781E20C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2340E6B-878F-43CA-A46E-CB9EB6BA1496}" type="doc">
      <dgm:prSet loTypeId="urn:microsoft.com/office/officeart/2005/8/layout/arrow1" loCatId="process" qsTypeId="urn:microsoft.com/office/officeart/2005/8/quickstyle/simple3" qsCatId="simple" csTypeId="urn:microsoft.com/office/officeart/2005/8/colors/accent0_3" csCatId="mainScheme" phldr="1"/>
      <dgm:spPr/>
      <dgm:t>
        <a:bodyPr/>
        <a:lstStyle/>
        <a:p>
          <a:endParaRPr lang="en-IN"/>
        </a:p>
      </dgm:t>
    </dgm:pt>
    <dgm:pt modelId="{EE63B814-713B-4954-977D-A250200B574D}">
      <dgm:prSet/>
      <dgm:spPr/>
      <dgm:t>
        <a:bodyPr/>
        <a:lstStyle/>
        <a:p>
          <a:pPr rtl="0"/>
          <a:r>
            <a:rPr lang="en-US" smtClean="0"/>
            <a:t>For defining the interfaces for a web service</a:t>
          </a:r>
          <a:endParaRPr lang="en-IN"/>
        </a:p>
      </dgm:t>
    </dgm:pt>
    <dgm:pt modelId="{69854F32-21C7-4781-98C6-B85D90224045}" type="parTrans" cxnId="{B4A21878-5DDF-4C33-923E-F813392C37D5}">
      <dgm:prSet/>
      <dgm:spPr/>
      <dgm:t>
        <a:bodyPr/>
        <a:lstStyle/>
        <a:p>
          <a:endParaRPr lang="en-IN"/>
        </a:p>
      </dgm:t>
    </dgm:pt>
    <dgm:pt modelId="{EF338195-AECA-4078-8576-2168B7300F6E}" type="sibTrans" cxnId="{B4A21878-5DDF-4C33-923E-F813392C37D5}">
      <dgm:prSet/>
      <dgm:spPr/>
      <dgm:t>
        <a:bodyPr/>
        <a:lstStyle/>
        <a:p>
          <a:endParaRPr lang="en-IN"/>
        </a:p>
      </dgm:t>
    </dgm:pt>
    <dgm:pt modelId="{0BB3C53A-3689-4D24-B27F-895B558AAB2C}">
      <dgm:prSet/>
      <dgm:spPr/>
      <dgm:t>
        <a:bodyPr/>
        <a:lstStyle/>
        <a:p>
          <a:pPr rtl="0"/>
          <a:r>
            <a:rPr lang="en-US" smtClean="0"/>
            <a:t>Names of methods</a:t>
          </a:r>
          <a:endParaRPr lang="en-IN"/>
        </a:p>
      </dgm:t>
    </dgm:pt>
    <dgm:pt modelId="{750FA22D-6835-4F7C-AEF0-7B4C1EA813F9}" type="parTrans" cxnId="{7BFD58C5-9F37-44EE-89C5-F48B007D6CF7}">
      <dgm:prSet/>
      <dgm:spPr/>
      <dgm:t>
        <a:bodyPr/>
        <a:lstStyle/>
        <a:p>
          <a:endParaRPr lang="en-IN"/>
        </a:p>
      </dgm:t>
    </dgm:pt>
    <dgm:pt modelId="{065E45BF-E4B9-49D6-B3BB-B466F6D7B8CF}" type="sibTrans" cxnId="{7BFD58C5-9F37-44EE-89C5-F48B007D6CF7}">
      <dgm:prSet/>
      <dgm:spPr/>
      <dgm:t>
        <a:bodyPr/>
        <a:lstStyle/>
        <a:p>
          <a:endParaRPr lang="en-IN"/>
        </a:p>
      </dgm:t>
    </dgm:pt>
    <dgm:pt modelId="{08FFF6BD-66A3-47A3-B34E-EF9CD6F46933}">
      <dgm:prSet/>
      <dgm:spPr/>
      <dgm:t>
        <a:bodyPr/>
        <a:lstStyle/>
        <a:p>
          <a:pPr rtl="0"/>
          <a:r>
            <a:rPr lang="en-US" dirty="0" smtClean="0"/>
            <a:t>Types and order of parameters</a:t>
          </a:r>
          <a:endParaRPr lang="en-IN" dirty="0"/>
        </a:p>
      </dgm:t>
    </dgm:pt>
    <dgm:pt modelId="{E799A051-64A0-4D01-86C8-D5A5EC38AF13}" type="parTrans" cxnId="{34ABE1DE-9844-4AAD-A25D-69E707B18676}">
      <dgm:prSet/>
      <dgm:spPr/>
      <dgm:t>
        <a:bodyPr/>
        <a:lstStyle/>
        <a:p>
          <a:endParaRPr lang="en-IN"/>
        </a:p>
      </dgm:t>
    </dgm:pt>
    <dgm:pt modelId="{6E6D0363-36DC-41F9-B21D-B52BE73C6F8C}" type="sibTrans" cxnId="{34ABE1DE-9844-4AAD-A25D-69E707B18676}">
      <dgm:prSet/>
      <dgm:spPr/>
      <dgm:t>
        <a:bodyPr/>
        <a:lstStyle/>
        <a:p>
          <a:endParaRPr lang="en-IN"/>
        </a:p>
      </dgm:t>
    </dgm:pt>
    <dgm:pt modelId="{B616EB50-715E-4EF0-AB3D-638170E56848}">
      <dgm:prSet/>
      <dgm:spPr/>
      <dgm:t>
        <a:bodyPr/>
        <a:lstStyle/>
        <a:p>
          <a:pPr rtl="0"/>
          <a:r>
            <a:rPr lang="en-US" smtClean="0"/>
            <a:t>Types of return values</a:t>
          </a:r>
          <a:endParaRPr lang="en-IN"/>
        </a:p>
      </dgm:t>
    </dgm:pt>
    <dgm:pt modelId="{64EDFA93-8962-47F5-8F1A-1298D8F7FB6D}" type="parTrans" cxnId="{E3EBD4BD-06B2-42D8-BEB6-FDE3270D97EC}">
      <dgm:prSet/>
      <dgm:spPr/>
      <dgm:t>
        <a:bodyPr/>
        <a:lstStyle/>
        <a:p>
          <a:endParaRPr lang="en-IN"/>
        </a:p>
      </dgm:t>
    </dgm:pt>
    <dgm:pt modelId="{EAD8B973-CCC0-461B-B643-5BBE68AD431B}" type="sibTrans" cxnId="{E3EBD4BD-06B2-42D8-BEB6-FDE3270D97EC}">
      <dgm:prSet/>
      <dgm:spPr/>
      <dgm:t>
        <a:bodyPr/>
        <a:lstStyle/>
        <a:p>
          <a:endParaRPr lang="en-IN"/>
        </a:p>
      </dgm:t>
    </dgm:pt>
    <dgm:pt modelId="{27E9B8AA-5328-4B56-8501-0D8CED2666DB}">
      <dgm:prSet/>
      <dgm:spPr/>
      <dgm:t>
        <a:bodyPr/>
        <a:lstStyle/>
        <a:p>
          <a:pPr rtl="0"/>
          <a:r>
            <a:rPr lang="en-US" smtClean="0"/>
            <a:t>URL of service</a:t>
          </a:r>
          <a:endParaRPr lang="en-IN"/>
        </a:p>
      </dgm:t>
    </dgm:pt>
    <dgm:pt modelId="{22E6F460-7AD5-4830-ABEB-0001EBC02A79}" type="parTrans" cxnId="{1BE623A6-1188-40FA-AEBF-20EC2F778F05}">
      <dgm:prSet/>
      <dgm:spPr/>
      <dgm:t>
        <a:bodyPr/>
        <a:lstStyle/>
        <a:p>
          <a:endParaRPr lang="en-IN"/>
        </a:p>
      </dgm:t>
    </dgm:pt>
    <dgm:pt modelId="{6F625267-7079-4A4D-B171-10397EF80CB2}" type="sibTrans" cxnId="{1BE623A6-1188-40FA-AEBF-20EC2F778F05}">
      <dgm:prSet/>
      <dgm:spPr/>
      <dgm:t>
        <a:bodyPr/>
        <a:lstStyle/>
        <a:p>
          <a:endParaRPr lang="en-IN"/>
        </a:p>
      </dgm:t>
    </dgm:pt>
    <dgm:pt modelId="{E3E79E02-5A91-4C0C-A83C-0C78FEEDC32D}">
      <dgm:prSet/>
      <dgm:spPr/>
      <dgm:t>
        <a:bodyPr/>
        <a:lstStyle/>
        <a:p>
          <a:pPr rtl="0"/>
          <a:r>
            <a:rPr lang="en-US" smtClean="0"/>
            <a:t>Writing WSDL</a:t>
          </a:r>
          <a:endParaRPr lang="en-IN"/>
        </a:p>
      </dgm:t>
    </dgm:pt>
    <dgm:pt modelId="{0D0D1C4D-3CDB-4BF1-9E00-11C496CBFD1B}" type="parTrans" cxnId="{534762E8-D91F-4F05-BD56-8E3B579E600C}">
      <dgm:prSet/>
      <dgm:spPr/>
      <dgm:t>
        <a:bodyPr/>
        <a:lstStyle/>
        <a:p>
          <a:endParaRPr lang="en-IN"/>
        </a:p>
      </dgm:t>
    </dgm:pt>
    <dgm:pt modelId="{FBA2F6C9-A645-43A8-B75B-7474F91F3665}" type="sibTrans" cxnId="{534762E8-D91F-4F05-BD56-8E3B579E600C}">
      <dgm:prSet/>
      <dgm:spPr/>
      <dgm:t>
        <a:bodyPr/>
        <a:lstStyle/>
        <a:p>
          <a:endParaRPr lang="en-IN"/>
        </a:p>
      </dgm:t>
    </dgm:pt>
    <dgm:pt modelId="{42E5CC73-CA48-4975-AE72-612FE78FCAA0}">
      <dgm:prSet/>
      <dgm:spPr/>
      <dgm:t>
        <a:bodyPr/>
        <a:lstStyle/>
        <a:p>
          <a:pPr rtl="0"/>
          <a:r>
            <a:rPr lang="en-US" smtClean="0"/>
            <a:t>Do it once, when service is defined</a:t>
          </a:r>
          <a:endParaRPr lang="en-IN"/>
        </a:p>
      </dgm:t>
    </dgm:pt>
    <dgm:pt modelId="{172F7A84-5083-4916-AB0D-4CE7D0026816}" type="parTrans" cxnId="{D65F0C5E-0E8B-4111-A15D-B080D20C1AF3}">
      <dgm:prSet/>
      <dgm:spPr/>
      <dgm:t>
        <a:bodyPr/>
        <a:lstStyle/>
        <a:p>
          <a:endParaRPr lang="en-IN"/>
        </a:p>
      </dgm:t>
    </dgm:pt>
    <dgm:pt modelId="{483C25B5-5B53-4FD4-8AFB-9BAB3D257147}" type="sibTrans" cxnId="{D65F0C5E-0E8B-4111-A15D-B080D20C1AF3}">
      <dgm:prSet/>
      <dgm:spPr/>
      <dgm:t>
        <a:bodyPr/>
        <a:lstStyle/>
        <a:p>
          <a:endParaRPr lang="en-IN"/>
        </a:p>
      </dgm:t>
    </dgm:pt>
    <dgm:pt modelId="{F8A8EA0E-5EEE-463C-9FD7-AFD132E360E7}">
      <dgm:prSet/>
      <dgm:spPr/>
      <dgm:t>
        <a:bodyPr/>
        <a:lstStyle/>
        <a:p>
          <a:pPr rtl="0"/>
          <a:r>
            <a:rPr lang="en-US" smtClean="0"/>
            <a:t>Annoying and error-prone to do by hand</a:t>
          </a:r>
          <a:endParaRPr lang="en-IN"/>
        </a:p>
      </dgm:t>
    </dgm:pt>
    <dgm:pt modelId="{6DF20EE4-DE1B-49DB-A8BE-A40F2E53F67D}" type="parTrans" cxnId="{BDBB4095-869D-4D72-9AFE-4261D0BA82EA}">
      <dgm:prSet/>
      <dgm:spPr/>
      <dgm:t>
        <a:bodyPr/>
        <a:lstStyle/>
        <a:p>
          <a:endParaRPr lang="en-IN"/>
        </a:p>
      </dgm:t>
    </dgm:pt>
    <dgm:pt modelId="{AFB923CB-0062-497F-B80E-9FE38F3884C5}" type="sibTrans" cxnId="{BDBB4095-869D-4D72-9AFE-4261D0BA82EA}">
      <dgm:prSet/>
      <dgm:spPr/>
      <dgm:t>
        <a:bodyPr/>
        <a:lstStyle/>
        <a:p>
          <a:endParaRPr lang="en-IN"/>
        </a:p>
      </dgm:t>
    </dgm:pt>
    <dgm:pt modelId="{C6E0BA19-D745-4C9E-B5F3-9BCF6B20472D}">
      <dgm:prSet/>
      <dgm:spPr/>
      <dgm:t>
        <a:bodyPr/>
        <a:lstStyle/>
        <a:p>
          <a:pPr rtl="0"/>
          <a:r>
            <a:rPr lang="en-US" dirty="0" smtClean="0"/>
            <a:t>Several free generating packages available e.g. Apache Ant Java2wsdl</a:t>
          </a:r>
          <a:endParaRPr lang="en-IN" dirty="0"/>
        </a:p>
      </dgm:t>
    </dgm:pt>
    <dgm:pt modelId="{D56C1E73-088E-4084-AC39-C76693AA979D}" type="parTrans" cxnId="{640367BE-9D36-441F-AE8F-69334C1BBA4D}">
      <dgm:prSet/>
      <dgm:spPr/>
      <dgm:t>
        <a:bodyPr/>
        <a:lstStyle/>
        <a:p>
          <a:endParaRPr lang="en-IN"/>
        </a:p>
      </dgm:t>
    </dgm:pt>
    <dgm:pt modelId="{94FBD13C-2BEB-46FB-816E-993CDC87B1F5}" type="sibTrans" cxnId="{640367BE-9D36-441F-AE8F-69334C1BBA4D}">
      <dgm:prSet/>
      <dgm:spPr/>
      <dgm:t>
        <a:bodyPr/>
        <a:lstStyle/>
        <a:p>
          <a:endParaRPr lang="en-IN"/>
        </a:p>
      </dgm:t>
    </dgm:pt>
    <dgm:pt modelId="{FCCAE15C-95B5-450A-AEDB-1BB48ACD7207}" type="pres">
      <dgm:prSet presAssocID="{82340E6B-878F-43CA-A46E-CB9EB6BA1496}" presName="cycle" presStyleCnt="0">
        <dgm:presLayoutVars>
          <dgm:dir/>
          <dgm:resizeHandles val="exact"/>
        </dgm:presLayoutVars>
      </dgm:prSet>
      <dgm:spPr/>
      <dgm:t>
        <a:bodyPr/>
        <a:lstStyle/>
        <a:p>
          <a:endParaRPr lang="en-IN"/>
        </a:p>
      </dgm:t>
    </dgm:pt>
    <dgm:pt modelId="{6CC230D8-DF7D-408B-82FD-3821EE1D10F5}" type="pres">
      <dgm:prSet presAssocID="{EE63B814-713B-4954-977D-A250200B574D}" presName="arrow" presStyleLbl="node1" presStyleIdx="0" presStyleCnt="2">
        <dgm:presLayoutVars>
          <dgm:bulletEnabled val="1"/>
        </dgm:presLayoutVars>
      </dgm:prSet>
      <dgm:spPr/>
      <dgm:t>
        <a:bodyPr/>
        <a:lstStyle/>
        <a:p>
          <a:endParaRPr lang="en-IN"/>
        </a:p>
      </dgm:t>
    </dgm:pt>
    <dgm:pt modelId="{7F13AF95-2168-46B1-8E1D-5A5EDDB2410B}" type="pres">
      <dgm:prSet presAssocID="{E3E79E02-5A91-4C0C-A83C-0C78FEEDC32D}" presName="arrow" presStyleLbl="node1" presStyleIdx="1" presStyleCnt="2">
        <dgm:presLayoutVars>
          <dgm:bulletEnabled val="1"/>
        </dgm:presLayoutVars>
      </dgm:prSet>
      <dgm:spPr/>
      <dgm:t>
        <a:bodyPr/>
        <a:lstStyle/>
        <a:p>
          <a:endParaRPr lang="en-IN"/>
        </a:p>
      </dgm:t>
    </dgm:pt>
  </dgm:ptLst>
  <dgm:cxnLst>
    <dgm:cxn modelId="{B22F57B0-40A9-4468-A619-5EADD67C0400}" type="presOf" srcId="{0BB3C53A-3689-4D24-B27F-895B558AAB2C}" destId="{6CC230D8-DF7D-408B-82FD-3821EE1D10F5}" srcOrd="0" destOrd="1" presId="urn:microsoft.com/office/officeart/2005/8/layout/arrow1"/>
    <dgm:cxn modelId="{DDE031CC-0A04-4B37-B0EB-BD7B4DF6DAD9}" type="presOf" srcId="{B616EB50-715E-4EF0-AB3D-638170E56848}" destId="{6CC230D8-DF7D-408B-82FD-3821EE1D10F5}" srcOrd="0" destOrd="3" presId="urn:microsoft.com/office/officeart/2005/8/layout/arrow1"/>
    <dgm:cxn modelId="{34ABE1DE-9844-4AAD-A25D-69E707B18676}" srcId="{EE63B814-713B-4954-977D-A250200B574D}" destId="{08FFF6BD-66A3-47A3-B34E-EF9CD6F46933}" srcOrd="1" destOrd="0" parTransId="{E799A051-64A0-4D01-86C8-D5A5EC38AF13}" sibTransId="{6E6D0363-36DC-41F9-B21D-B52BE73C6F8C}"/>
    <dgm:cxn modelId="{BDBB4095-869D-4D72-9AFE-4261D0BA82EA}" srcId="{E3E79E02-5A91-4C0C-A83C-0C78FEEDC32D}" destId="{F8A8EA0E-5EEE-463C-9FD7-AFD132E360E7}" srcOrd="1" destOrd="0" parTransId="{6DF20EE4-DE1B-49DB-A8BE-A40F2E53F67D}" sibTransId="{AFB923CB-0062-497F-B80E-9FE38F3884C5}"/>
    <dgm:cxn modelId="{640367BE-9D36-441F-AE8F-69334C1BBA4D}" srcId="{E3E79E02-5A91-4C0C-A83C-0C78FEEDC32D}" destId="{C6E0BA19-D745-4C9E-B5F3-9BCF6B20472D}" srcOrd="2" destOrd="0" parTransId="{D56C1E73-088E-4084-AC39-C76693AA979D}" sibTransId="{94FBD13C-2BEB-46FB-816E-993CDC87B1F5}"/>
    <dgm:cxn modelId="{F08FBFAB-F99F-4525-8349-512BB765E326}" type="presOf" srcId="{08FFF6BD-66A3-47A3-B34E-EF9CD6F46933}" destId="{6CC230D8-DF7D-408B-82FD-3821EE1D10F5}" srcOrd="0" destOrd="2" presId="urn:microsoft.com/office/officeart/2005/8/layout/arrow1"/>
    <dgm:cxn modelId="{5D0760A1-0EBC-4795-81D0-5FBCDFC3AEED}" type="presOf" srcId="{E3E79E02-5A91-4C0C-A83C-0C78FEEDC32D}" destId="{7F13AF95-2168-46B1-8E1D-5A5EDDB2410B}" srcOrd="0" destOrd="0" presId="urn:microsoft.com/office/officeart/2005/8/layout/arrow1"/>
    <dgm:cxn modelId="{1BE623A6-1188-40FA-AEBF-20EC2F778F05}" srcId="{EE63B814-713B-4954-977D-A250200B574D}" destId="{27E9B8AA-5328-4B56-8501-0D8CED2666DB}" srcOrd="3" destOrd="0" parTransId="{22E6F460-7AD5-4830-ABEB-0001EBC02A79}" sibTransId="{6F625267-7079-4A4D-B171-10397EF80CB2}"/>
    <dgm:cxn modelId="{A4AFB230-2985-4845-A968-F2611ECDF5DF}" type="presOf" srcId="{82340E6B-878F-43CA-A46E-CB9EB6BA1496}" destId="{FCCAE15C-95B5-450A-AEDB-1BB48ACD7207}" srcOrd="0" destOrd="0" presId="urn:microsoft.com/office/officeart/2005/8/layout/arrow1"/>
    <dgm:cxn modelId="{E3EBD4BD-06B2-42D8-BEB6-FDE3270D97EC}" srcId="{EE63B814-713B-4954-977D-A250200B574D}" destId="{B616EB50-715E-4EF0-AB3D-638170E56848}" srcOrd="2" destOrd="0" parTransId="{64EDFA93-8962-47F5-8F1A-1298D8F7FB6D}" sibTransId="{EAD8B973-CCC0-461B-B643-5BBE68AD431B}"/>
    <dgm:cxn modelId="{D65F0C5E-0E8B-4111-A15D-B080D20C1AF3}" srcId="{E3E79E02-5A91-4C0C-A83C-0C78FEEDC32D}" destId="{42E5CC73-CA48-4975-AE72-612FE78FCAA0}" srcOrd="0" destOrd="0" parTransId="{172F7A84-5083-4916-AB0D-4CE7D0026816}" sibTransId="{483C25B5-5B53-4FD4-8AFB-9BAB3D257147}"/>
    <dgm:cxn modelId="{2EBB2A20-71B2-4879-8B30-536DDC3B40BE}" type="presOf" srcId="{27E9B8AA-5328-4B56-8501-0D8CED2666DB}" destId="{6CC230D8-DF7D-408B-82FD-3821EE1D10F5}" srcOrd="0" destOrd="4" presId="urn:microsoft.com/office/officeart/2005/8/layout/arrow1"/>
    <dgm:cxn modelId="{3799ACED-F450-4FA5-A07D-21BC0D16C18A}" type="presOf" srcId="{42E5CC73-CA48-4975-AE72-612FE78FCAA0}" destId="{7F13AF95-2168-46B1-8E1D-5A5EDDB2410B}" srcOrd="0" destOrd="1" presId="urn:microsoft.com/office/officeart/2005/8/layout/arrow1"/>
    <dgm:cxn modelId="{534762E8-D91F-4F05-BD56-8E3B579E600C}" srcId="{82340E6B-878F-43CA-A46E-CB9EB6BA1496}" destId="{E3E79E02-5A91-4C0C-A83C-0C78FEEDC32D}" srcOrd="1" destOrd="0" parTransId="{0D0D1C4D-3CDB-4BF1-9E00-11C496CBFD1B}" sibTransId="{FBA2F6C9-A645-43A8-B75B-7474F91F3665}"/>
    <dgm:cxn modelId="{7BFD58C5-9F37-44EE-89C5-F48B007D6CF7}" srcId="{EE63B814-713B-4954-977D-A250200B574D}" destId="{0BB3C53A-3689-4D24-B27F-895B558AAB2C}" srcOrd="0" destOrd="0" parTransId="{750FA22D-6835-4F7C-AEF0-7B4C1EA813F9}" sibTransId="{065E45BF-E4B9-49D6-B3BB-B466F6D7B8CF}"/>
    <dgm:cxn modelId="{FCD99CC6-91BB-4032-BD3D-D3D3799F1F56}" type="presOf" srcId="{F8A8EA0E-5EEE-463C-9FD7-AFD132E360E7}" destId="{7F13AF95-2168-46B1-8E1D-5A5EDDB2410B}" srcOrd="0" destOrd="2" presId="urn:microsoft.com/office/officeart/2005/8/layout/arrow1"/>
    <dgm:cxn modelId="{5935A6AC-B880-489A-9E85-69F5A08E13B3}" type="presOf" srcId="{EE63B814-713B-4954-977D-A250200B574D}" destId="{6CC230D8-DF7D-408B-82FD-3821EE1D10F5}" srcOrd="0" destOrd="0" presId="urn:microsoft.com/office/officeart/2005/8/layout/arrow1"/>
    <dgm:cxn modelId="{B6731466-4556-4AF3-BB51-D5CA725621AC}" type="presOf" srcId="{C6E0BA19-D745-4C9E-B5F3-9BCF6B20472D}" destId="{7F13AF95-2168-46B1-8E1D-5A5EDDB2410B}" srcOrd="0" destOrd="3" presId="urn:microsoft.com/office/officeart/2005/8/layout/arrow1"/>
    <dgm:cxn modelId="{B4A21878-5DDF-4C33-923E-F813392C37D5}" srcId="{82340E6B-878F-43CA-A46E-CB9EB6BA1496}" destId="{EE63B814-713B-4954-977D-A250200B574D}" srcOrd="0" destOrd="0" parTransId="{69854F32-21C7-4781-98C6-B85D90224045}" sibTransId="{EF338195-AECA-4078-8576-2168B7300F6E}"/>
    <dgm:cxn modelId="{09A01F4B-DD7D-4E27-8BF9-2C539ED55A7D}" type="presParOf" srcId="{FCCAE15C-95B5-450A-AEDB-1BB48ACD7207}" destId="{6CC230D8-DF7D-408B-82FD-3821EE1D10F5}" srcOrd="0" destOrd="0" presId="urn:microsoft.com/office/officeart/2005/8/layout/arrow1"/>
    <dgm:cxn modelId="{22FA9CFD-777B-4A85-856A-8771FC022353}" type="presParOf" srcId="{FCCAE15C-95B5-450A-AEDB-1BB48ACD7207}" destId="{7F13AF95-2168-46B1-8E1D-5A5EDDB2410B}"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E0D46C6-EF7C-49A9-8381-5C6BC586B34B}"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6971304-EC4C-4181-AC51-CF1130EC535E}">
      <dgm:prSet/>
      <dgm:spPr/>
      <dgm:t>
        <a:bodyPr/>
        <a:lstStyle/>
        <a:p>
          <a:pPr rtl="0"/>
          <a:r>
            <a:rPr lang="en-US" dirty="0" smtClean="0"/>
            <a:t>Simple Object Access Protocol, works over HTTP</a:t>
          </a:r>
          <a:endParaRPr lang="en-IN" dirty="0"/>
        </a:p>
      </dgm:t>
    </dgm:pt>
    <dgm:pt modelId="{4DF55F09-8DC6-44C4-98DC-A4BF7E8B4B59}" type="parTrans" cxnId="{AA6A56E3-6DDC-4AD9-BAF9-39E7C40EC222}">
      <dgm:prSet/>
      <dgm:spPr/>
      <dgm:t>
        <a:bodyPr/>
        <a:lstStyle/>
        <a:p>
          <a:endParaRPr lang="en-IN"/>
        </a:p>
      </dgm:t>
    </dgm:pt>
    <dgm:pt modelId="{CB557113-B5B3-411A-99BD-8FE2CE270507}" type="sibTrans" cxnId="{AA6A56E3-6DDC-4AD9-BAF9-39E7C40EC222}">
      <dgm:prSet/>
      <dgm:spPr/>
      <dgm:t>
        <a:bodyPr/>
        <a:lstStyle/>
        <a:p>
          <a:endParaRPr lang="en-IN"/>
        </a:p>
      </dgm:t>
    </dgm:pt>
    <dgm:pt modelId="{B6826786-F05A-4172-85ED-43F5FEA6F2C0}">
      <dgm:prSet/>
      <dgm:spPr/>
      <dgm:t>
        <a:bodyPr/>
        <a:lstStyle/>
        <a:p>
          <a:pPr rtl="0"/>
          <a:r>
            <a:rPr lang="en-IN" b="0" i="0" dirty="0" smtClean="0"/>
            <a:t>RPC </a:t>
          </a:r>
          <a:r>
            <a:rPr lang="en-IN" b="0" i="0" smtClean="0"/>
            <a:t>style : It </a:t>
          </a:r>
          <a:r>
            <a:rPr lang="en-IN" dirty="0" smtClean="0"/>
            <a:t>indicates that the SOAP message body contains an XML representation of a method call and uses the names of the method and its parameters to generate XML structures that represent a method’s call stack</a:t>
          </a:r>
          <a:endParaRPr lang="en-IN" b="0" i="0" dirty="0"/>
        </a:p>
      </dgm:t>
    </dgm:pt>
    <dgm:pt modelId="{EA3DB629-F401-4C23-ACBE-9C23CAE1ED15}" type="parTrans" cxnId="{9A5C4C87-AAD5-421E-9C21-2E9AE33A815E}">
      <dgm:prSet/>
      <dgm:spPr/>
      <dgm:t>
        <a:bodyPr/>
        <a:lstStyle/>
        <a:p>
          <a:endParaRPr lang="en-IN"/>
        </a:p>
      </dgm:t>
    </dgm:pt>
    <dgm:pt modelId="{6A6A2F5B-E194-4E05-AEDF-FBF96C0C97BD}" type="sibTrans" cxnId="{9A5C4C87-AAD5-421E-9C21-2E9AE33A815E}">
      <dgm:prSet/>
      <dgm:spPr/>
      <dgm:t>
        <a:bodyPr/>
        <a:lstStyle/>
        <a:p>
          <a:endParaRPr lang="en-IN"/>
        </a:p>
      </dgm:t>
    </dgm:pt>
    <dgm:pt modelId="{D48414BD-DCAA-4338-8F20-7B4FAD899A4A}">
      <dgm:prSet/>
      <dgm:spPr/>
      <dgm:t>
        <a:bodyPr/>
        <a:lstStyle/>
        <a:p>
          <a:pPr rtl="0"/>
          <a:r>
            <a:rPr lang="en-US" dirty="0" smtClean="0"/>
            <a:t>Good tools are available e.g. Apache Axis, CXF, Spring WS and Visual Studio .NET etc.</a:t>
          </a:r>
          <a:endParaRPr lang="en-IN" dirty="0"/>
        </a:p>
      </dgm:t>
    </dgm:pt>
    <dgm:pt modelId="{222AFB63-6AAF-4E6C-BBF3-098B1F2ED8A7}" type="parTrans" cxnId="{D02DCCB1-BBFE-49A0-9447-AA9273E3EBCB}">
      <dgm:prSet/>
      <dgm:spPr/>
      <dgm:t>
        <a:bodyPr/>
        <a:lstStyle/>
        <a:p>
          <a:endParaRPr lang="en-IN"/>
        </a:p>
      </dgm:t>
    </dgm:pt>
    <dgm:pt modelId="{6315502E-D835-40EE-847D-7F93D37E4C82}" type="sibTrans" cxnId="{D02DCCB1-BBFE-49A0-9447-AA9273E3EBCB}">
      <dgm:prSet/>
      <dgm:spPr/>
      <dgm:t>
        <a:bodyPr/>
        <a:lstStyle/>
        <a:p>
          <a:endParaRPr lang="en-IN"/>
        </a:p>
      </dgm:t>
    </dgm:pt>
    <dgm:pt modelId="{43F8CEC3-4050-44F9-A9B7-0ADD6BADE51B}">
      <dgm:prSet/>
      <dgm:spPr/>
      <dgm:t>
        <a:bodyPr/>
        <a:lstStyle/>
        <a:p>
          <a:pPr rtl="0"/>
          <a:r>
            <a:rPr lang="en-IN" dirty="0" smtClean="0"/>
            <a:t>Document style : It indicates that the SOAP body contains a XML document which can be validated against pre-defined XML schema document.</a:t>
          </a:r>
          <a:endParaRPr lang="en-IN" dirty="0"/>
        </a:p>
      </dgm:t>
    </dgm:pt>
    <dgm:pt modelId="{950F9FC4-C574-4A7B-B58C-B4654DBE42B3}" type="sibTrans" cxnId="{9FC5DAB5-D0FE-409A-85FD-00A208E4AD84}">
      <dgm:prSet/>
      <dgm:spPr/>
      <dgm:t>
        <a:bodyPr/>
        <a:lstStyle/>
        <a:p>
          <a:endParaRPr lang="en-IN"/>
        </a:p>
      </dgm:t>
    </dgm:pt>
    <dgm:pt modelId="{25F12DF1-C1AC-4AC3-A6B9-C11E28851E71}" type="parTrans" cxnId="{9FC5DAB5-D0FE-409A-85FD-00A208E4AD84}">
      <dgm:prSet/>
      <dgm:spPr/>
      <dgm:t>
        <a:bodyPr/>
        <a:lstStyle/>
        <a:p>
          <a:endParaRPr lang="en-IN"/>
        </a:p>
      </dgm:t>
    </dgm:pt>
    <dgm:pt modelId="{0B750A75-BA67-4AD3-B751-92052DA59DC1}" type="pres">
      <dgm:prSet presAssocID="{CE0D46C6-EF7C-49A9-8381-5C6BC586B34B}" presName="linear" presStyleCnt="0">
        <dgm:presLayoutVars>
          <dgm:animLvl val="lvl"/>
          <dgm:resizeHandles val="exact"/>
        </dgm:presLayoutVars>
      </dgm:prSet>
      <dgm:spPr/>
      <dgm:t>
        <a:bodyPr/>
        <a:lstStyle/>
        <a:p>
          <a:endParaRPr lang="en-IN"/>
        </a:p>
      </dgm:t>
    </dgm:pt>
    <dgm:pt modelId="{240B7C36-A17E-4CF4-A0F6-95747F49373D}" type="pres">
      <dgm:prSet presAssocID="{D6971304-EC4C-4181-AC51-CF1130EC535E}" presName="parentText" presStyleLbl="node1" presStyleIdx="0" presStyleCnt="4">
        <dgm:presLayoutVars>
          <dgm:chMax val="0"/>
          <dgm:bulletEnabled val="1"/>
        </dgm:presLayoutVars>
      </dgm:prSet>
      <dgm:spPr/>
      <dgm:t>
        <a:bodyPr/>
        <a:lstStyle/>
        <a:p>
          <a:endParaRPr lang="en-IN"/>
        </a:p>
      </dgm:t>
    </dgm:pt>
    <dgm:pt modelId="{B682EC4E-8FCF-45BE-8572-100EB981E1FE}" type="pres">
      <dgm:prSet presAssocID="{CB557113-B5B3-411A-99BD-8FE2CE270507}" presName="spacer" presStyleCnt="0"/>
      <dgm:spPr/>
    </dgm:pt>
    <dgm:pt modelId="{C43504B8-DDCB-44AC-8D53-7403DAD0DF7F}" type="pres">
      <dgm:prSet presAssocID="{43F8CEC3-4050-44F9-A9B7-0ADD6BADE51B}" presName="parentText" presStyleLbl="node1" presStyleIdx="1" presStyleCnt="4">
        <dgm:presLayoutVars>
          <dgm:chMax val="0"/>
          <dgm:bulletEnabled val="1"/>
        </dgm:presLayoutVars>
      </dgm:prSet>
      <dgm:spPr/>
      <dgm:t>
        <a:bodyPr/>
        <a:lstStyle/>
        <a:p>
          <a:endParaRPr lang="en-IN"/>
        </a:p>
      </dgm:t>
    </dgm:pt>
    <dgm:pt modelId="{18872F33-739C-494D-B4ED-7130A5A67018}" type="pres">
      <dgm:prSet presAssocID="{950F9FC4-C574-4A7B-B58C-B4654DBE42B3}" presName="spacer" presStyleCnt="0"/>
      <dgm:spPr/>
    </dgm:pt>
    <dgm:pt modelId="{944B05DB-5656-4B5E-AE66-3E80969A41F3}" type="pres">
      <dgm:prSet presAssocID="{B6826786-F05A-4172-85ED-43F5FEA6F2C0}" presName="parentText" presStyleLbl="node1" presStyleIdx="2" presStyleCnt="4">
        <dgm:presLayoutVars>
          <dgm:chMax val="0"/>
          <dgm:bulletEnabled val="1"/>
        </dgm:presLayoutVars>
      </dgm:prSet>
      <dgm:spPr/>
      <dgm:t>
        <a:bodyPr/>
        <a:lstStyle/>
        <a:p>
          <a:endParaRPr lang="en-IN"/>
        </a:p>
      </dgm:t>
    </dgm:pt>
    <dgm:pt modelId="{22A5A173-AD5B-4887-8EDD-2B9F5F2F5E5F}" type="pres">
      <dgm:prSet presAssocID="{6A6A2F5B-E194-4E05-AEDF-FBF96C0C97BD}" presName="spacer" presStyleCnt="0"/>
      <dgm:spPr/>
    </dgm:pt>
    <dgm:pt modelId="{106CECF6-CB1D-4BBA-A19F-D62275C81922}" type="pres">
      <dgm:prSet presAssocID="{D48414BD-DCAA-4338-8F20-7B4FAD899A4A}" presName="parentText" presStyleLbl="node1" presStyleIdx="3" presStyleCnt="4">
        <dgm:presLayoutVars>
          <dgm:chMax val="0"/>
          <dgm:bulletEnabled val="1"/>
        </dgm:presLayoutVars>
      </dgm:prSet>
      <dgm:spPr/>
      <dgm:t>
        <a:bodyPr/>
        <a:lstStyle/>
        <a:p>
          <a:endParaRPr lang="en-IN"/>
        </a:p>
      </dgm:t>
    </dgm:pt>
  </dgm:ptLst>
  <dgm:cxnLst>
    <dgm:cxn modelId="{E2E7A18A-355E-485B-A761-CED2DA11CBF4}" type="presOf" srcId="{D48414BD-DCAA-4338-8F20-7B4FAD899A4A}" destId="{106CECF6-CB1D-4BBA-A19F-D62275C81922}" srcOrd="0" destOrd="0" presId="urn:microsoft.com/office/officeart/2005/8/layout/vList2"/>
    <dgm:cxn modelId="{9A5C4C87-AAD5-421E-9C21-2E9AE33A815E}" srcId="{CE0D46C6-EF7C-49A9-8381-5C6BC586B34B}" destId="{B6826786-F05A-4172-85ED-43F5FEA6F2C0}" srcOrd="2" destOrd="0" parTransId="{EA3DB629-F401-4C23-ACBE-9C23CAE1ED15}" sibTransId="{6A6A2F5B-E194-4E05-AEDF-FBF96C0C97BD}"/>
    <dgm:cxn modelId="{9FC5DAB5-D0FE-409A-85FD-00A208E4AD84}" srcId="{CE0D46C6-EF7C-49A9-8381-5C6BC586B34B}" destId="{43F8CEC3-4050-44F9-A9B7-0ADD6BADE51B}" srcOrd="1" destOrd="0" parTransId="{25F12DF1-C1AC-4AC3-A6B9-C11E28851E71}" sibTransId="{950F9FC4-C574-4A7B-B58C-B4654DBE42B3}"/>
    <dgm:cxn modelId="{D02DCCB1-BBFE-49A0-9447-AA9273E3EBCB}" srcId="{CE0D46C6-EF7C-49A9-8381-5C6BC586B34B}" destId="{D48414BD-DCAA-4338-8F20-7B4FAD899A4A}" srcOrd="3" destOrd="0" parTransId="{222AFB63-6AAF-4E6C-BBF3-098B1F2ED8A7}" sibTransId="{6315502E-D835-40EE-847D-7F93D37E4C82}"/>
    <dgm:cxn modelId="{4255AEFF-B68B-4ACD-816D-2B9961890722}" type="presOf" srcId="{CE0D46C6-EF7C-49A9-8381-5C6BC586B34B}" destId="{0B750A75-BA67-4AD3-B751-92052DA59DC1}" srcOrd="0" destOrd="0" presId="urn:microsoft.com/office/officeart/2005/8/layout/vList2"/>
    <dgm:cxn modelId="{AA6A56E3-6DDC-4AD9-BAF9-39E7C40EC222}" srcId="{CE0D46C6-EF7C-49A9-8381-5C6BC586B34B}" destId="{D6971304-EC4C-4181-AC51-CF1130EC535E}" srcOrd="0" destOrd="0" parTransId="{4DF55F09-8DC6-44C4-98DC-A4BF7E8B4B59}" sibTransId="{CB557113-B5B3-411A-99BD-8FE2CE270507}"/>
    <dgm:cxn modelId="{699323A4-CA68-492D-9580-A3CFE3421BF4}" type="presOf" srcId="{B6826786-F05A-4172-85ED-43F5FEA6F2C0}" destId="{944B05DB-5656-4B5E-AE66-3E80969A41F3}" srcOrd="0" destOrd="0" presId="urn:microsoft.com/office/officeart/2005/8/layout/vList2"/>
    <dgm:cxn modelId="{B4CF4D2A-7292-4805-A864-2E42E18F48FF}" type="presOf" srcId="{43F8CEC3-4050-44F9-A9B7-0ADD6BADE51B}" destId="{C43504B8-DDCB-44AC-8D53-7403DAD0DF7F}" srcOrd="0" destOrd="0" presId="urn:microsoft.com/office/officeart/2005/8/layout/vList2"/>
    <dgm:cxn modelId="{B586CBF5-8B22-4F57-887F-2EB101280E93}" type="presOf" srcId="{D6971304-EC4C-4181-AC51-CF1130EC535E}" destId="{240B7C36-A17E-4CF4-A0F6-95747F49373D}" srcOrd="0" destOrd="0" presId="urn:microsoft.com/office/officeart/2005/8/layout/vList2"/>
    <dgm:cxn modelId="{83972771-BD0E-4408-9741-4581E9B64781}" type="presParOf" srcId="{0B750A75-BA67-4AD3-B751-92052DA59DC1}" destId="{240B7C36-A17E-4CF4-A0F6-95747F49373D}" srcOrd="0" destOrd="0" presId="urn:microsoft.com/office/officeart/2005/8/layout/vList2"/>
    <dgm:cxn modelId="{4585F64A-CF33-432E-86A9-8AF826981597}" type="presParOf" srcId="{0B750A75-BA67-4AD3-B751-92052DA59DC1}" destId="{B682EC4E-8FCF-45BE-8572-100EB981E1FE}" srcOrd="1" destOrd="0" presId="urn:microsoft.com/office/officeart/2005/8/layout/vList2"/>
    <dgm:cxn modelId="{DB2A08CC-E5C9-4FB7-9E4A-2786746B2A40}" type="presParOf" srcId="{0B750A75-BA67-4AD3-B751-92052DA59DC1}" destId="{C43504B8-DDCB-44AC-8D53-7403DAD0DF7F}" srcOrd="2" destOrd="0" presId="urn:microsoft.com/office/officeart/2005/8/layout/vList2"/>
    <dgm:cxn modelId="{3177D7F4-E4B4-4063-A5E2-9423BB98167D}" type="presParOf" srcId="{0B750A75-BA67-4AD3-B751-92052DA59DC1}" destId="{18872F33-739C-494D-B4ED-7130A5A67018}" srcOrd="3" destOrd="0" presId="urn:microsoft.com/office/officeart/2005/8/layout/vList2"/>
    <dgm:cxn modelId="{2064DF10-5959-4F7E-8573-60EFDA051417}" type="presParOf" srcId="{0B750A75-BA67-4AD3-B751-92052DA59DC1}" destId="{944B05DB-5656-4B5E-AE66-3E80969A41F3}" srcOrd="4" destOrd="0" presId="urn:microsoft.com/office/officeart/2005/8/layout/vList2"/>
    <dgm:cxn modelId="{DACD85B6-666F-4928-B7A6-1F81E2E5DF4C}" type="presParOf" srcId="{0B750A75-BA67-4AD3-B751-92052DA59DC1}" destId="{22A5A173-AD5B-4887-8EDD-2B9F5F2F5E5F}" srcOrd="5" destOrd="0" presId="urn:microsoft.com/office/officeart/2005/8/layout/vList2"/>
    <dgm:cxn modelId="{82E2AFC5-AEA9-4ED5-9247-96961B3C291F}" type="presParOf" srcId="{0B750A75-BA67-4AD3-B751-92052DA59DC1}" destId="{106CECF6-CB1D-4BBA-A19F-D62275C819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E0D46C6-EF7C-49A9-8381-5C6BC586B34B}"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6971304-EC4C-4181-AC51-CF1130EC535E}">
      <dgm:prSet/>
      <dgm:spPr/>
      <dgm:t>
        <a:bodyPr/>
        <a:lstStyle/>
        <a:p>
          <a:pPr rtl="0"/>
          <a:r>
            <a:rPr lang="en-US" dirty="0" smtClean="0"/>
            <a:t>WSDL</a:t>
          </a:r>
          <a:endParaRPr lang="en-IN" dirty="0"/>
        </a:p>
      </dgm:t>
    </dgm:pt>
    <dgm:pt modelId="{4DF55F09-8DC6-44C4-98DC-A4BF7E8B4B59}" type="parTrans" cxnId="{AA6A56E3-6DDC-4AD9-BAF9-39E7C40EC222}">
      <dgm:prSet/>
      <dgm:spPr/>
      <dgm:t>
        <a:bodyPr/>
        <a:lstStyle/>
        <a:p>
          <a:endParaRPr lang="en-IN"/>
        </a:p>
      </dgm:t>
    </dgm:pt>
    <dgm:pt modelId="{CB557113-B5B3-411A-99BD-8FE2CE270507}" type="sibTrans" cxnId="{AA6A56E3-6DDC-4AD9-BAF9-39E7C40EC222}">
      <dgm:prSet/>
      <dgm:spPr/>
      <dgm:t>
        <a:bodyPr/>
        <a:lstStyle/>
        <a:p>
          <a:endParaRPr lang="en-IN"/>
        </a:p>
      </dgm:t>
    </dgm:pt>
    <dgm:pt modelId="{B6826786-F05A-4172-85ED-43F5FEA6F2C0}">
      <dgm:prSet/>
      <dgm:spPr/>
      <dgm:t>
        <a:bodyPr/>
        <a:lstStyle/>
        <a:p>
          <a:pPr rtl="0"/>
          <a:r>
            <a:rPr lang="en-IN" b="0" i="0" dirty="0" smtClean="0"/>
            <a:t>SOAP Request/Response</a:t>
          </a:r>
          <a:endParaRPr lang="en-IN" b="0" i="0" dirty="0"/>
        </a:p>
      </dgm:t>
    </dgm:pt>
    <dgm:pt modelId="{EA3DB629-F401-4C23-ACBE-9C23CAE1ED15}" type="parTrans" cxnId="{9A5C4C87-AAD5-421E-9C21-2E9AE33A815E}">
      <dgm:prSet/>
      <dgm:spPr/>
      <dgm:t>
        <a:bodyPr/>
        <a:lstStyle/>
        <a:p>
          <a:endParaRPr lang="en-IN"/>
        </a:p>
      </dgm:t>
    </dgm:pt>
    <dgm:pt modelId="{6A6A2F5B-E194-4E05-AEDF-FBF96C0C97BD}" type="sibTrans" cxnId="{9A5C4C87-AAD5-421E-9C21-2E9AE33A815E}">
      <dgm:prSet/>
      <dgm:spPr/>
      <dgm:t>
        <a:bodyPr/>
        <a:lstStyle/>
        <a:p>
          <a:endParaRPr lang="en-IN"/>
        </a:p>
      </dgm:t>
    </dgm:pt>
    <dgm:pt modelId="{D48414BD-DCAA-4338-8F20-7B4FAD899A4A}">
      <dgm:prSet/>
      <dgm:spPr/>
      <dgm:t>
        <a:bodyPr/>
        <a:lstStyle/>
        <a:p>
          <a:pPr rtl="0"/>
          <a:r>
            <a:rPr lang="en-US" dirty="0" smtClean="0"/>
            <a:t>Different approach of writing SOAP web services</a:t>
          </a:r>
          <a:endParaRPr lang="en-IN" dirty="0"/>
        </a:p>
      </dgm:t>
    </dgm:pt>
    <dgm:pt modelId="{222AFB63-6AAF-4E6C-BBF3-098B1F2ED8A7}" type="parTrans" cxnId="{D02DCCB1-BBFE-49A0-9447-AA9273E3EBCB}">
      <dgm:prSet/>
      <dgm:spPr/>
      <dgm:t>
        <a:bodyPr/>
        <a:lstStyle/>
        <a:p>
          <a:endParaRPr lang="en-IN"/>
        </a:p>
      </dgm:t>
    </dgm:pt>
    <dgm:pt modelId="{6315502E-D835-40EE-847D-7F93D37E4C82}" type="sibTrans" cxnId="{D02DCCB1-BBFE-49A0-9447-AA9273E3EBCB}">
      <dgm:prSet/>
      <dgm:spPr/>
      <dgm:t>
        <a:bodyPr/>
        <a:lstStyle/>
        <a:p>
          <a:endParaRPr lang="en-IN"/>
        </a:p>
      </dgm:t>
    </dgm:pt>
    <dgm:pt modelId="{43F8CEC3-4050-44F9-A9B7-0ADD6BADE51B}">
      <dgm:prSet/>
      <dgm:spPr/>
      <dgm:t>
        <a:bodyPr/>
        <a:lstStyle/>
        <a:p>
          <a:pPr rtl="0"/>
          <a:r>
            <a:rPr lang="en-IN" dirty="0" smtClean="0"/>
            <a:t>UDDI</a:t>
          </a:r>
          <a:endParaRPr lang="en-IN" dirty="0"/>
        </a:p>
      </dgm:t>
    </dgm:pt>
    <dgm:pt modelId="{950F9FC4-C574-4A7B-B58C-B4654DBE42B3}" type="sibTrans" cxnId="{9FC5DAB5-D0FE-409A-85FD-00A208E4AD84}">
      <dgm:prSet/>
      <dgm:spPr/>
      <dgm:t>
        <a:bodyPr/>
        <a:lstStyle/>
        <a:p>
          <a:endParaRPr lang="en-IN"/>
        </a:p>
      </dgm:t>
    </dgm:pt>
    <dgm:pt modelId="{25F12DF1-C1AC-4AC3-A6B9-C11E28851E71}" type="parTrans" cxnId="{9FC5DAB5-D0FE-409A-85FD-00A208E4AD84}">
      <dgm:prSet/>
      <dgm:spPr/>
      <dgm:t>
        <a:bodyPr/>
        <a:lstStyle/>
        <a:p>
          <a:endParaRPr lang="en-IN"/>
        </a:p>
      </dgm:t>
    </dgm:pt>
    <dgm:pt modelId="{0B750A75-BA67-4AD3-B751-92052DA59DC1}" type="pres">
      <dgm:prSet presAssocID="{CE0D46C6-EF7C-49A9-8381-5C6BC586B34B}" presName="linear" presStyleCnt="0">
        <dgm:presLayoutVars>
          <dgm:animLvl val="lvl"/>
          <dgm:resizeHandles val="exact"/>
        </dgm:presLayoutVars>
      </dgm:prSet>
      <dgm:spPr/>
      <dgm:t>
        <a:bodyPr/>
        <a:lstStyle/>
        <a:p>
          <a:endParaRPr lang="en-IN"/>
        </a:p>
      </dgm:t>
    </dgm:pt>
    <dgm:pt modelId="{240B7C36-A17E-4CF4-A0F6-95747F49373D}" type="pres">
      <dgm:prSet presAssocID="{D6971304-EC4C-4181-AC51-CF1130EC535E}" presName="parentText" presStyleLbl="node1" presStyleIdx="0" presStyleCnt="4">
        <dgm:presLayoutVars>
          <dgm:chMax val="0"/>
          <dgm:bulletEnabled val="1"/>
        </dgm:presLayoutVars>
      </dgm:prSet>
      <dgm:spPr/>
      <dgm:t>
        <a:bodyPr/>
        <a:lstStyle/>
        <a:p>
          <a:endParaRPr lang="en-IN"/>
        </a:p>
      </dgm:t>
    </dgm:pt>
    <dgm:pt modelId="{B682EC4E-8FCF-45BE-8572-100EB981E1FE}" type="pres">
      <dgm:prSet presAssocID="{CB557113-B5B3-411A-99BD-8FE2CE270507}" presName="spacer" presStyleCnt="0"/>
      <dgm:spPr/>
    </dgm:pt>
    <dgm:pt modelId="{C43504B8-DDCB-44AC-8D53-7403DAD0DF7F}" type="pres">
      <dgm:prSet presAssocID="{43F8CEC3-4050-44F9-A9B7-0ADD6BADE51B}" presName="parentText" presStyleLbl="node1" presStyleIdx="1" presStyleCnt="4">
        <dgm:presLayoutVars>
          <dgm:chMax val="0"/>
          <dgm:bulletEnabled val="1"/>
        </dgm:presLayoutVars>
      </dgm:prSet>
      <dgm:spPr/>
      <dgm:t>
        <a:bodyPr/>
        <a:lstStyle/>
        <a:p>
          <a:endParaRPr lang="en-IN"/>
        </a:p>
      </dgm:t>
    </dgm:pt>
    <dgm:pt modelId="{18872F33-739C-494D-B4ED-7130A5A67018}" type="pres">
      <dgm:prSet presAssocID="{950F9FC4-C574-4A7B-B58C-B4654DBE42B3}" presName="spacer" presStyleCnt="0"/>
      <dgm:spPr/>
    </dgm:pt>
    <dgm:pt modelId="{944B05DB-5656-4B5E-AE66-3E80969A41F3}" type="pres">
      <dgm:prSet presAssocID="{B6826786-F05A-4172-85ED-43F5FEA6F2C0}" presName="parentText" presStyleLbl="node1" presStyleIdx="2" presStyleCnt="4">
        <dgm:presLayoutVars>
          <dgm:chMax val="0"/>
          <dgm:bulletEnabled val="1"/>
        </dgm:presLayoutVars>
      </dgm:prSet>
      <dgm:spPr/>
      <dgm:t>
        <a:bodyPr/>
        <a:lstStyle/>
        <a:p>
          <a:endParaRPr lang="en-IN"/>
        </a:p>
      </dgm:t>
    </dgm:pt>
    <dgm:pt modelId="{22A5A173-AD5B-4887-8EDD-2B9F5F2F5E5F}" type="pres">
      <dgm:prSet presAssocID="{6A6A2F5B-E194-4E05-AEDF-FBF96C0C97BD}" presName="spacer" presStyleCnt="0"/>
      <dgm:spPr/>
    </dgm:pt>
    <dgm:pt modelId="{106CECF6-CB1D-4BBA-A19F-D62275C81922}" type="pres">
      <dgm:prSet presAssocID="{D48414BD-DCAA-4338-8F20-7B4FAD899A4A}" presName="parentText" presStyleLbl="node1" presStyleIdx="3" presStyleCnt="4">
        <dgm:presLayoutVars>
          <dgm:chMax val="0"/>
          <dgm:bulletEnabled val="1"/>
        </dgm:presLayoutVars>
      </dgm:prSet>
      <dgm:spPr/>
      <dgm:t>
        <a:bodyPr/>
        <a:lstStyle/>
        <a:p>
          <a:endParaRPr lang="en-IN"/>
        </a:p>
      </dgm:t>
    </dgm:pt>
  </dgm:ptLst>
  <dgm:cxnLst>
    <dgm:cxn modelId="{9A5C4C87-AAD5-421E-9C21-2E9AE33A815E}" srcId="{CE0D46C6-EF7C-49A9-8381-5C6BC586B34B}" destId="{B6826786-F05A-4172-85ED-43F5FEA6F2C0}" srcOrd="2" destOrd="0" parTransId="{EA3DB629-F401-4C23-ACBE-9C23CAE1ED15}" sibTransId="{6A6A2F5B-E194-4E05-AEDF-FBF96C0C97BD}"/>
    <dgm:cxn modelId="{9FC5DAB5-D0FE-409A-85FD-00A208E4AD84}" srcId="{CE0D46C6-EF7C-49A9-8381-5C6BC586B34B}" destId="{43F8CEC3-4050-44F9-A9B7-0ADD6BADE51B}" srcOrd="1" destOrd="0" parTransId="{25F12DF1-C1AC-4AC3-A6B9-C11E28851E71}" sibTransId="{950F9FC4-C574-4A7B-B58C-B4654DBE42B3}"/>
    <dgm:cxn modelId="{D02DCCB1-BBFE-49A0-9447-AA9273E3EBCB}" srcId="{CE0D46C6-EF7C-49A9-8381-5C6BC586B34B}" destId="{D48414BD-DCAA-4338-8F20-7B4FAD899A4A}" srcOrd="3" destOrd="0" parTransId="{222AFB63-6AAF-4E6C-BBF3-098B1F2ED8A7}" sibTransId="{6315502E-D835-40EE-847D-7F93D37E4C82}"/>
    <dgm:cxn modelId="{FE0310BC-CC2A-423D-B891-33CEA04096D8}" type="presOf" srcId="{D6971304-EC4C-4181-AC51-CF1130EC535E}" destId="{240B7C36-A17E-4CF4-A0F6-95747F49373D}" srcOrd="0" destOrd="0" presId="urn:microsoft.com/office/officeart/2005/8/layout/vList2"/>
    <dgm:cxn modelId="{20B84FD9-CBB4-43C4-AB8C-79F72CF27447}" type="presOf" srcId="{B6826786-F05A-4172-85ED-43F5FEA6F2C0}" destId="{944B05DB-5656-4B5E-AE66-3E80969A41F3}" srcOrd="0" destOrd="0" presId="urn:microsoft.com/office/officeart/2005/8/layout/vList2"/>
    <dgm:cxn modelId="{AA6A56E3-6DDC-4AD9-BAF9-39E7C40EC222}" srcId="{CE0D46C6-EF7C-49A9-8381-5C6BC586B34B}" destId="{D6971304-EC4C-4181-AC51-CF1130EC535E}" srcOrd="0" destOrd="0" parTransId="{4DF55F09-8DC6-44C4-98DC-A4BF7E8B4B59}" sibTransId="{CB557113-B5B3-411A-99BD-8FE2CE270507}"/>
    <dgm:cxn modelId="{56CA917A-ED6C-43CE-8D94-FB70F3F11A93}" type="presOf" srcId="{D48414BD-DCAA-4338-8F20-7B4FAD899A4A}" destId="{106CECF6-CB1D-4BBA-A19F-D62275C81922}" srcOrd="0" destOrd="0" presId="urn:microsoft.com/office/officeart/2005/8/layout/vList2"/>
    <dgm:cxn modelId="{BEB8B74E-C6AB-4071-8103-CC3E8368C127}" type="presOf" srcId="{CE0D46C6-EF7C-49A9-8381-5C6BC586B34B}" destId="{0B750A75-BA67-4AD3-B751-92052DA59DC1}" srcOrd="0" destOrd="0" presId="urn:microsoft.com/office/officeart/2005/8/layout/vList2"/>
    <dgm:cxn modelId="{B6312F43-4F3E-4B53-9238-C8FCCF45202F}" type="presOf" srcId="{43F8CEC3-4050-44F9-A9B7-0ADD6BADE51B}" destId="{C43504B8-DDCB-44AC-8D53-7403DAD0DF7F}" srcOrd="0" destOrd="0" presId="urn:microsoft.com/office/officeart/2005/8/layout/vList2"/>
    <dgm:cxn modelId="{A2938F04-74B7-4D24-AE54-5C8528EFE741}" type="presParOf" srcId="{0B750A75-BA67-4AD3-B751-92052DA59DC1}" destId="{240B7C36-A17E-4CF4-A0F6-95747F49373D}" srcOrd="0" destOrd="0" presId="urn:microsoft.com/office/officeart/2005/8/layout/vList2"/>
    <dgm:cxn modelId="{12704252-A206-4A9C-9A35-9D34AE8B583C}" type="presParOf" srcId="{0B750A75-BA67-4AD3-B751-92052DA59DC1}" destId="{B682EC4E-8FCF-45BE-8572-100EB981E1FE}" srcOrd="1" destOrd="0" presId="urn:microsoft.com/office/officeart/2005/8/layout/vList2"/>
    <dgm:cxn modelId="{5904D988-1141-4A91-B5AC-2B2F2381AE0C}" type="presParOf" srcId="{0B750A75-BA67-4AD3-B751-92052DA59DC1}" destId="{C43504B8-DDCB-44AC-8D53-7403DAD0DF7F}" srcOrd="2" destOrd="0" presId="urn:microsoft.com/office/officeart/2005/8/layout/vList2"/>
    <dgm:cxn modelId="{85396521-EDDB-4775-8F91-346EDF01F4E2}" type="presParOf" srcId="{0B750A75-BA67-4AD3-B751-92052DA59DC1}" destId="{18872F33-739C-494D-B4ED-7130A5A67018}" srcOrd="3" destOrd="0" presId="urn:microsoft.com/office/officeart/2005/8/layout/vList2"/>
    <dgm:cxn modelId="{39C6D6B4-AA0E-4266-802C-37019E26F220}" type="presParOf" srcId="{0B750A75-BA67-4AD3-B751-92052DA59DC1}" destId="{944B05DB-5656-4B5E-AE66-3E80969A41F3}" srcOrd="4" destOrd="0" presId="urn:microsoft.com/office/officeart/2005/8/layout/vList2"/>
    <dgm:cxn modelId="{00F67456-E5E2-4CD8-9681-7D34D0C30E28}" type="presParOf" srcId="{0B750A75-BA67-4AD3-B751-92052DA59DC1}" destId="{22A5A173-AD5B-4887-8EDD-2B9F5F2F5E5F}" srcOrd="5" destOrd="0" presId="urn:microsoft.com/office/officeart/2005/8/layout/vList2"/>
    <dgm:cxn modelId="{367009E6-7519-4EE0-B072-96A6EB176670}" type="presParOf" srcId="{0B750A75-BA67-4AD3-B751-92052DA59DC1}" destId="{106CECF6-CB1D-4BBA-A19F-D62275C8192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393A7C-6F5B-4851-8674-51A037AF485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2614ADD-CF05-4221-8733-545636FE3614}">
      <dgm:prSet/>
      <dgm:spPr/>
      <dgm:t>
        <a:bodyPr/>
        <a:lstStyle/>
        <a:p>
          <a:pPr rtl="0"/>
          <a:r>
            <a:rPr lang="en-IN" smtClean="0"/>
            <a:t>Informal, Irritable, Sarcastic, Irreverent or Impertinent</a:t>
          </a:r>
          <a:endParaRPr lang="en-IN"/>
        </a:p>
      </dgm:t>
    </dgm:pt>
    <dgm:pt modelId="{5D35CAC4-6BBF-4FAD-8A78-BC07C9A2F18E}" type="parTrans" cxnId="{30629AAA-8CC4-4455-8821-D565FDA45034}">
      <dgm:prSet/>
      <dgm:spPr/>
      <dgm:t>
        <a:bodyPr/>
        <a:lstStyle/>
        <a:p>
          <a:endParaRPr lang="en-IN"/>
        </a:p>
      </dgm:t>
    </dgm:pt>
    <dgm:pt modelId="{1901E559-760A-4C8B-81FB-B61DC0502D3C}" type="sibTrans" cxnId="{30629AAA-8CC4-4455-8821-D565FDA45034}">
      <dgm:prSet/>
      <dgm:spPr/>
      <dgm:t>
        <a:bodyPr/>
        <a:lstStyle/>
        <a:p>
          <a:endParaRPr lang="en-IN"/>
        </a:p>
      </dgm:t>
    </dgm:pt>
    <dgm:pt modelId="{6196EC26-A165-4E91-AAE9-15EB7DCB4B1A}" type="pres">
      <dgm:prSet presAssocID="{89393A7C-6F5B-4851-8674-51A037AF485A}" presName="linear" presStyleCnt="0">
        <dgm:presLayoutVars>
          <dgm:animLvl val="lvl"/>
          <dgm:resizeHandles val="exact"/>
        </dgm:presLayoutVars>
      </dgm:prSet>
      <dgm:spPr/>
      <dgm:t>
        <a:bodyPr/>
        <a:lstStyle/>
        <a:p>
          <a:endParaRPr lang="en-IN"/>
        </a:p>
      </dgm:t>
    </dgm:pt>
    <dgm:pt modelId="{E7E4F20D-72FC-47C2-9FF5-F39C815B2E33}" type="pres">
      <dgm:prSet presAssocID="{A2614ADD-CF05-4221-8733-545636FE3614}" presName="parentText" presStyleLbl="node1" presStyleIdx="0" presStyleCnt="1">
        <dgm:presLayoutVars>
          <dgm:chMax val="0"/>
          <dgm:bulletEnabled val="1"/>
        </dgm:presLayoutVars>
      </dgm:prSet>
      <dgm:spPr/>
      <dgm:t>
        <a:bodyPr/>
        <a:lstStyle/>
        <a:p>
          <a:endParaRPr lang="en-IN"/>
        </a:p>
      </dgm:t>
    </dgm:pt>
  </dgm:ptLst>
  <dgm:cxnLst>
    <dgm:cxn modelId="{30629AAA-8CC4-4455-8821-D565FDA45034}" srcId="{89393A7C-6F5B-4851-8674-51A037AF485A}" destId="{A2614ADD-CF05-4221-8733-545636FE3614}" srcOrd="0" destOrd="0" parTransId="{5D35CAC4-6BBF-4FAD-8A78-BC07C9A2F18E}" sibTransId="{1901E559-760A-4C8B-81FB-B61DC0502D3C}"/>
    <dgm:cxn modelId="{ED80371B-5851-40F5-85B3-5A94E75E3CE9}" type="presOf" srcId="{89393A7C-6F5B-4851-8674-51A037AF485A}" destId="{6196EC26-A165-4E91-AAE9-15EB7DCB4B1A}" srcOrd="0" destOrd="0" presId="urn:microsoft.com/office/officeart/2005/8/layout/vList2"/>
    <dgm:cxn modelId="{87B68CDD-5881-440E-85D7-0A60597051D9}" type="presOf" srcId="{A2614ADD-CF05-4221-8733-545636FE3614}" destId="{E7E4F20D-72FC-47C2-9FF5-F39C815B2E33}" srcOrd="0" destOrd="0" presId="urn:microsoft.com/office/officeart/2005/8/layout/vList2"/>
    <dgm:cxn modelId="{4FF66AE7-C49E-4E93-8083-A247E4785634}" type="presParOf" srcId="{6196EC26-A165-4E91-AAE9-15EB7DCB4B1A}" destId="{E7E4F20D-72FC-47C2-9FF5-F39C815B2E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39DDBC5-07FE-4AF8-9CED-2FCFBDB9DD8B}"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ADBD2CE-CF78-436E-B43A-5B5C7981126E}">
      <dgm:prSet/>
      <dgm:spPr/>
      <dgm:t>
        <a:bodyPr/>
        <a:lstStyle/>
        <a:p>
          <a:pPr algn="l" rtl="0"/>
          <a:r>
            <a:rPr lang="en-GB" dirty="0" smtClean="0"/>
            <a:t>Would you like something cleaner than SOAP? Something less impenetrable than WSDL? Something less confusingly intertwingled than the various WS-*standards? ... </a:t>
          </a:r>
          <a:endParaRPr lang="en-IN" dirty="0"/>
        </a:p>
      </dgm:t>
    </dgm:pt>
    <dgm:pt modelId="{4E526A31-89E6-4E8B-9DC5-5FC0375E4347}" type="parTrans" cxnId="{6ED6B1C2-9392-425F-8A66-B003DE0073A6}">
      <dgm:prSet/>
      <dgm:spPr/>
      <dgm:t>
        <a:bodyPr/>
        <a:lstStyle/>
        <a:p>
          <a:endParaRPr lang="en-IN"/>
        </a:p>
      </dgm:t>
    </dgm:pt>
    <dgm:pt modelId="{7A91CD0F-1CDC-4036-ADAD-1301C6E6EC1E}" type="sibTrans" cxnId="{6ED6B1C2-9392-425F-8A66-B003DE0073A6}">
      <dgm:prSet/>
      <dgm:spPr/>
      <dgm:t>
        <a:bodyPr/>
        <a:lstStyle/>
        <a:p>
          <a:endParaRPr lang="en-IN"/>
        </a:p>
      </dgm:t>
    </dgm:pt>
    <dgm:pt modelId="{8D7EC624-AD0F-4E07-85D8-DB3BE9747B86}">
      <dgm:prSet/>
      <dgm:spPr/>
      <dgm:t>
        <a:bodyPr/>
        <a:lstStyle/>
        <a:p>
          <a:r>
            <a:rPr lang="en-GB" altLang="en-US" smtClean="0"/>
            <a:t>It’s all No Problem. It’s all Easy as Pi. REST isn’t some obscure thing that nobody supports; it’s the way the Web already works, just formalized a bit and with some do’s and don’ts. </a:t>
          </a:r>
          <a:endParaRPr lang="en-GB" altLang="en-US" dirty="0"/>
        </a:p>
      </dgm:t>
    </dgm:pt>
    <dgm:pt modelId="{B16A2C89-493B-424A-BF15-0A73B6870D9E}" type="parTrans" cxnId="{A108BA35-CEEA-4E16-8CA9-C1D5AD56A3FE}">
      <dgm:prSet/>
      <dgm:spPr/>
      <dgm:t>
        <a:bodyPr/>
        <a:lstStyle/>
        <a:p>
          <a:endParaRPr lang="en-IN"/>
        </a:p>
      </dgm:t>
    </dgm:pt>
    <dgm:pt modelId="{8FADE0C3-E24E-414F-A0EB-7956FD432148}" type="sibTrans" cxnId="{A108BA35-CEEA-4E16-8CA9-C1D5AD56A3FE}">
      <dgm:prSet/>
      <dgm:spPr/>
      <dgm:t>
        <a:bodyPr/>
        <a:lstStyle/>
        <a:p>
          <a:endParaRPr lang="en-IN"/>
        </a:p>
      </dgm:t>
    </dgm:pt>
    <dgm:pt modelId="{8B64ECE8-1730-477C-A2AA-1450ACA0B86A}" type="pres">
      <dgm:prSet presAssocID="{039DDBC5-07FE-4AF8-9CED-2FCFBDB9DD8B}" presName="linear" presStyleCnt="0">
        <dgm:presLayoutVars>
          <dgm:animLvl val="lvl"/>
          <dgm:resizeHandles val="exact"/>
        </dgm:presLayoutVars>
      </dgm:prSet>
      <dgm:spPr/>
      <dgm:t>
        <a:bodyPr/>
        <a:lstStyle/>
        <a:p>
          <a:endParaRPr lang="en-IN"/>
        </a:p>
      </dgm:t>
    </dgm:pt>
    <dgm:pt modelId="{EBFF16AD-76D3-4D45-9828-42F2A82CAC4D}" type="pres">
      <dgm:prSet presAssocID="{DADBD2CE-CF78-436E-B43A-5B5C7981126E}" presName="parentText" presStyleLbl="node1" presStyleIdx="0" presStyleCnt="2">
        <dgm:presLayoutVars>
          <dgm:chMax val="0"/>
          <dgm:bulletEnabled val="1"/>
        </dgm:presLayoutVars>
      </dgm:prSet>
      <dgm:spPr/>
      <dgm:t>
        <a:bodyPr/>
        <a:lstStyle/>
        <a:p>
          <a:endParaRPr lang="en-IN"/>
        </a:p>
      </dgm:t>
    </dgm:pt>
    <dgm:pt modelId="{26BC1127-09B9-45C9-95E3-EE64225D3576}" type="pres">
      <dgm:prSet presAssocID="{7A91CD0F-1CDC-4036-ADAD-1301C6E6EC1E}" presName="spacer" presStyleCnt="0"/>
      <dgm:spPr/>
    </dgm:pt>
    <dgm:pt modelId="{59C3AA84-D9C3-4E21-A163-7FB316739B28}" type="pres">
      <dgm:prSet presAssocID="{8D7EC624-AD0F-4E07-85D8-DB3BE9747B86}" presName="parentText" presStyleLbl="node1" presStyleIdx="1" presStyleCnt="2">
        <dgm:presLayoutVars>
          <dgm:chMax val="0"/>
          <dgm:bulletEnabled val="1"/>
        </dgm:presLayoutVars>
      </dgm:prSet>
      <dgm:spPr/>
      <dgm:t>
        <a:bodyPr/>
        <a:lstStyle/>
        <a:p>
          <a:endParaRPr lang="en-IN"/>
        </a:p>
      </dgm:t>
    </dgm:pt>
  </dgm:ptLst>
  <dgm:cxnLst>
    <dgm:cxn modelId="{EBF1AA2E-61AF-4B03-B208-3C7F9039EC7B}" type="presOf" srcId="{039DDBC5-07FE-4AF8-9CED-2FCFBDB9DD8B}" destId="{8B64ECE8-1730-477C-A2AA-1450ACA0B86A}" srcOrd="0" destOrd="0" presId="urn:microsoft.com/office/officeart/2005/8/layout/vList2"/>
    <dgm:cxn modelId="{A108BA35-CEEA-4E16-8CA9-C1D5AD56A3FE}" srcId="{039DDBC5-07FE-4AF8-9CED-2FCFBDB9DD8B}" destId="{8D7EC624-AD0F-4E07-85D8-DB3BE9747B86}" srcOrd="1" destOrd="0" parTransId="{B16A2C89-493B-424A-BF15-0A73B6870D9E}" sibTransId="{8FADE0C3-E24E-414F-A0EB-7956FD432148}"/>
    <dgm:cxn modelId="{2B2759FE-CA29-4BDD-8CE8-C3CD64F70109}" type="presOf" srcId="{8D7EC624-AD0F-4E07-85D8-DB3BE9747B86}" destId="{59C3AA84-D9C3-4E21-A163-7FB316739B28}" srcOrd="0" destOrd="0" presId="urn:microsoft.com/office/officeart/2005/8/layout/vList2"/>
    <dgm:cxn modelId="{6ED6B1C2-9392-425F-8A66-B003DE0073A6}" srcId="{039DDBC5-07FE-4AF8-9CED-2FCFBDB9DD8B}" destId="{DADBD2CE-CF78-436E-B43A-5B5C7981126E}" srcOrd="0" destOrd="0" parTransId="{4E526A31-89E6-4E8B-9DC5-5FC0375E4347}" sibTransId="{7A91CD0F-1CDC-4036-ADAD-1301C6E6EC1E}"/>
    <dgm:cxn modelId="{76035566-AFB9-44F2-8675-7E72C2CADCE2}" type="presOf" srcId="{DADBD2CE-CF78-436E-B43A-5B5C7981126E}" destId="{EBFF16AD-76D3-4D45-9828-42F2A82CAC4D}" srcOrd="0" destOrd="0" presId="urn:microsoft.com/office/officeart/2005/8/layout/vList2"/>
    <dgm:cxn modelId="{CC5CEDAB-3B55-4B31-B6D4-945F6B1F6E9C}" type="presParOf" srcId="{8B64ECE8-1730-477C-A2AA-1450ACA0B86A}" destId="{EBFF16AD-76D3-4D45-9828-42F2A82CAC4D}" srcOrd="0" destOrd="0" presId="urn:microsoft.com/office/officeart/2005/8/layout/vList2"/>
    <dgm:cxn modelId="{43F0C1A1-A549-4073-A170-F6D964DDA4EE}" type="presParOf" srcId="{8B64ECE8-1730-477C-A2AA-1450ACA0B86A}" destId="{26BC1127-09B9-45C9-95E3-EE64225D3576}" srcOrd="1" destOrd="0" presId="urn:microsoft.com/office/officeart/2005/8/layout/vList2"/>
    <dgm:cxn modelId="{58FC0DAE-D0B8-4211-B8E4-DE60B0792D5C}" type="presParOf" srcId="{8B64ECE8-1730-477C-A2AA-1450ACA0B86A}" destId="{59C3AA84-D9C3-4E21-A163-7FB316739B2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594E6E-78A6-4693-9439-49751EAF9FF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43082C8E-1432-46C1-A184-9563E732760D}">
      <dgm:prSet/>
      <dgm:spPr/>
      <dgm:t>
        <a:bodyPr/>
        <a:lstStyle/>
        <a:p>
          <a:pPr rtl="0"/>
          <a:r>
            <a:rPr lang="en-GB" smtClean="0"/>
            <a:t>REpresentational State Transfer</a:t>
          </a:r>
          <a:endParaRPr lang="en-IN"/>
        </a:p>
      </dgm:t>
    </dgm:pt>
    <dgm:pt modelId="{49078CB9-30DD-4197-9A2C-9E6A504D7C2D}" type="parTrans" cxnId="{BCD4E927-2066-4F72-870D-18B17381E771}">
      <dgm:prSet/>
      <dgm:spPr/>
      <dgm:t>
        <a:bodyPr/>
        <a:lstStyle/>
        <a:p>
          <a:endParaRPr lang="en-IN"/>
        </a:p>
      </dgm:t>
    </dgm:pt>
    <dgm:pt modelId="{5C7F02F8-E67C-4A70-A31E-188C64C4FF86}" type="sibTrans" cxnId="{BCD4E927-2066-4F72-870D-18B17381E771}">
      <dgm:prSet/>
      <dgm:spPr/>
      <dgm:t>
        <a:bodyPr/>
        <a:lstStyle/>
        <a:p>
          <a:endParaRPr lang="en-IN"/>
        </a:p>
      </dgm:t>
    </dgm:pt>
    <dgm:pt modelId="{2F5C3165-CDC1-4FD4-9BC5-D960B6370668}">
      <dgm:prSet/>
      <dgm:spPr/>
      <dgm:t>
        <a:bodyPr/>
        <a:lstStyle/>
        <a:p>
          <a:pPr rtl="0"/>
          <a:r>
            <a:rPr lang="en-GB" smtClean="0"/>
            <a:t>An architectural style, not a toolkit</a:t>
          </a:r>
          <a:endParaRPr lang="en-IN"/>
        </a:p>
      </dgm:t>
    </dgm:pt>
    <dgm:pt modelId="{8FD1ADF2-0ED4-479F-803F-02C776652A57}" type="parTrans" cxnId="{547F9F9C-F135-4D97-8CAD-20D2F078ECD7}">
      <dgm:prSet/>
      <dgm:spPr/>
      <dgm:t>
        <a:bodyPr/>
        <a:lstStyle/>
        <a:p>
          <a:endParaRPr lang="en-IN"/>
        </a:p>
      </dgm:t>
    </dgm:pt>
    <dgm:pt modelId="{6663C6B4-FA28-4B96-B2D1-85AFABFA69A7}" type="sibTrans" cxnId="{547F9F9C-F135-4D97-8CAD-20D2F078ECD7}">
      <dgm:prSet/>
      <dgm:spPr/>
      <dgm:t>
        <a:bodyPr/>
        <a:lstStyle/>
        <a:p>
          <a:endParaRPr lang="en-IN"/>
        </a:p>
      </dgm:t>
    </dgm:pt>
    <dgm:pt modelId="{0A774C28-3B87-4746-9E2A-6E8CEA065BBA}">
      <dgm:prSet/>
      <dgm:spPr/>
      <dgm:t>
        <a:bodyPr/>
        <a:lstStyle/>
        <a:p>
          <a:pPr rtl="0"/>
          <a:r>
            <a:rPr lang="en-GB" smtClean="0"/>
            <a:t>“We don't need no stinking' toolkits!”</a:t>
          </a:r>
          <a:endParaRPr lang="en-IN"/>
        </a:p>
      </dgm:t>
    </dgm:pt>
    <dgm:pt modelId="{B004523B-C4D3-4AC5-9BA2-6CAF5A9D2E0E}" type="parTrans" cxnId="{14E393AE-0B4F-48EC-A6DD-B85F54AE0A9C}">
      <dgm:prSet/>
      <dgm:spPr/>
      <dgm:t>
        <a:bodyPr/>
        <a:lstStyle/>
        <a:p>
          <a:endParaRPr lang="en-IN"/>
        </a:p>
      </dgm:t>
    </dgm:pt>
    <dgm:pt modelId="{D7F14E5C-80C2-4C24-BE62-4F875D675BC8}" type="sibTrans" cxnId="{14E393AE-0B4F-48EC-A6DD-B85F54AE0A9C}">
      <dgm:prSet/>
      <dgm:spPr/>
      <dgm:t>
        <a:bodyPr/>
        <a:lstStyle/>
        <a:p>
          <a:endParaRPr lang="en-IN"/>
        </a:p>
      </dgm:t>
    </dgm:pt>
    <dgm:pt modelId="{D834A6B0-3145-44F2-9CF9-D14D75E24415}">
      <dgm:prSet/>
      <dgm:spPr/>
      <dgm:t>
        <a:bodyPr/>
        <a:lstStyle/>
        <a:p>
          <a:pPr rtl="0"/>
          <a:r>
            <a:rPr lang="en-GB" smtClean="0"/>
            <a:t>A distillation of the way the Web already works</a:t>
          </a:r>
          <a:endParaRPr lang="en-IN"/>
        </a:p>
      </dgm:t>
    </dgm:pt>
    <dgm:pt modelId="{DE6E3278-A007-49BA-AA25-913DB9E31A98}" type="parTrans" cxnId="{0467EF7E-A89F-4E71-86E6-E70A3835DE85}">
      <dgm:prSet/>
      <dgm:spPr/>
      <dgm:t>
        <a:bodyPr/>
        <a:lstStyle/>
        <a:p>
          <a:endParaRPr lang="en-IN"/>
        </a:p>
      </dgm:t>
    </dgm:pt>
    <dgm:pt modelId="{8705DC6B-2034-41D8-9B29-9B58EC62318E}" type="sibTrans" cxnId="{0467EF7E-A89F-4E71-86E6-E70A3835DE85}">
      <dgm:prSet/>
      <dgm:spPr/>
      <dgm:t>
        <a:bodyPr/>
        <a:lstStyle/>
        <a:p>
          <a:endParaRPr lang="en-IN"/>
        </a:p>
      </dgm:t>
    </dgm:pt>
    <dgm:pt modelId="{1372C353-FFCD-40D4-9014-961577BE2F98}" type="pres">
      <dgm:prSet presAssocID="{1B594E6E-78A6-4693-9439-49751EAF9FFA}" presName="linear" presStyleCnt="0">
        <dgm:presLayoutVars>
          <dgm:animLvl val="lvl"/>
          <dgm:resizeHandles val="exact"/>
        </dgm:presLayoutVars>
      </dgm:prSet>
      <dgm:spPr/>
      <dgm:t>
        <a:bodyPr/>
        <a:lstStyle/>
        <a:p>
          <a:endParaRPr lang="en-IN"/>
        </a:p>
      </dgm:t>
    </dgm:pt>
    <dgm:pt modelId="{A4BF0D70-D163-4E2F-8A46-419E08A87CDD}" type="pres">
      <dgm:prSet presAssocID="{43082C8E-1432-46C1-A184-9563E732760D}" presName="parentText" presStyleLbl="node1" presStyleIdx="0" presStyleCnt="4">
        <dgm:presLayoutVars>
          <dgm:chMax val="0"/>
          <dgm:bulletEnabled val="1"/>
        </dgm:presLayoutVars>
      </dgm:prSet>
      <dgm:spPr/>
      <dgm:t>
        <a:bodyPr/>
        <a:lstStyle/>
        <a:p>
          <a:endParaRPr lang="en-IN"/>
        </a:p>
      </dgm:t>
    </dgm:pt>
    <dgm:pt modelId="{B12CD5D9-E0B5-4972-880A-45A5DF0F74B3}" type="pres">
      <dgm:prSet presAssocID="{5C7F02F8-E67C-4A70-A31E-188C64C4FF86}" presName="spacer" presStyleCnt="0"/>
      <dgm:spPr/>
    </dgm:pt>
    <dgm:pt modelId="{F26BBC24-F6AD-4985-BB4B-3C38A66B4370}" type="pres">
      <dgm:prSet presAssocID="{2F5C3165-CDC1-4FD4-9BC5-D960B6370668}" presName="parentText" presStyleLbl="node1" presStyleIdx="1" presStyleCnt="4">
        <dgm:presLayoutVars>
          <dgm:chMax val="0"/>
          <dgm:bulletEnabled val="1"/>
        </dgm:presLayoutVars>
      </dgm:prSet>
      <dgm:spPr/>
      <dgm:t>
        <a:bodyPr/>
        <a:lstStyle/>
        <a:p>
          <a:endParaRPr lang="en-IN"/>
        </a:p>
      </dgm:t>
    </dgm:pt>
    <dgm:pt modelId="{460E3AEF-52B9-40AB-BFB7-219720DD490A}" type="pres">
      <dgm:prSet presAssocID="{6663C6B4-FA28-4B96-B2D1-85AFABFA69A7}" presName="spacer" presStyleCnt="0"/>
      <dgm:spPr/>
    </dgm:pt>
    <dgm:pt modelId="{CDAAD6E9-24C3-4DD1-91E6-E67654631A46}" type="pres">
      <dgm:prSet presAssocID="{0A774C28-3B87-4746-9E2A-6E8CEA065BBA}" presName="parentText" presStyleLbl="node1" presStyleIdx="2" presStyleCnt="4">
        <dgm:presLayoutVars>
          <dgm:chMax val="0"/>
          <dgm:bulletEnabled val="1"/>
        </dgm:presLayoutVars>
      </dgm:prSet>
      <dgm:spPr/>
      <dgm:t>
        <a:bodyPr/>
        <a:lstStyle/>
        <a:p>
          <a:endParaRPr lang="en-IN"/>
        </a:p>
      </dgm:t>
    </dgm:pt>
    <dgm:pt modelId="{1FCDD4D6-BCFA-4B09-A7F0-34138490EEEB}" type="pres">
      <dgm:prSet presAssocID="{D7F14E5C-80C2-4C24-BE62-4F875D675BC8}" presName="spacer" presStyleCnt="0"/>
      <dgm:spPr/>
    </dgm:pt>
    <dgm:pt modelId="{1E21D4B0-0597-4980-94B5-9D70686116F8}" type="pres">
      <dgm:prSet presAssocID="{D834A6B0-3145-44F2-9CF9-D14D75E24415}" presName="parentText" presStyleLbl="node1" presStyleIdx="3" presStyleCnt="4">
        <dgm:presLayoutVars>
          <dgm:chMax val="0"/>
          <dgm:bulletEnabled val="1"/>
        </dgm:presLayoutVars>
      </dgm:prSet>
      <dgm:spPr/>
      <dgm:t>
        <a:bodyPr/>
        <a:lstStyle/>
        <a:p>
          <a:endParaRPr lang="en-IN"/>
        </a:p>
      </dgm:t>
    </dgm:pt>
  </dgm:ptLst>
  <dgm:cxnLst>
    <dgm:cxn modelId="{4763B03D-7EEA-4B49-9B2F-133F8B815779}" type="presOf" srcId="{D834A6B0-3145-44F2-9CF9-D14D75E24415}" destId="{1E21D4B0-0597-4980-94B5-9D70686116F8}" srcOrd="0" destOrd="0" presId="urn:microsoft.com/office/officeart/2005/8/layout/vList2"/>
    <dgm:cxn modelId="{3501653E-45D9-4ED0-994C-C38E1E53DD25}" type="presOf" srcId="{43082C8E-1432-46C1-A184-9563E732760D}" destId="{A4BF0D70-D163-4E2F-8A46-419E08A87CDD}" srcOrd="0" destOrd="0" presId="urn:microsoft.com/office/officeart/2005/8/layout/vList2"/>
    <dgm:cxn modelId="{14E393AE-0B4F-48EC-A6DD-B85F54AE0A9C}" srcId="{1B594E6E-78A6-4693-9439-49751EAF9FFA}" destId="{0A774C28-3B87-4746-9E2A-6E8CEA065BBA}" srcOrd="2" destOrd="0" parTransId="{B004523B-C4D3-4AC5-9BA2-6CAF5A9D2E0E}" sibTransId="{D7F14E5C-80C2-4C24-BE62-4F875D675BC8}"/>
    <dgm:cxn modelId="{547F9F9C-F135-4D97-8CAD-20D2F078ECD7}" srcId="{1B594E6E-78A6-4693-9439-49751EAF9FFA}" destId="{2F5C3165-CDC1-4FD4-9BC5-D960B6370668}" srcOrd="1" destOrd="0" parTransId="{8FD1ADF2-0ED4-479F-803F-02C776652A57}" sibTransId="{6663C6B4-FA28-4B96-B2D1-85AFABFA69A7}"/>
    <dgm:cxn modelId="{E94D1021-B192-4D7D-B820-6BAF6F95D0CB}" type="presOf" srcId="{1B594E6E-78A6-4693-9439-49751EAF9FFA}" destId="{1372C353-FFCD-40D4-9014-961577BE2F98}" srcOrd="0" destOrd="0" presId="urn:microsoft.com/office/officeart/2005/8/layout/vList2"/>
    <dgm:cxn modelId="{BCD4E927-2066-4F72-870D-18B17381E771}" srcId="{1B594E6E-78A6-4693-9439-49751EAF9FFA}" destId="{43082C8E-1432-46C1-A184-9563E732760D}" srcOrd="0" destOrd="0" parTransId="{49078CB9-30DD-4197-9A2C-9E6A504D7C2D}" sibTransId="{5C7F02F8-E67C-4A70-A31E-188C64C4FF86}"/>
    <dgm:cxn modelId="{0467EF7E-A89F-4E71-86E6-E70A3835DE85}" srcId="{1B594E6E-78A6-4693-9439-49751EAF9FFA}" destId="{D834A6B0-3145-44F2-9CF9-D14D75E24415}" srcOrd="3" destOrd="0" parTransId="{DE6E3278-A007-49BA-AA25-913DB9E31A98}" sibTransId="{8705DC6B-2034-41D8-9B29-9B58EC62318E}"/>
    <dgm:cxn modelId="{3DE93001-560B-4AC1-8D7F-11D05A5C171F}" type="presOf" srcId="{0A774C28-3B87-4746-9E2A-6E8CEA065BBA}" destId="{CDAAD6E9-24C3-4DD1-91E6-E67654631A46}" srcOrd="0" destOrd="0" presId="urn:microsoft.com/office/officeart/2005/8/layout/vList2"/>
    <dgm:cxn modelId="{6ADEA9D8-A7F1-4774-8F6A-40DA0A05D3F3}" type="presOf" srcId="{2F5C3165-CDC1-4FD4-9BC5-D960B6370668}" destId="{F26BBC24-F6AD-4985-BB4B-3C38A66B4370}" srcOrd="0" destOrd="0" presId="urn:microsoft.com/office/officeart/2005/8/layout/vList2"/>
    <dgm:cxn modelId="{B4A6F105-9073-4792-B3C5-AF7D4C7D4359}" type="presParOf" srcId="{1372C353-FFCD-40D4-9014-961577BE2F98}" destId="{A4BF0D70-D163-4E2F-8A46-419E08A87CDD}" srcOrd="0" destOrd="0" presId="urn:microsoft.com/office/officeart/2005/8/layout/vList2"/>
    <dgm:cxn modelId="{94CC7B81-3753-4CE2-A6D9-512A570EB8A3}" type="presParOf" srcId="{1372C353-FFCD-40D4-9014-961577BE2F98}" destId="{B12CD5D9-E0B5-4972-880A-45A5DF0F74B3}" srcOrd="1" destOrd="0" presId="urn:microsoft.com/office/officeart/2005/8/layout/vList2"/>
    <dgm:cxn modelId="{C3F377DA-B883-4735-9CAA-7A3BEA0D85D0}" type="presParOf" srcId="{1372C353-FFCD-40D4-9014-961577BE2F98}" destId="{F26BBC24-F6AD-4985-BB4B-3C38A66B4370}" srcOrd="2" destOrd="0" presId="urn:microsoft.com/office/officeart/2005/8/layout/vList2"/>
    <dgm:cxn modelId="{D056BB95-813B-4966-B177-DFF6DAD96E15}" type="presParOf" srcId="{1372C353-FFCD-40D4-9014-961577BE2F98}" destId="{460E3AEF-52B9-40AB-BFB7-219720DD490A}" srcOrd="3" destOrd="0" presId="urn:microsoft.com/office/officeart/2005/8/layout/vList2"/>
    <dgm:cxn modelId="{8F9D2433-0FA6-4552-B447-0A377E18499C}" type="presParOf" srcId="{1372C353-FFCD-40D4-9014-961577BE2F98}" destId="{CDAAD6E9-24C3-4DD1-91E6-E67654631A46}" srcOrd="4" destOrd="0" presId="urn:microsoft.com/office/officeart/2005/8/layout/vList2"/>
    <dgm:cxn modelId="{9BF6E189-4BD1-457D-889D-47D2FE02F3E7}" type="presParOf" srcId="{1372C353-FFCD-40D4-9014-961577BE2F98}" destId="{1FCDD4D6-BCFA-4B09-A7F0-34138490EEEB}" srcOrd="5" destOrd="0" presId="urn:microsoft.com/office/officeart/2005/8/layout/vList2"/>
    <dgm:cxn modelId="{30FF3FAD-8B0B-4D8E-B277-B9AA296EE101}" type="presParOf" srcId="{1372C353-FFCD-40D4-9014-961577BE2F98}" destId="{1E21D4B0-0597-4980-94B5-9D70686116F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C25588C-3819-4F1F-AF4A-919555043C0C}"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0A85DD01-0523-4AB2-8DC0-55A4826E3982}">
      <dgm:prSet/>
      <dgm:spPr/>
      <dgm:t>
        <a:bodyPr/>
        <a:lstStyle/>
        <a:p>
          <a:pPr rtl="0"/>
          <a:r>
            <a:rPr lang="en-GB" smtClean="0"/>
            <a:t>URIs are the equivalent of a noun</a:t>
          </a:r>
          <a:endParaRPr lang="en-IN"/>
        </a:p>
      </dgm:t>
    </dgm:pt>
    <dgm:pt modelId="{3A9F228B-CB7A-4081-BD09-C328DEBF7037}" type="parTrans" cxnId="{B702C48D-1EC8-42D7-93EC-CDFD238EEB94}">
      <dgm:prSet/>
      <dgm:spPr/>
      <dgm:t>
        <a:bodyPr/>
        <a:lstStyle/>
        <a:p>
          <a:endParaRPr lang="en-IN"/>
        </a:p>
      </dgm:t>
    </dgm:pt>
    <dgm:pt modelId="{C48210E4-66CE-4A43-804B-DED45384DA34}" type="sibTrans" cxnId="{B702C48D-1EC8-42D7-93EC-CDFD238EEB94}">
      <dgm:prSet/>
      <dgm:spPr/>
      <dgm:t>
        <a:bodyPr/>
        <a:lstStyle/>
        <a:p>
          <a:endParaRPr lang="en-IN"/>
        </a:p>
      </dgm:t>
    </dgm:pt>
    <dgm:pt modelId="{679CFAC9-6431-4721-8009-9B80DCDA2AE4}">
      <dgm:prSet/>
      <dgm:spPr/>
      <dgm:t>
        <a:bodyPr/>
        <a:lstStyle/>
        <a:p>
          <a:pPr rtl="0"/>
          <a:r>
            <a:rPr lang="en-GB" smtClean="0"/>
            <a:t>Most words in English are nouns, from </a:t>
          </a:r>
          <a:r>
            <a:rPr lang="en-GB" i="1" smtClean="0"/>
            <a:t>cat</a:t>
          </a:r>
          <a:r>
            <a:rPr lang="en-GB" smtClean="0"/>
            <a:t> to </a:t>
          </a:r>
          <a:r>
            <a:rPr lang="en-GB" i="1" smtClean="0"/>
            <a:t>antidisestablishmentarianism</a:t>
          </a:r>
          <a:endParaRPr lang="en-IN"/>
        </a:p>
      </dgm:t>
    </dgm:pt>
    <dgm:pt modelId="{2B4C7482-99A2-4C48-8F76-6B503AB08720}" type="parTrans" cxnId="{B7CBF19F-BB38-4347-95EF-287CC9D47B27}">
      <dgm:prSet/>
      <dgm:spPr/>
      <dgm:t>
        <a:bodyPr/>
        <a:lstStyle/>
        <a:p>
          <a:endParaRPr lang="en-IN"/>
        </a:p>
      </dgm:t>
    </dgm:pt>
    <dgm:pt modelId="{D25D9C68-79A8-4CE3-98B5-3E4872B68169}" type="sibTrans" cxnId="{B7CBF19F-BB38-4347-95EF-287CC9D47B27}">
      <dgm:prSet/>
      <dgm:spPr/>
      <dgm:t>
        <a:bodyPr/>
        <a:lstStyle/>
        <a:p>
          <a:endParaRPr lang="en-IN"/>
        </a:p>
      </dgm:t>
    </dgm:pt>
    <dgm:pt modelId="{D1CF0B18-F0B0-431B-B0BC-B41AD88F9064}">
      <dgm:prSet/>
      <dgm:spPr/>
      <dgm:t>
        <a:bodyPr/>
        <a:lstStyle/>
        <a:p>
          <a:pPr rtl="0"/>
          <a:r>
            <a:rPr lang="en-GB" smtClean="0"/>
            <a:t>The REST language has trillions of nouns for all the concepts in all the heads and files of all the people in the world</a:t>
          </a:r>
          <a:endParaRPr lang="en-IN"/>
        </a:p>
      </dgm:t>
    </dgm:pt>
    <dgm:pt modelId="{CBDA5AE4-0E66-47BA-B9B3-2EE36A4875B7}" type="parTrans" cxnId="{55003BEA-438B-4837-9529-B2CFF2994EAB}">
      <dgm:prSet/>
      <dgm:spPr/>
      <dgm:t>
        <a:bodyPr/>
        <a:lstStyle/>
        <a:p>
          <a:endParaRPr lang="en-IN"/>
        </a:p>
      </dgm:t>
    </dgm:pt>
    <dgm:pt modelId="{CD5FA4BC-E10C-4A29-AC1F-AB65E1FCBEE6}" type="sibTrans" cxnId="{55003BEA-438B-4837-9529-B2CFF2994EAB}">
      <dgm:prSet/>
      <dgm:spPr/>
      <dgm:t>
        <a:bodyPr/>
        <a:lstStyle/>
        <a:p>
          <a:endParaRPr lang="en-IN"/>
        </a:p>
      </dgm:t>
    </dgm:pt>
    <dgm:pt modelId="{5C45A10F-781D-4DF1-958A-9110B1274288}" type="pres">
      <dgm:prSet presAssocID="{CC25588C-3819-4F1F-AF4A-919555043C0C}" presName="linear" presStyleCnt="0">
        <dgm:presLayoutVars>
          <dgm:animLvl val="lvl"/>
          <dgm:resizeHandles val="exact"/>
        </dgm:presLayoutVars>
      </dgm:prSet>
      <dgm:spPr/>
      <dgm:t>
        <a:bodyPr/>
        <a:lstStyle/>
        <a:p>
          <a:endParaRPr lang="en-IN"/>
        </a:p>
      </dgm:t>
    </dgm:pt>
    <dgm:pt modelId="{F9838958-3DBF-47A9-9132-9047742FE75F}" type="pres">
      <dgm:prSet presAssocID="{0A85DD01-0523-4AB2-8DC0-55A4826E3982}" presName="parentText" presStyleLbl="node1" presStyleIdx="0" presStyleCnt="3">
        <dgm:presLayoutVars>
          <dgm:chMax val="0"/>
          <dgm:bulletEnabled val="1"/>
        </dgm:presLayoutVars>
      </dgm:prSet>
      <dgm:spPr/>
      <dgm:t>
        <a:bodyPr/>
        <a:lstStyle/>
        <a:p>
          <a:endParaRPr lang="en-IN"/>
        </a:p>
      </dgm:t>
    </dgm:pt>
    <dgm:pt modelId="{4040BAF5-876E-40CF-BE9F-4AF3B8BC3999}" type="pres">
      <dgm:prSet presAssocID="{C48210E4-66CE-4A43-804B-DED45384DA34}" presName="spacer" presStyleCnt="0"/>
      <dgm:spPr/>
    </dgm:pt>
    <dgm:pt modelId="{ACCD4EBC-100B-4487-9B05-73D0C2A794F9}" type="pres">
      <dgm:prSet presAssocID="{679CFAC9-6431-4721-8009-9B80DCDA2AE4}" presName="parentText" presStyleLbl="node1" presStyleIdx="1" presStyleCnt="3">
        <dgm:presLayoutVars>
          <dgm:chMax val="0"/>
          <dgm:bulletEnabled val="1"/>
        </dgm:presLayoutVars>
      </dgm:prSet>
      <dgm:spPr/>
      <dgm:t>
        <a:bodyPr/>
        <a:lstStyle/>
        <a:p>
          <a:endParaRPr lang="en-IN"/>
        </a:p>
      </dgm:t>
    </dgm:pt>
    <dgm:pt modelId="{990B2EB3-590D-40ED-8CFD-B0F26B211FC0}" type="pres">
      <dgm:prSet presAssocID="{D25D9C68-79A8-4CE3-98B5-3E4872B68169}" presName="spacer" presStyleCnt="0"/>
      <dgm:spPr/>
    </dgm:pt>
    <dgm:pt modelId="{DB040F58-8A5F-4A0E-A221-CFD8B3FC3E6F}" type="pres">
      <dgm:prSet presAssocID="{D1CF0B18-F0B0-431B-B0BC-B41AD88F9064}" presName="parentText" presStyleLbl="node1" presStyleIdx="2" presStyleCnt="3">
        <dgm:presLayoutVars>
          <dgm:chMax val="0"/>
          <dgm:bulletEnabled val="1"/>
        </dgm:presLayoutVars>
      </dgm:prSet>
      <dgm:spPr/>
      <dgm:t>
        <a:bodyPr/>
        <a:lstStyle/>
        <a:p>
          <a:endParaRPr lang="en-IN"/>
        </a:p>
      </dgm:t>
    </dgm:pt>
  </dgm:ptLst>
  <dgm:cxnLst>
    <dgm:cxn modelId="{BB1B8B4F-0B53-4BF3-BB59-67275463CC6F}" type="presOf" srcId="{CC25588C-3819-4F1F-AF4A-919555043C0C}" destId="{5C45A10F-781D-4DF1-958A-9110B1274288}" srcOrd="0" destOrd="0" presId="urn:microsoft.com/office/officeart/2005/8/layout/vList2"/>
    <dgm:cxn modelId="{B702C48D-1EC8-42D7-93EC-CDFD238EEB94}" srcId="{CC25588C-3819-4F1F-AF4A-919555043C0C}" destId="{0A85DD01-0523-4AB2-8DC0-55A4826E3982}" srcOrd="0" destOrd="0" parTransId="{3A9F228B-CB7A-4081-BD09-C328DEBF7037}" sibTransId="{C48210E4-66CE-4A43-804B-DED45384DA34}"/>
    <dgm:cxn modelId="{B7CBF19F-BB38-4347-95EF-287CC9D47B27}" srcId="{CC25588C-3819-4F1F-AF4A-919555043C0C}" destId="{679CFAC9-6431-4721-8009-9B80DCDA2AE4}" srcOrd="1" destOrd="0" parTransId="{2B4C7482-99A2-4C48-8F76-6B503AB08720}" sibTransId="{D25D9C68-79A8-4CE3-98B5-3E4872B68169}"/>
    <dgm:cxn modelId="{645FEA38-B076-4923-98EC-A65869C4BFA6}" type="presOf" srcId="{679CFAC9-6431-4721-8009-9B80DCDA2AE4}" destId="{ACCD4EBC-100B-4487-9B05-73D0C2A794F9}" srcOrd="0" destOrd="0" presId="urn:microsoft.com/office/officeart/2005/8/layout/vList2"/>
    <dgm:cxn modelId="{DB6BE3F2-C8A8-4062-890D-76D36528355C}" type="presOf" srcId="{D1CF0B18-F0B0-431B-B0BC-B41AD88F9064}" destId="{DB040F58-8A5F-4A0E-A221-CFD8B3FC3E6F}" srcOrd="0" destOrd="0" presId="urn:microsoft.com/office/officeart/2005/8/layout/vList2"/>
    <dgm:cxn modelId="{55003BEA-438B-4837-9529-B2CFF2994EAB}" srcId="{CC25588C-3819-4F1F-AF4A-919555043C0C}" destId="{D1CF0B18-F0B0-431B-B0BC-B41AD88F9064}" srcOrd="2" destOrd="0" parTransId="{CBDA5AE4-0E66-47BA-B9B3-2EE36A4875B7}" sibTransId="{CD5FA4BC-E10C-4A29-AC1F-AB65E1FCBEE6}"/>
    <dgm:cxn modelId="{AE2F20F7-5B97-4B0A-B55B-3B2B9FE0CC84}" type="presOf" srcId="{0A85DD01-0523-4AB2-8DC0-55A4826E3982}" destId="{F9838958-3DBF-47A9-9132-9047742FE75F}" srcOrd="0" destOrd="0" presId="urn:microsoft.com/office/officeart/2005/8/layout/vList2"/>
    <dgm:cxn modelId="{81091FB6-B0F4-43F7-92BB-18745D571131}" type="presParOf" srcId="{5C45A10F-781D-4DF1-958A-9110B1274288}" destId="{F9838958-3DBF-47A9-9132-9047742FE75F}" srcOrd="0" destOrd="0" presId="urn:microsoft.com/office/officeart/2005/8/layout/vList2"/>
    <dgm:cxn modelId="{2598FCD3-8898-4EEB-8DAB-16AB51116726}" type="presParOf" srcId="{5C45A10F-781D-4DF1-958A-9110B1274288}" destId="{4040BAF5-876E-40CF-BE9F-4AF3B8BC3999}" srcOrd="1" destOrd="0" presId="urn:microsoft.com/office/officeart/2005/8/layout/vList2"/>
    <dgm:cxn modelId="{A4B3FC7F-01D8-4E11-94FD-EC0C79CC9B7A}" type="presParOf" srcId="{5C45A10F-781D-4DF1-958A-9110B1274288}" destId="{ACCD4EBC-100B-4487-9B05-73D0C2A794F9}" srcOrd="2" destOrd="0" presId="urn:microsoft.com/office/officeart/2005/8/layout/vList2"/>
    <dgm:cxn modelId="{FAB6FF22-EC06-4262-88D3-632F682C2EDF}" type="presParOf" srcId="{5C45A10F-781D-4DF1-958A-9110B1274288}" destId="{990B2EB3-590D-40ED-8CFD-B0F26B211FC0}" srcOrd="3" destOrd="0" presId="urn:microsoft.com/office/officeart/2005/8/layout/vList2"/>
    <dgm:cxn modelId="{2611258C-C78B-4C16-BB23-4F14EC6A5D87}" type="presParOf" srcId="{5C45A10F-781D-4DF1-958A-9110B1274288}" destId="{DB040F58-8A5F-4A0E-A221-CFD8B3FC3E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C27DA6F-6066-4349-A87C-9D9B610FC944}"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95CEB3D7-6957-4063-9F46-CEAF8351561A}">
      <dgm:prSet/>
      <dgm:spPr/>
      <dgm:t>
        <a:bodyPr/>
        <a:lstStyle/>
        <a:p>
          <a:pPr rtl="0"/>
          <a:r>
            <a:rPr lang="en-GB" smtClean="0"/>
            <a:t>Verbs (loosely) describe actions that are applicable to nouns</a:t>
          </a:r>
          <a:endParaRPr lang="en-IN"/>
        </a:p>
      </dgm:t>
    </dgm:pt>
    <dgm:pt modelId="{AA3D47F4-318E-4BD7-805D-6C3BEE712C84}" type="parTrans" cxnId="{DC9BB3EB-2409-4B25-819B-8A7A2E5571FD}">
      <dgm:prSet/>
      <dgm:spPr/>
      <dgm:t>
        <a:bodyPr/>
        <a:lstStyle/>
        <a:p>
          <a:endParaRPr lang="en-IN"/>
        </a:p>
      </dgm:t>
    </dgm:pt>
    <dgm:pt modelId="{76C7F5FB-1600-4682-A273-0361BDC64146}" type="sibTrans" cxnId="{DC9BB3EB-2409-4B25-819B-8A7A2E5571FD}">
      <dgm:prSet/>
      <dgm:spPr/>
      <dgm:t>
        <a:bodyPr/>
        <a:lstStyle/>
        <a:p>
          <a:endParaRPr lang="en-IN"/>
        </a:p>
      </dgm:t>
    </dgm:pt>
    <dgm:pt modelId="{A321D010-639B-470C-A7D0-2CBE8FD4810D}">
      <dgm:prSet/>
      <dgm:spPr/>
      <dgm:t>
        <a:bodyPr/>
        <a:lstStyle/>
        <a:p>
          <a:pPr rtl="0"/>
          <a:r>
            <a:rPr lang="en-GB" smtClean="0"/>
            <a:t>Using different verbs for every noun would make widespread communication impossible</a:t>
          </a:r>
          <a:endParaRPr lang="en-IN"/>
        </a:p>
      </dgm:t>
    </dgm:pt>
    <dgm:pt modelId="{89F7AB82-C58A-49F9-B5C0-7513B5F6E0C9}" type="parTrans" cxnId="{AA251BF3-F098-43C9-BC90-D32707FB51F0}">
      <dgm:prSet/>
      <dgm:spPr/>
      <dgm:t>
        <a:bodyPr/>
        <a:lstStyle/>
        <a:p>
          <a:endParaRPr lang="en-IN"/>
        </a:p>
      </dgm:t>
    </dgm:pt>
    <dgm:pt modelId="{91D8EEE4-6CE1-4805-9F91-7C9707A934AE}" type="sibTrans" cxnId="{AA251BF3-F098-43C9-BC90-D32707FB51F0}">
      <dgm:prSet/>
      <dgm:spPr/>
      <dgm:t>
        <a:bodyPr/>
        <a:lstStyle/>
        <a:p>
          <a:endParaRPr lang="en-IN"/>
        </a:p>
      </dgm:t>
    </dgm:pt>
    <dgm:pt modelId="{FD8EF154-0E68-4859-A390-C248F7AE5BF8}">
      <dgm:prSet/>
      <dgm:spPr/>
      <dgm:t>
        <a:bodyPr/>
        <a:lstStyle/>
        <a:p>
          <a:pPr rtl="0"/>
          <a:r>
            <a:rPr lang="en-GB" smtClean="0"/>
            <a:t>In programming we call this “polymorphism”</a:t>
          </a:r>
          <a:endParaRPr lang="en-IN"/>
        </a:p>
      </dgm:t>
    </dgm:pt>
    <dgm:pt modelId="{FEC19B13-9A39-43C4-AB7A-87994D5F871B}" type="parTrans" cxnId="{8F70FD0C-E724-486A-99C2-5FAB779700E4}">
      <dgm:prSet/>
      <dgm:spPr/>
      <dgm:t>
        <a:bodyPr/>
        <a:lstStyle/>
        <a:p>
          <a:endParaRPr lang="en-IN"/>
        </a:p>
      </dgm:t>
    </dgm:pt>
    <dgm:pt modelId="{A83F5FBD-B0EF-4B36-A641-277B847F7508}" type="sibTrans" cxnId="{8F70FD0C-E724-486A-99C2-5FAB779700E4}">
      <dgm:prSet/>
      <dgm:spPr/>
      <dgm:t>
        <a:bodyPr/>
        <a:lstStyle/>
        <a:p>
          <a:endParaRPr lang="en-IN"/>
        </a:p>
      </dgm:t>
    </dgm:pt>
    <dgm:pt modelId="{E162FA49-23C2-4868-9835-9635F864A871}">
      <dgm:prSet/>
      <dgm:spPr/>
      <dgm:t>
        <a:bodyPr/>
        <a:lstStyle/>
        <a:p>
          <a:pPr rtl="0"/>
          <a:r>
            <a:rPr lang="en-GB" smtClean="0"/>
            <a:t>Some verbs only apply to a few nouns</a:t>
          </a:r>
          <a:endParaRPr lang="en-IN"/>
        </a:p>
      </dgm:t>
    </dgm:pt>
    <dgm:pt modelId="{E74BDAE0-92F9-4EE5-8138-8A6303A4E0CA}" type="parTrans" cxnId="{74A3063B-9B3B-44B9-833C-11191174F357}">
      <dgm:prSet/>
      <dgm:spPr/>
      <dgm:t>
        <a:bodyPr/>
        <a:lstStyle/>
        <a:p>
          <a:endParaRPr lang="en-IN"/>
        </a:p>
      </dgm:t>
    </dgm:pt>
    <dgm:pt modelId="{CE0ECEB7-6896-4A0E-8EF5-EC91C4E7EDF8}" type="sibTrans" cxnId="{74A3063B-9B3B-44B9-833C-11191174F357}">
      <dgm:prSet/>
      <dgm:spPr/>
      <dgm:t>
        <a:bodyPr/>
        <a:lstStyle/>
        <a:p>
          <a:endParaRPr lang="en-IN"/>
        </a:p>
      </dgm:t>
    </dgm:pt>
    <dgm:pt modelId="{9B9D57F2-CF45-4B2D-885F-3F433BC7353A}">
      <dgm:prSet/>
      <dgm:spPr/>
      <dgm:t>
        <a:bodyPr/>
        <a:lstStyle/>
        <a:p>
          <a:pPr rtl="0"/>
          <a:r>
            <a:rPr lang="en-GB" smtClean="0"/>
            <a:t>In REST we use </a:t>
          </a:r>
          <a:r>
            <a:rPr lang="en-GB" i="1" smtClean="0"/>
            <a:t>universal</a:t>
          </a:r>
          <a:r>
            <a:rPr lang="en-GB" smtClean="0"/>
            <a:t> verbs only</a:t>
          </a:r>
          <a:endParaRPr lang="en-IN"/>
        </a:p>
      </dgm:t>
    </dgm:pt>
    <dgm:pt modelId="{F8C9617E-342B-4959-816F-A5BABD598418}" type="parTrans" cxnId="{4CC68BDC-F92E-497E-AC86-6BC9F6329E3D}">
      <dgm:prSet/>
      <dgm:spPr/>
      <dgm:t>
        <a:bodyPr/>
        <a:lstStyle/>
        <a:p>
          <a:endParaRPr lang="en-IN"/>
        </a:p>
      </dgm:t>
    </dgm:pt>
    <dgm:pt modelId="{99E7F741-0CAD-4499-8058-04555C78A11F}" type="sibTrans" cxnId="{4CC68BDC-F92E-497E-AC86-6BC9F6329E3D}">
      <dgm:prSet/>
      <dgm:spPr/>
      <dgm:t>
        <a:bodyPr/>
        <a:lstStyle/>
        <a:p>
          <a:endParaRPr lang="en-IN"/>
        </a:p>
      </dgm:t>
    </dgm:pt>
    <dgm:pt modelId="{426B5B13-0DAF-41FB-B6DA-A7B7C85F24F5}" type="pres">
      <dgm:prSet presAssocID="{9C27DA6F-6066-4349-A87C-9D9B610FC944}" presName="linear" presStyleCnt="0">
        <dgm:presLayoutVars>
          <dgm:animLvl val="lvl"/>
          <dgm:resizeHandles val="exact"/>
        </dgm:presLayoutVars>
      </dgm:prSet>
      <dgm:spPr/>
      <dgm:t>
        <a:bodyPr/>
        <a:lstStyle/>
        <a:p>
          <a:endParaRPr lang="en-IN"/>
        </a:p>
      </dgm:t>
    </dgm:pt>
    <dgm:pt modelId="{74AF1AE6-A678-4030-A7CB-704D59E96FC7}" type="pres">
      <dgm:prSet presAssocID="{95CEB3D7-6957-4063-9F46-CEAF8351561A}" presName="parentText" presStyleLbl="node1" presStyleIdx="0" presStyleCnt="5">
        <dgm:presLayoutVars>
          <dgm:chMax val="0"/>
          <dgm:bulletEnabled val="1"/>
        </dgm:presLayoutVars>
      </dgm:prSet>
      <dgm:spPr/>
      <dgm:t>
        <a:bodyPr/>
        <a:lstStyle/>
        <a:p>
          <a:endParaRPr lang="en-IN"/>
        </a:p>
      </dgm:t>
    </dgm:pt>
    <dgm:pt modelId="{E251CAE7-80F4-4C78-9503-D0A3AB3885A4}" type="pres">
      <dgm:prSet presAssocID="{76C7F5FB-1600-4682-A273-0361BDC64146}" presName="spacer" presStyleCnt="0"/>
      <dgm:spPr/>
    </dgm:pt>
    <dgm:pt modelId="{BAF5DCF0-9284-4B62-BCD2-DC89FA31302F}" type="pres">
      <dgm:prSet presAssocID="{A321D010-639B-470C-A7D0-2CBE8FD4810D}" presName="parentText" presStyleLbl="node1" presStyleIdx="1" presStyleCnt="5">
        <dgm:presLayoutVars>
          <dgm:chMax val="0"/>
          <dgm:bulletEnabled val="1"/>
        </dgm:presLayoutVars>
      </dgm:prSet>
      <dgm:spPr/>
      <dgm:t>
        <a:bodyPr/>
        <a:lstStyle/>
        <a:p>
          <a:endParaRPr lang="en-IN"/>
        </a:p>
      </dgm:t>
    </dgm:pt>
    <dgm:pt modelId="{240C48B9-5E51-4636-B888-829699562850}" type="pres">
      <dgm:prSet presAssocID="{91D8EEE4-6CE1-4805-9F91-7C9707A934AE}" presName="spacer" presStyleCnt="0"/>
      <dgm:spPr/>
    </dgm:pt>
    <dgm:pt modelId="{F184CB02-8D7C-485F-8EA0-AE09EEA08EFF}" type="pres">
      <dgm:prSet presAssocID="{FD8EF154-0E68-4859-A390-C248F7AE5BF8}" presName="parentText" presStyleLbl="node1" presStyleIdx="2" presStyleCnt="5">
        <dgm:presLayoutVars>
          <dgm:chMax val="0"/>
          <dgm:bulletEnabled val="1"/>
        </dgm:presLayoutVars>
      </dgm:prSet>
      <dgm:spPr/>
      <dgm:t>
        <a:bodyPr/>
        <a:lstStyle/>
        <a:p>
          <a:endParaRPr lang="en-IN"/>
        </a:p>
      </dgm:t>
    </dgm:pt>
    <dgm:pt modelId="{CDA8726C-B4C4-4645-A330-C164FAC53266}" type="pres">
      <dgm:prSet presAssocID="{A83F5FBD-B0EF-4B36-A641-277B847F7508}" presName="spacer" presStyleCnt="0"/>
      <dgm:spPr/>
    </dgm:pt>
    <dgm:pt modelId="{B515B2ED-0AA6-4C74-8D9A-B73146956789}" type="pres">
      <dgm:prSet presAssocID="{E162FA49-23C2-4868-9835-9635F864A871}" presName="parentText" presStyleLbl="node1" presStyleIdx="3" presStyleCnt="5">
        <dgm:presLayoutVars>
          <dgm:chMax val="0"/>
          <dgm:bulletEnabled val="1"/>
        </dgm:presLayoutVars>
      </dgm:prSet>
      <dgm:spPr/>
      <dgm:t>
        <a:bodyPr/>
        <a:lstStyle/>
        <a:p>
          <a:endParaRPr lang="en-IN"/>
        </a:p>
      </dgm:t>
    </dgm:pt>
    <dgm:pt modelId="{9D1EBF2B-9058-4E6E-B0E0-08EA369612CC}" type="pres">
      <dgm:prSet presAssocID="{CE0ECEB7-6896-4A0E-8EF5-EC91C4E7EDF8}" presName="spacer" presStyleCnt="0"/>
      <dgm:spPr/>
    </dgm:pt>
    <dgm:pt modelId="{FD0F16A9-6AE4-41BE-B574-A44573AC5459}" type="pres">
      <dgm:prSet presAssocID="{9B9D57F2-CF45-4B2D-885F-3F433BC7353A}" presName="parentText" presStyleLbl="node1" presStyleIdx="4" presStyleCnt="5">
        <dgm:presLayoutVars>
          <dgm:chMax val="0"/>
          <dgm:bulletEnabled val="1"/>
        </dgm:presLayoutVars>
      </dgm:prSet>
      <dgm:spPr/>
      <dgm:t>
        <a:bodyPr/>
        <a:lstStyle/>
        <a:p>
          <a:endParaRPr lang="en-IN"/>
        </a:p>
      </dgm:t>
    </dgm:pt>
  </dgm:ptLst>
  <dgm:cxnLst>
    <dgm:cxn modelId="{4FC5FC5A-C27F-4D1E-983F-A86105644F4C}" type="presOf" srcId="{9C27DA6F-6066-4349-A87C-9D9B610FC944}" destId="{426B5B13-0DAF-41FB-B6DA-A7B7C85F24F5}" srcOrd="0" destOrd="0" presId="urn:microsoft.com/office/officeart/2005/8/layout/vList2"/>
    <dgm:cxn modelId="{2D55A5E6-56A0-4864-A5CF-D515A5BD43A1}" type="presOf" srcId="{FD8EF154-0E68-4859-A390-C248F7AE5BF8}" destId="{F184CB02-8D7C-485F-8EA0-AE09EEA08EFF}" srcOrd="0" destOrd="0" presId="urn:microsoft.com/office/officeart/2005/8/layout/vList2"/>
    <dgm:cxn modelId="{AA251BF3-F098-43C9-BC90-D32707FB51F0}" srcId="{9C27DA6F-6066-4349-A87C-9D9B610FC944}" destId="{A321D010-639B-470C-A7D0-2CBE8FD4810D}" srcOrd="1" destOrd="0" parTransId="{89F7AB82-C58A-49F9-B5C0-7513B5F6E0C9}" sibTransId="{91D8EEE4-6CE1-4805-9F91-7C9707A934AE}"/>
    <dgm:cxn modelId="{8F70FD0C-E724-486A-99C2-5FAB779700E4}" srcId="{9C27DA6F-6066-4349-A87C-9D9B610FC944}" destId="{FD8EF154-0E68-4859-A390-C248F7AE5BF8}" srcOrd="2" destOrd="0" parTransId="{FEC19B13-9A39-43C4-AB7A-87994D5F871B}" sibTransId="{A83F5FBD-B0EF-4B36-A641-277B847F7508}"/>
    <dgm:cxn modelId="{4DC577AA-2A8E-4AB8-9E37-0DB7DDBCB04C}" type="presOf" srcId="{A321D010-639B-470C-A7D0-2CBE8FD4810D}" destId="{BAF5DCF0-9284-4B62-BCD2-DC89FA31302F}" srcOrd="0" destOrd="0" presId="urn:microsoft.com/office/officeart/2005/8/layout/vList2"/>
    <dgm:cxn modelId="{B8927D80-0484-4BB5-8A37-59C1061171A8}" type="presOf" srcId="{95CEB3D7-6957-4063-9F46-CEAF8351561A}" destId="{74AF1AE6-A678-4030-A7CB-704D59E96FC7}" srcOrd="0" destOrd="0" presId="urn:microsoft.com/office/officeart/2005/8/layout/vList2"/>
    <dgm:cxn modelId="{6144C972-8124-477C-9A69-E903751F8CAF}" type="presOf" srcId="{9B9D57F2-CF45-4B2D-885F-3F433BC7353A}" destId="{FD0F16A9-6AE4-41BE-B574-A44573AC5459}" srcOrd="0" destOrd="0" presId="urn:microsoft.com/office/officeart/2005/8/layout/vList2"/>
    <dgm:cxn modelId="{DC9BB3EB-2409-4B25-819B-8A7A2E5571FD}" srcId="{9C27DA6F-6066-4349-A87C-9D9B610FC944}" destId="{95CEB3D7-6957-4063-9F46-CEAF8351561A}" srcOrd="0" destOrd="0" parTransId="{AA3D47F4-318E-4BD7-805D-6C3BEE712C84}" sibTransId="{76C7F5FB-1600-4682-A273-0361BDC64146}"/>
    <dgm:cxn modelId="{74A3063B-9B3B-44B9-833C-11191174F357}" srcId="{9C27DA6F-6066-4349-A87C-9D9B610FC944}" destId="{E162FA49-23C2-4868-9835-9635F864A871}" srcOrd="3" destOrd="0" parTransId="{E74BDAE0-92F9-4EE5-8138-8A6303A4E0CA}" sibTransId="{CE0ECEB7-6896-4A0E-8EF5-EC91C4E7EDF8}"/>
    <dgm:cxn modelId="{9474C6CD-096D-476B-8A6B-85E8DE355E75}" type="presOf" srcId="{E162FA49-23C2-4868-9835-9635F864A871}" destId="{B515B2ED-0AA6-4C74-8D9A-B73146956789}" srcOrd="0" destOrd="0" presId="urn:microsoft.com/office/officeart/2005/8/layout/vList2"/>
    <dgm:cxn modelId="{4CC68BDC-F92E-497E-AC86-6BC9F6329E3D}" srcId="{9C27DA6F-6066-4349-A87C-9D9B610FC944}" destId="{9B9D57F2-CF45-4B2D-885F-3F433BC7353A}" srcOrd="4" destOrd="0" parTransId="{F8C9617E-342B-4959-816F-A5BABD598418}" sibTransId="{99E7F741-0CAD-4499-8058-04555C78A11F}"/>
    <dgm:cxn modelId="{40681CEC-5206-4010-B554-58E20B93F1A8}" type="presParOf" srcId="{426B5B13-0DAF-41FB-B6DA-A7B7C85F24F5}" destId="{74AF1AE6-A678-4030-A7CB-704D59E96FC7}" srcOrd="0" destOrd="0" presId="urn:microsoft.com/office/officeart/2005/8/layout/vList2"/>
    <dgm:cxn modelId="{609E4620-F468-46BD-876D-7BD230EC2B01}" type="presParOf" srcId="{426B5B13-0DAF-41FB-B6DA-A7B7C85F24F5}" destId="{E251CAE7-80F4-4C78-9503-D0A3AB3885A4}" srcOrd="1" destOrd="0" presId="urn:microsoft.com/office/officeart/2005/8/layout/vList2"/>
    <dgm:cxn modelId="{619DE31F-AF36-4AAE-BC09-B88D6AB77B7D}" type="presParOf" srcId="{426B5B13-0DAF-41FB-B6DA-A7B7C85F24F5}" destId="{BAF5DCF0-9284-4B62-BCD2-DC89FA31302F}" srcOrd="2" destOrd="0" presId="urn:microsoft.com/office/officeart/2005/8/layout/vList2"/>
    <dgm:cxn modelId="{FAA6CAC1-0DF7-434C-89A4-5A3EA5ADDF0F}" type="presParOf" srcId="{426B5B13-0DAF-41FB-B6DA-A7B7C85F24F5}" destId="{240C48B9-5E51-4636-B888-829699562850}" srcOrd="3" destOrd="0" presId="urn:microsoft.com/office/officeart/2005/8/layout/vList2"/>
    <dgm:cxn modelId="{FE371E79-2760-4AE5-A217-E6C25BBA909D}" type="presParOf" srcId="{426B5B13-0DAF-41FB-B6DA-A7B7C85F24F5}" destId="{F184CB02-8D7C-485F-8EA0-AE09EEA08EFF}" srcOrd="4" destOrd="0" presId="urn:microsoft.com/office/officeart/2005/8/layout/vList2"/>
    <dgm:cxn modelId="{5838DD85-98C7-4FED-896B-EAE2E51BD542}" type="presParOf" srcId="{426B5B13-0DAF-41FB-B6DA-A7B7C85F24F5}" destId="{CDA8726C-B4C4-4645-A330-C164FAC53266}" srcOrd="5" destOrd="0" presId="urn:microsoft.com/office/officeart/2005/8/layout/vList2"/>
    <dgm:cxn modelId="{75B55BC1-4D1F-4A70-8735-F8D9C7AD8BF2}" type="presParOf" srcId="{426B5B13-0DAF-41FB-B6DA-A7B7C85F24F5}" destId="{B515B2ED-0AA6-4C74-8D9A-B73146956789}" srcOrd="6" destOrd="0" presId="urn:microsoft.com/office/officeart/2005/8/layout/vList2"/>
    <dgm:cxn modelId="{B1B19787-C3BD-42DF-806A-28E13DE60955}" type="presParOf" srcId="{426B5B13-0DAF-41FB-B6DA-A7B7C85F24F5}" destId="{9D1EBF2B-9058-4E6E-B0E0-08EA369612CC}" srcOrd="7" destOrd="0" presId="urn:microsoft.com/office/officeart/2005/8/layout/vList2"/>
    <dgm:cxn modelId="{0BCCD52B-808B-406A-BA3D-D54C45BF93AF}" type="presParOf" srcId="{426B5B13-0DAF-41FB-B6DA-A7B7C85F24F5}" destId="{FD0F16A9-6AE4-41BE-B574-A44573AC545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D4207E6-C9C4-40C8-BC30-C80FE2376FA2}"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FA8A6087-077E-4AD8-99A7-D2E9E6D5F2AD}">
      <dgm:prSet/>
      <dgm:spPr/>
      <dgm:t>
        <a:bodyPr/>
        <a:lstStyle/>
        <a:p>
          <a:pPr rtl="0"/>
          <a:r>
            <a:rPr lang="en-GB" smtClean="0"/>
            <a:t>GET to retrieve information</a:t>
          </a:r>
          <a:endParaRPr lang="en-IN"/>
        </a:p>
      </dgm:t>
    </dgm:pt>
    <dgm:pt modelId="{047249CB-3E3A-45D3-A090-163719F8956E}" type="parTrans" cxnId="{F2688063-99A3-40C1-A382-9DF1F6753F7C}">
      <dgm:prSet/>
      <dgm:spPr/>
      <dgm:t>
        <a:bodyPr/>
        <a:lstStyle/>
        <a:p>
          <a:endParaRPr lang="en-IN"/>
        </a:p>
      </dgm:t>
    </dgm:pt>
    <dgm:pt modelId="{3594585C-CFEF-4DB3-B8D0-3B4B2C6A0046}" type="sibTrans" cxnId="{F2688063-99A3-40C1-A382-9DF1F6753F7C}">
      <dgm:prSet/>
      <dgm:spPr/>
      <dgm:t>
        <a:bodyPr/>
        <a:lstStyle/>
        <a:p>
          <a:endParaRPr lang="en-IN"/>
        </a:p>
      </dgm:t>
    </dgm:pt>
    <dgm:pt modelId="{1766FD73-1901-415A-AAB9-04C9FB102A89}">
      <dgm:prSet/>
      <dgm:spPr/>
      <dgm:t>
        <a:bodyPr/>
        <a:lstStyle/>
        <a:p>
          <a:pPr rtl="0"/>
          <a:r>
            <a:rPr lang="en-GB" smtClean="0"/>
            <a:t>POST to add new information, showing its relation to old information</a:t>
          </a:r>
          <a:endParaRPr lang="en-IN"/>
        </a:p>
      </dgm:t>
    </dgm:pt>
    <dgm:pt modelId="{4588EACA-CEDF-405F-93FD-B3832D87D9DD}" type="parTrans" cxnId="{AAB1E776-2395-436F-8D36-B04984AE4AB6}">
      <dgm:prSet/>
      <dgm:spPr/>
      <dgm:t>
        <a:bodyPr/>
        <a:lstStyle/>
        <a:p>
          <a:endParaRPr lang="en-IN"/>
        </a:p>
      </dgm:t>
    </dgm:pt>
    <dgm:pt modelId="{CD153486-D2EB-457E-858E-9D86BAFC2994}" type="sibTrans" cxnId="{AAB1E776-2395-436F-8D36-B04984AE4AB6}">
      <dgm:prSet/>
      <dgm:spPr/>
      <dgm:t>
        <a:bodyPr/>
        <a:lstStyle/>
        <a:p>
          <a:endParaRPr lang="en-IN"/>
        </a:p>
      </dgm:t>
    </dgm:pt>
    <dgm:pt modelId="{0647474A-4F52-4287-8B0B-38D88C180D28}">
      <dgm:prSet/>
      <dgm:spPr/>
      <dgm:t>
        <a:bodyPr/>
        <a:lstStyle/>
        <a:p>
          <a:pPr rtl="0"/>
          <a:r>
            <a:rPr lang="en-GB" smtClean="0"/>
            <a:t>PUT to update information</a:t>
          </a:r>
          <a:endParaRPr lang="en-IN"/>
        </a:p>
      </dgm:t>
    </dgm:pt>
    <dgm:pt modelId="{66ED5DDD-0E2F-4057-89FC-7A5D09CBE3B2}" type="parTrans" cxnId="{6C560316-EA57-438C-9299-A1B7EDB49D12}">
      <dgm:prSet/>
      <dgm:spPr/>
      <dgm:t>
        <a:bodyPr/>
        <a:lstStyle/>
        <a:p>
          <a:endParaRPr lang="en-IN"/>
        </a:p>
      </dgm:t>
    </dgm:pt>
    <dgm:pt modelId="{4FA7071C-9EE9-439A-8C29-B957A2E6861E}" type="sibTrans" cxnId="{6C560316-EA57-438C-9299-A1B7EDB49D12}">
      <dgm:prSet/>
      <dgm:spPr/>
      <dgm:t>
        <a:bodyPr/>
        <a:lstStyle/>
        <a:p>
          <a:endParaRPr lang="en-IN"/>
        </a:p>
      </dgm:t>
    </dgm:pt>
    <dgm:pt modelId="{E066C3C6-57CD-4544-81AF-31817A55AE68}">
      <dgm:prSet/>
      <dgm:spPr/>
      <dgm:t>
        <a:bodyPr/>
        <a:lstStyle/>
        <a:p>
          <a:pPr rtl="0"/>
          <a:r>
            <a:rPr lang="en-GB" smtClean="0"/>
            <a:t>DELETE to discard information</a:t>
          </a:r>
          <a:endParaRPr lang="en-IN"/>
        </a:p>
      </dgm:t>
    </dgm:pt>
    <dgm:pt modelId="{B5D0DBDF-AFAC-4886-9BF6-97A0864495A9}" type="parTrans" cxnId="{011E4BA8-3D7F-4C8C-89B3-929ADDE7BD44}">
      <dgm:prSet/>
      <dgm:spPr/>
      <dgm:t>
        <a:bodyPr/>
        <a:lstStyle/>
        <a:p>
          <a:endParaRPr lang="en-IN"/>
        </a:p>
      </dgm:t>
    </dgm:pt>
    <dgm:pt modelId="{AC110BBB-254D-4EC3-951C-83B1B72B7E7E}" type="sibTrans" cxnId="{011E4BA8-3D7F-4C8C-89B3-929ADDE7BD44}">
      <dgm:prSet/>
      <dgm:spPr/>
      <dgm:t>
        <a:bodyPr/>
        <a:lstStyle/>
        <a:p>
          <a:endParaRPr lang="en-IN"/>
        </a:p>
      </dgm:t>
    </dgm:pt>
    <dgm:pt modelId="{82162FA6-1257-4E19-B57E-3457BC1F2C12}" type="pres">
      <dgm:prSet presAssocID="{2D4207E6-C9C4-40C8-BC30-C80FE2376FA2}" presName="linear" presStyleCnt="0">
        <dgm:presLayoutVars>
          <dgm:animLvl val="lvl"/>
          <dgm:resizeHandles val="exact"/>
        </dgm:presLayoutVars>
      </dgm:prSet>
      <dgm:spPr/>
      <dgm:t>
        <a:bodyPr/>
        <a:lstStyle/>
        <a:p>
          <a:endParaRPr lang="en-IN"/>
        </a:p>
      </dgm:t>
    </dgm:pt>
    <dgm:pt modelId="{FC9EC687-98A5-4E18-8566-8E74B3BA42BE}" type="pres">
      <dgm:prSet presAssocID="{FA8A6087-077E-4AD8-99A7-D2E9E6D5F2AD}" presName="parentText" presStyleLbl="node1" presStyleIdx="0" presStyleCnt="4">
        <dgm:presLayoutVars>
          <dgm:chMax val="0"/>
          <dgm:bulletEnabled val="1"/>
        </dgm:presLayoutVars>
      </dgm:prSet>
      <dgm:spPr/>
      <dgm:t>
        <a:bodyPr/>
        <a:lstStyle/>
        <a:p>
          <a:endParaRPr lang="en-IN"/>
        </a:p>
      </dgm:t>
    </dgm:pt>
    <dgm:pt modelId="{28AFD830-803A-4950-85DA-E9B1D986FDEC}" type="pres">
      <dgm:prSet presAssocID="{3594585C-CFEF-4DB3-B8D0-3B4B2C6A0046}" presName="spacer" presStyleCnt="0"/>
      <dgm:spPr/>
    </dgm:pt>
    <dgm:pt modelId="{7CB7BFAF-111C-42F8-8283-D36E3DD756DB}" type="pres">
      <dgm:prSet presAssocID="{1766FD73-1901-415A-AAB9-04C9FB102A89}" presName="parentText" presStyleLbl="node1" presStyleIdx="1" presStyleCnt="4">
        <dgm:presLayoutVars>
          <dgm:chMax val="0"/>
          <dgm:bulletEnabled val="1"/>
        </dgm:presLayoutVars>
      </dgm:prSet>
      <dgm:spPr/>
      <dgm:t>
        <a:bodyPr/>
        <a:lstStyle/>
        <a:p>
          <a:endParaRPr lang="en-IN"/>
        </a:p>
      </dgm:t>
    </dgm:pt>
    <dgm:pt modelId="{B32E6150-8795-4624-AD8E-219EA9F17D72}" type="pres">
      <dgm:prSet presAssocID="{CD153486-D2EB-457E-858E-9D86BAFC2994}" presName="spacer" presStyleCnt="0"/>
      <dgm:spPr/>
    </dgm:pt>
    <dgm:pt modelId="{985A1527-137C-4695-B65B-EBF10708BC60}" type="pres">
      <dgm:prSet presAssocID="{0647474A-4F52-4287-8B0B-38D88C180D28}" presName="parentText" presStyleLbl="node1" presStyleIdx="2" presStyleCnt="4">
        <dgm:presLayoutVars>
          <dgm:chMax val="0"/>
          <dgm:bulletEnabled val="1"/>
        </dgm:presLayoutVars>
      </dgm:prSet>
      <dgm:spPr/>
      <dgm:t>
        <a:bodyPr/>
        <a:lstStyle/>
        <a:p>
          <a:endParaRPr lang="en-IN"/>
        </a:p>
      </dgm:t>
    </dgm:pt>
    <dgm:pt modelId="{59C210CE-6A34-4390-B35C-62354A86D316}" type="pres">
      <dgm:prSet presAssocID="{4FA7071C-9EE9-439A-8C29-B957A2E6861E}" presName="spacer" presStyleCnt="0"/>
      <dgm:spPr/>
    </dgm:pt>
    <dgm:pt modelId="{BFF80BC5-70C2-4C6B-A1B0-A8E375FFA819}" type="pres">
      <dgm:prSet presAssocID="{E066C3C6-57CD-4544-81AF-31817A55AE68}" presName="parentText" presStyleLbl="node1" presStyleIdx="3" presStyleCnt="4">
        <dgm:presLayoutVars>
          <dgm:chMax val="0"/>
          <dgm:bulletEnabled val="1"/>
        </dgm:presLayoutVars>
      </dgm:prSet>
      <dgm:spPr/>
      <dgm:t>
        <a:bodyPr/>
        <a:lstStyle/>
        <a:p>
          <a:endParaRPr lang="en-IN"/>
        </a:p>
      </dgm:t>
    </dgm:pt>
  </dgm:ptLst>
  <dgm:cxnLst>
    <dgm:cxn modelId="{4557414C-3062-4E8E-BB82-21F2246365BB}" type="presOf" srcId="{0647474A-4F52-4287-8B0B-38D88C180D28}" destId="{985A1527-137C-4695-B65B-EBF10708BC60}" srcOrd="0" destOrd="0" presId="urn:microsoft.com/office/officeart/2005/8/layout/vList2"/>
    <dgm:cxn modelId="{F2688063-99A3-40C1-A382-9DF1F6753F7C}" srcId="{2D4207E6-C9C4-40C8-BC30-C80FE2376FA2}" destId="{FA8A6087-077E-4AD8-99A7-D2E9E6D5F2AD}" srcOrd="0" destOrd="0" parTransId="{047249CB-3E3A-45D3-A090-163719F8956E}" sibTransId="{3594585C-CFEF-4DB3-B8D0-3B4B2C6A0046}"/>
    <dgm:cxn modelId="{011E4BA8-3D7F-4C8C-89B3-929ADDE7BD44}" srcId="{2D4207E6-C9C4-40C8-BC30-C80FE2376FA2}" destId="{E066C3C6-57CD-4544-81AF-31817A55AE68}" srcOrd="3" destOrd="0" parTransId="{B5D0DBDF-AFAC-4886-9BF6-97A0864495A9}" sibTransId="{AC110BBB-254D-4EC3-951C-83B1B72B7E7E}"/>
    <dgm:cxn modelId="{6C560316-EA57-438C-9299-A1B7EDB49D12}" srcId="{2D4207E6-C9C4-40C8-BC30-C80FE2376FA2}" destId="{0647474A-4F52-4287-8B0B-38D88C180D28}" srcOrd="2" destOrd="0" parTransId="{66ED5DDD-0E2F-4057-89FC-7A5D09CBE3B2}" sibTransId="{4FA7071C-9EE9-439A-8C29-B957A2E6861E}"/>
    <dgm:cxn modelId="{DEC92AFE-4C33-48B6-BCC2-D010ECFC0CEC}" type="presOf" srcId="{2D4207E6-C9C4-40C8-BC30-C80FE2376FA2}" destId="{82162FA6-1257-4E19-B57E-3457BC1F2C12}" srcOrd="0" destOrd="0" presId="urn:microsoft.com/office/officeart/2005/8/layout/vList2"/>
    <dgm:cxn modelId="{7D0EF401-7E7F-4A43-8B04-D977BA08AA00}" type="presOf" srcId="{E066C3C6-57CD-4544-81AF-31817A55AE68}" destId="{BFF80BC5-70C2-4C6B-A1B0-A8E375FFA819}" srcOrd="0" destOrd="0" presId="urn:microsoft.com/office/officeart/2005/8/layout/vList2"/>
    <dgm:cxn modelId="{7F5CB284-A7B8-4182-A4A8-4CE2FA9507B1}" type="presOf" srcId="{1766FD73-1901-415A-AAB9-04C9FB102A89}" destId="{7CB7BFAF-111C-42F8-8283-D36E3DD756DB}" srcOrd="0" destOrd="0" presId="urn:microsoft.com/office/officeart/2005/8/layout/vList2"/>
    <dgm:cxn modelId="{AAB1E776-2395-436F-8D36-B04984AE4AB6}" srcId="{2D4207E6-C9C4-40C8-BC30-C80FE2376FA2}" destId="{1766FD73-1901-415A-AAB9-04C9FB102A89}" srcOrd="1" destOrd="0" parTransId="{4588EACA-CEDF-405F-93FD-B3832D87D9DD}" sibTransId="{CD153486-D2EB-457E-858E-9D86BAFC2994}"/>
    <dgm:cxn modelId="{2D26DDAE-9F80-4321-92A7-73903E48F237}" type="presOf" srcId="{FA8A6087-077E-4AD8-99A7-D2E9E6D5F2AD}" destId="{FC9EC687-98A5-4E18-8566-8E74B3BA42BE}" srcOrd="0" destOrd="0" presId="urn:microsoft.com/office/officeart/2005/8/layout/vList2"/>
    <dgm:cxn modelId="{F226B8E8-9FE5-4900-8068-CEC03C26A0B1}" type="presParOf" srcId="{82162FA6-1257-4E19-B57E-3457BC1F2C12}" destId="{FC9EC687-98A5-4E18-8566-8E74B3BA42BE}" srcOrd="0" destOrd="0" presId="urn:microsoft.com/office/officeart/2005/8/layout/vList2"/>
    <dgm:cxn modelId="{C850E54A-43E3-472C-9546-E7EE2A8EAC34}" type="presParOf" srcId="{82162FA6-1257-4E19-B57E-3457BC1F2C12}" destId="{28AFD830-803A-4950-85DA-E9B1D986FDEC}" srcOrd="1" destOrd="0" presId="urn:microsoft.com/office/officeart/2005/8/layout/vList2"/>
    <dgm:cxn modelId="{F5D44197-4FE3-4604-914C-E663CBA97D86}" type="presParOf" srcId="{82162FA6-1257-4E19-B57E-3457BC1F2C12}" destId="{7CB7BFAF-111C-42F8-8283-D36E3DD756DB}" srcOrd="2" destOrd="0" presId="urn:microsoft.com/office/officeart/2005/8/layout/vList2"/>
    <dgm:cxn modelId="{AAD673E3-3474-4673-A538-50B813E60531}" type="presParOf" srcId="{82162FA6-1257-4E19-B57E-3457BC1F2C12}" destId="{B32E6150-8795-4624-AD8E-219EA9F17D72}" srcOrd="3" destOrd="0" presId="urn:microsoft.com/office/officeart/2005/8/layout/vList2"/>
    <dgm:cxn modelId="{729A994D-7EF1-4A1D-9224-C5CCE9FBFD24}" type="presParOf" srcId="{82162FA6-1257-4E19-B57E-3457BC1F2C12}" destId="{985A1527-137C-4695-B65B-EBF10708BC60}" srcOrd="4" destOrd="0" presId="urn:microsoft.com/office/officeart/2005/8/layout/vList2"/>
    <dgm:cxn modelId="{49F03A52-16B2-4E23-B56E-468DDC162230}" type="presParOf" srcId="{82162FA6-1257-4E19-B57E-3457BC1F2C12}" destId="{59C210CE-6A34-4390-B35C-62354A86D316}" srcOrd="5" destOrd="0" presId="urn:microsoft.com/office/officeart/2005/8/layout/vList2"/>
    <dgm:cxn modelId="{F7D6BA7A-29B6-4EF2-9FCF-8BA6EEC9A1B2}" type="presParOf" srcId="{82162FA6-1257-4E19-B57E-3457BC1F2C12}" destId="{BFF80BC5-70C2-4C6B-A1B0-A8E375FFA81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A05E944-8AC7-4986-BEFA-23D3147F03AB}"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388DBFE5-3551-46BB-A83A-7290E22270A5}">
      <dgm:prSet/>
      <dgm:spPr/>
      <dgm:t>
        <a:bodyPr/>
        <a:lstStyle/>
        <a:p>
          <a:pPr rtl="0"/>
          <a:r>
            <a:rPr lang="en-GB" smtClean="0"/>
            <a:t>Resources are first-class objects</a:t>
          </a:r>
          <a:endParaRPr lang="en-IN"/>
        </a:p>
      </dgm:t>
    </dgm:pt>
    <dgm:pt modelId="{39CBB9A0-F4BC-4C2F-A31F-DC9B88F26DBE}" type="parTrans" cxnId="{465FD2ED-5BE2-4DA1-876E-CDDF31E91299}">
      <dgm:prSet/>
      <dgm:spPr/>
      <dgm:t>
        <a:bodyPr/>
        <a:lstStyle/>
        <a:p>
          <a:endParaRPr lang="en-IN"/>
        </a:p>
      </dgm:t>
    </dgm:pt>
    <dgm:pt modelId="{9F1ACC6A-19D2-4ACF-BD20-01D3D569A6D7}" type="sibTrans" cxnId="{465FD2ED-5BE2-4DA1-876E-CDDF31E91299}">
      <dgm:prSet/>
      <dgm:spPr/>
      <dgm:t>
        <a:bodyPr/>
        <a:lstStyle/>
        <a:p>
          <a:endParaRPr lang="en-IN"/>
        </a:p>
      </dgm:t>
    </dgm:pt>
    <dgm:pt modelId="{C8198D7D-A33F-44F6-B9EE-12988112C3EE}">
      <dgm:prSet/>
      <dgm:spPr/>
      <dgm:t>
        <a:bodyPr/>
        <a:lstStyle/>
        <a:p>
          <a:pPr rtl="0"/>
          <a:r>
            <a:rPr lang="en-GB" smtClean="0"/>
            <a:t>Indeed, “object” is a subtype of “resource”</a:t>
          </a:r>
          <a:endParaRPr lang="en-IN"/>
        </a:p>
      </dgm:t>
    </dgm:pt>
    <dgm:pt modelId="{CAA62F07-DD64-48FA-9484-A085B1682FDF}" type="parTrans" cxnId="{BB8B79BA-667D-49C1-AA68-503A9B22355C}">
      <dgm:prSet/>
      <dgm:spPr/>
      <dgm:t>
        <a:bodyPr/>
        <a:lstStyle/>
        <a:p>
          <a:endParaRPr lang="en-IN"/>
        </a:p>
      </dgm:t>
    </dgm:pt>
    <dgm:pt modelId="{38D84DDE-A7CD-4C5F-81E0-12F92F8FB5EA}" type="sibTrans" cxnId="{BB8B79BA-667D-49C1-AA68-503A9B22355C}">
      <dgm:prSet/>
      <dgm:spPr/>
      <dgm:t>
        <a:bodyPr/>
        <a:lstStyle/>
        <a:p>
          <a:endParaRPr lang="en-IN"/>
        </a:p>
      </dgm:t>
    </dgm:pt>
    <dgm:pt modelId="{8B74151D-7C94-4A0A-BD2C-FCF829CD5057}">
      <dgm:prSet/>
      <dgm:spPr/>
      <dgm:t>
        <a:bodyPr/>
        <a:lstStyle/>
        <a:p>
          <a:pPr rtl="0"/>
          <a:r>
            <a:rPr lang="en-GB" smtClean="0"/>
            <a:t>Resources are retrieved not as character strings or BLOBs but as complete representations</a:t>
          </a:r>
          <a:endParaRPr lang="en-IN"/>
        </a:p>
      </dgm:t>
    </dgm:pt>
    <dgm:pt modelId="{FA7D743F-BBB5-4CA1-927E-82216F1FBDBF}" type="parTrans" cxnId="{F0D49FEF-F609-47AB-BE5A-40718F314E59}">
      <dgm:prSet/>
      <dgm:spPr/>
      <dgm:t>
        <a:bodyPr/>
        <a:lstStyle/>
        <a:p>
          <a:endParaRPr lang="en-IN"/>
        </a:p>
      </dgm:t>
    </dgm:pt>
    <dgm:pt modelId="{6B1A5E4D-62FF-4B9E-B708-FB392A03CDB9}" type="sibTrans" cxnId="{F0D49FEF-F609-47AB-BE5A-40718F314E59}">
      <dgm:prSet/>
      <dgm:spPr/>
      <dgm:t>
        <a:bodyPr/>
        <a:lstStyle/>
        <a:p>
          <a:endParaRPr lang="en-IN"/>
        </a:p>
      </dgm:t>
    </dgm:pt>
    <dgm:pt modelId="{D233BEB8-8DAE-4E04-BD54-D222BE562775}" type="pres">
      <dgm:prSet presAssocID="{AA05E944-8AC7-4986-BEFA-23D3147F03AB}" presName="linear" presStyleCnt="0">
        <dgm:presLayoutVars>
          <dgm:animLvl val="lvl"/>
          <dgm:resizeHandles val="exact"/>
        </dgm:presLayoutVars>
      </dgm:prSet>
      <dgm:spPr/>
      <dgm:t>
        <a:bodyPr/>
        <a:lstStyle/>
        <a:p>
          <a:endParaRPr lang="en-IN"/>
        </a:p>
      </dgm:t>
    </dgm:pt>
    <dgm:pt modelId="{CC89C3FC-0F84-4F79-BDA9-EAA06FF71302}" type="pres">
      <dgm:prSet presAssocID="{388DBFE5-3551-46BB-A83A-7290E22270A5}" presName="parentText" presStyleLbl="node1" presStyleIdx="0" presStyleCnt="3">
        <dgm:presLayoutVars>
          <dgm:chMax val="0"/>
          <dgm:bulletEnabled val="1"/>
        </dgm:presLayoutVars>
      </dgm:prSet>
      <dgm:spPr/>
      <dgm:t>
        <a:bodyPr/>
        <a:lstStyle/>
        <a:p>
          <a:endParaRPr lang="en-IN"/>
        </a:p>
      </dgm:t>
    </dgm:pt>
    <dgm:pt modelId="{B595E1F5-712B-4FBA-9B2A-918439139BD6}" type="pres">
      <dgm:prSet presAssocID="{9F1ACC6A-19D2-4ACF-BD20-01D3D569A6D7}" presName="spacer" presStyleCnt="0"/>
      <dgm:spPr/>
    </dgm:pt>
    <dgm:pt modelId="{466F340D-8F38-4CFA-9EE3-4797FDE74EDD}" type="pres">
      <dgm:prSet presAssocID="{C8198D7D-A33F-44F6-B9EE-12988112C3EE}" presName="parentText" presStyleLbl="node1" presStyleIdx="1" presStyleCnt="3">
        <dgm:presLayoutVars>
          <dgm:chMax val="0"/>
          <dgm:bulletEnabled val="1"/>
        </dgm:presLayoutVars>
      </dgm:prSet>
      <dgm:spPr/>
      <dgm:t>
        <a:bodyPr/>
        <a:lstStyle/>
        <a:p>
          <a:endParaRPr lang="en-IN"/>
        </a:p>
      </dgm:t>
    </dgm:pt>
    <dgm:pt modelId="{5CB10C7D-E40A-4097-89BA-337B017245C3}" type="pres">
      <dgm:prSet presAssocID="{38D84DDE-A7CD-4C5F-81E0-12F92F8FB5EA}" presName="spacer" presStyleCnt="0"/>
      <dgm:spPr/>
    </dgm:pt>
    <dgm:pt modelId="{D2B9E661-D3F0-4CC3-A6F3-306FEABA8C43}" type="pres">
      <dgm:prSet presAssocID="{8B74151D-7C94-4A0A-BD2C-FCF829CD5057}" presName="parentText" presStyleLbl="node1" presStyleIdx="2" presStyleCnt="3">
        <dgm:presLayoutVars>
          <dgm:chMax val="0"/>
          <dgm:bulletEnabled val="1"/>
        </dgm:presLayoutVars>
      </dgm:prSet>
      <dgm:spPr/>
      <dgm:t>
        <a:bodyPr/>
        <a:lstStyle/>
        <a:p>
          <a:endParaRPr lang="en-IN"/>
        </a:p>
      </dgm:t>
    </dgm:pt>
  </dgm:ptLst>
  <dgm:cxnLst>
    <dgm:cxn modelId="{F0D49FEF-F609-47AB-BE5A-40718F314E59}" srcId="{AA05E944-8AC7-4986-BEFA-23D3147F03AB}" destId="{8B74151D-7C94-4A0A-BD2C-FCF829CD5057}" srcOrd="2" destOrd="0" parTransId="{FA7D743F-BBB5-4CA1-927E-82216F1FBDBF}" sibTransId="{6B1A5E4D-62FF-4B9E-B708-FB392A03CDB9}"/>
    <dgm:cxn modelId="{465FD2ED-5BE2-4DA1-876E-CDDF31E91299}" srcId="{AA05E944-8AC7-4986-BEFA-23D3147F03AB}" destId="{388DBFE5-3551-46BB-A83A-7290E22270A5}" srcOrd="0" destOrd="0" parTransId="{39CBB9A0-F4BC-4C2F-A31F-DC9B88F26DBE}" sibTransId="{9F1ACC6A-19D2-4ACF-BD20-01D3D569A6D7}"/>
    <dgm:cxn modelId="{7EB91067-006B-4071-AF40-11A8EF61E3A7}" type="presOf" srcId="{AA05E944-8AC7-4986-BEFA-23D3147F03AB}" destId="{D233BEB8-8DAE-4E04-BD54-D222BE562775}" srcOrd="0" destOrd="0" presId="urn:microsoft.com/office/officeart/2005/8/layout/vList2"/>
    <dgm:cxn modelId="{BB8B79BA-667D-49C1-AA68-503A9B22355C}" srcId="{AA05E944-8AC7-4986-BEFA-23D3147F03AB}" destId="{C8198D7D-A33F-44F6-B9EE-12988112C3EE}" srcOrd="1" destOrd="0" parTransId="{CAA62F07-DD64-48FA-9484-A085B1682FDF}" sibTransId="{38D84DDE-A7CD-4C5F-81E0-12F92F8FB5EA}"/>
    <dgm:cxn modelId="{A90CF8F0-39D0-4AC9-A45E-76873087EA9D}" type="presOf" srcId="{8B74151D-7C94-4A0A-BD2C-FCF829CD5057}" destId="{D2B9E661-D3F0-4CC3-A6F3-306FEABA8C43}" srcOrd="0" destOrd="0" presId="urn:microsoft.com/office/officeart/2005/8/layout/vList2"/>
    <dgm:cxn modelId="{A7A53CD6-FF2B-4348-AEB4-7D3C035B4AA8}" type="presOf" srcId="{388DBFE5-3551-46BB-A83A-7290E22270A5}" destId="{CC89C3FC-0F84-4F79-BDA9-EAA06FF71302}" srcOrd="0" destOrd="0" presId="urn:microsoft.com/office/officeart/2005/8/layout/vList2"/>
    <dgm:cxn modelId="{E9AECE7E-BD30-4090-88EB-FE16F0712DC3}" type="presOf" srcId="{C8198D7D-A33F-44F6-B9EE-12988112C3EE}" destId="{466F340D-8F38-4CFA-9EE3-4797FDE74EDD}" srcOrd="0" destOrd="0" presId="urn:microsoft.com/office/officeart/2005/8/layout/vList2"/>
    <dgm:cxn modelId="{5DA1FB6F-0914-4021-96F5-6987B025BC11}" type="presParOf" srcId="{D233BEB8-8DAE-4E04-BD54-D222BE562775}" destId="{CC89C3FC-0F84-4F79-BDA9-EAA06FF71302}" srcOrd="0" destOrd="0" presId="urn:microsoft.com/office/officeart/2005/8/layout/vList2"/>
    <dgm:cxn modelId="{170C31C2-33EE-4F7F-BC56-9E2FBE0C2C1C}" type="presParOf" srcId="{D233BEB8-8DAE-4E04-BD54-D222BE562775}" destId="{B595E1F5-712B-4FBA-9B2A-918439139BD6}" srcOrd="1" destOrd="0" presId="urn:microsoft.com/office/officeart/2005/8/layout/vList2"/>
    <dgm:cxn modelId="{3A5E4179-85C5-48C0-949A-6F93229E12B9}" type="presParOf" srcId="{D233BEB8-8DAE-4E04-BD54-D222BE562775}" destId="{466F340D-8F38-4CFA-9EE3-4797FDE74EDD}" srcOrd="2" destOrd="0" presId="urn:microsoft.com/office/officeart/2005/8/layout/vList2"/>
    <dgm:cxn modelId="{6EE98949-B462-4A96-9516-B5C3D576FDBC}" type="presParOf" srcId="{D233BEB8-8DAE-4E04-BD54-D222BE562775}" destId="{5CB10C7D-E40A-4097-89BA-337B017245C3}" srcOrd="3" destOrd="0" presId="urn:microsoft.com/office/officeart/2005/8/layout/vList2"/>
    <dgm:cxn modelId="{C2633144-4373-4550-B434-615A3354AA9B}" type="presParOf" srcId="{D233BEB8-8DAE-4E04-BD54-D222BE562775}" destId="{D2B9E661-D3F0-4CC3-A6F3-306FEABA8C4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D3B1EE-4F73-4574-9F06-94CF0F4E0F53}"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43607A41-FDEE-4D62-BC2B-60FB84CE8375}">
      <dgm:prSet/>
      <dgm:spPr/>
      <dgm:t>
        <a:bodyPr/>
        <a:lstStyle/>
        <a:p>
          <a:pPr rtl="0"/>
          <a:r>
            <a:rPr lang="en-GB" smtClean="0"/>
            <a:t>Talk is cheap!</a:t>
          </a:r>
          <a:endParaRPr lang="en-IN"/>
        </a:p>
      </dgm:t>
    </dgm:pt>
    <dgm:pt modelId="{5F60ED7F-04BC-435F-99E6-CE4C83A78970}" type="parTrans" cxnId="{7F643D23-0578-4AC3-BA87-9DEB637B0FD1}">
      <dgm:prSet/>
      <dgm:spPr/>
      <dgm:t>
        <a:bodyPr/>
        <a:lstStyle/>
        <a:p>
          <a:endParaRPr lang="en-IN"/>
        </a:p>
      </dgm:t>
    </dgm:pt>
    <dgm:pt modelId="{5D8EC9EB-AFF0-4BA4-A8C6-561BDB8261F5}" type="sibTrans" cxnId="{7F643D23-0578-4AC3-BA87-9DEB637B0FD1}">
      <dgm:prSet/>
      <dgm:spPr/>
      <dgm:t>
        <a:bodyPr/>
        <a:lstStyle/>
        <a:p>
          <a:endParaRPr lang="en-IN"/>
        </a:p>
      </dgm:t>
    </dgm:pt>
    <dgm:pt modelId="{E9D8F247-0F5C-4A3D-8E65-E014BB877941}">
      <dgm:prSet/>
      <dgm:spPr/>
      <dgm:t>
        <a:bodyPr/>
        <a:lstStyle/>
        <a:p>
          <a:pPr rtl="0"/>
          <a:r>
            <a:rPr lang="en-GB" smtClean="0"/>
            <a:t>Friction always yields something!</a:t>
          </a:r>
          <a:endParaRPr lang="en-IN"/>
        </a:p>
      </dgm:t>
    </dgm:pt>
    <dgm:pt modelId="{363CC5BF-1FD0-4086-9B2E-5CE569BD9477}" type="parTrans" cxnId="{8CC0CAE5-645A-42C0-B667-F426DF80B031}">
      <dgm:prSet/>
      <dgm:spPr/>
      <dgm:t>
        <a:bodyPr/>
        <a:lstStyle/>
        <a:p>
          <a:endParaRPr lang="en-IN"/>
        </a:p>
      </dgm:t>
    </dgm:pt>
    <dgm:pt modelId="{AE964C18-13D7-40C4-B6FE-C9027CB63747}" type="sibTrans" cxnId="{8CC0CAE5-645A-42C0-B667-F426DF80B031}">
      <dgm:prSet/>
      <dgm:spPr/>
      <dgm:t>
        <a:bodyPr/>
        <a:lstStyle/>
        <a:p>
          <a:endParaRPr lang="en-IN"/>
        </a:p>
      </dgm:t>
    </dgm:pt>
    <dgm:pt modelId="{7C323931-E4A7-417C-81E7-784BDFA4797B}">
      <dgm:prSet/>
      <dgm:spPr/>
      <dgm:t>
        <a:bodyPr/>
        <a:lstStyle/>
        <a:p>
          <a:pPr rtl="0"/>
          <a:r>
            <a:rPr lang="en-GB" smtClean="0"/>
            <a:t>Training is not done until you try it for yourself!</a:t>
          </a:r>
          <a:endParaRPr lang="en-IN"/>
        </a:p>
      </dgm:t>
    </dgm:pt>
    <dgm:pt modelId="{66AFA243-6053-423C-9010-97778D1EC966}" type="parTrans" cxnId="{F97BF0A1-84A9-48C7-9A57-C7A311FE7D3D}">
      <dgm:prSet/>
      <dgm:spPr/>
      <dgm:t>
        <a:bodyPr/>
        <a:lstStyle/>
        <a:p>
          <a:endParaRPr lang="en-IN"/>
        </a:p>
      </dgm:t>
    </dgm:pt>
    <dgm:pt modelId="{CB8C453C-12D1-4D5E-A462-81EF280D93F2}" type="sibTrans" cxnId="{F97BF0A1-84A9-48C7-9A57-C7A311FE7D3D}">
      <dgm:prSet/>
      <dgm:spPr/>
      <dgm:t>
        <a:bodyPr/>
        <a:lstStyle/>
        <a:p>
          <a:endParaRPr lang="en-IN"/>
        </a:p>
      </dgm:t>
    </dgm:pt>
    <dgm:pt modelId="{57B889BC-CC8A-4AA3-A426-11C6F5740862}" type="pres">
      <dgm:prSet presAssocID="{3BD3B1EE-4F73-4574-9F06-94CF0F4E0F53}" presName="linear" presStyleCnt="0">
        <dgm:presLayoutVars>
          <dgm:animLvl val="lvl"/>
          <dgm:resizeHandles val="exact"/>
        </dgm:presLayoutVars>
      </dgm:prSet>
      <dgm:spPr/>
    </dgm:pt>
    <dgm:pt modelId="{752E1C9F-FE25-463A-B860-2720BFC5EE18}" type="pres">
      <dgm:prSet presAssocID="{43607A41-FDEE-4D62-BC2B-60FB84CE8375}" presName="parentText" presStyleLbl="node1" presStyleIdx="0" presStyleCnt="3">
        <dgm:presLayoutVars>
          <dgm:chMax val="0"/>
          <dgm:bulletEnabled val="1"/>
        </dgm:presLayoutVars>
      </dgm:prSet>
      <dgm:spPr/>
    </dgm:pt>
    <dgm:pt modelId="{A82C556C-C736-484A-AF75-AECD3C958988}" type="pres">
      <dgm:prSet presAssocID="{5D8EC9EB-AFF0-4BA4-A8C6-561BDB8261F5}" presName="spacer" presStyleCnt="0"/>
      <dgm:spPr/>
    </dgm:pt>
    <dgm:pt modelId="{F82FAE05-C9A6-4B78-A40E-82017E19F422}" type="pres">
      <dgm:prSet presAssocID="{E9D8F247-0F5C-4A3D-8E65-E014BB877941}" presName="parentText" presStyleLbl="node1" presStyleIdx="1" presStyleCnt="3">
        <dgm:presLayoutVars>
          <dgm:chMax val="0"/>
          <dgm:bulletEnabled val="1"/>
        </dgm:presLayoutVars>
      </dgm:prSet>
      <dgm:spPr/>
    </dgm:pt>
    <dgm:pt modelId="{23E2FC96-BCCA-4392-A453-3CE4958BAE39}" type="pres">
      <dgm:prSet presAssocID="{AE964C18-13D7-40C4-B6FE-C9027CB63747}" presName="spacer" presStyleCnt="0"/>
      <dgm:spPr/>
    </dgm:pt>
    <dgm:pt modelId="{D4CDEF9C-5B9F-42F4-8BF6-343A8B14E91E}" type="pres">
      <dgm:prSet presAssocID="{7C323931-E4A7-417C-81E7-784BDFA4797B}" presName="parentText" presStyleLbl="node1" presStyleIdx="2" presStyleCnt="3">
        <dgm:presLayoutVars>
          <dgm:chMax val="0"/>
          <dgm:bulletEnabled val="1"/>
        </dgm:presLayoutVars>
      </dgm:prSet>
      <dgm:spPr/>
    </dgm:pt>
  </dgm:ptLst>
  <dgm:cxnLst>
    <dgm:cxn modelId="{CEC17ABF-DB73-41D5-B589-274C04F32BC3}" type="presOf" srcId="{E9D8F247-0F5C-4A3D-8E65-E014BB877941}" destId="{F82FAE05-C9A6-4B78-A40E-82017E19F422}" srcOrd="0" destOrd="0" presId="urn:microsoft.com/office/officeart/2005/8/layout/vList2"/>
    <dgm:cxn modelId="{B198CCEA-3893-4F8D-88DD-70971CF59A91}" type="presOf" srcId="{43607A41-FDEE-4D62-BC2B-60FB84CE8375}" destId="{752E1C9F-FE25-463A-B860-2720BFC5EE18}" srcOrd="0" destOrd="0" presId="urn:microsoft.com/office/officeart/2005/8/layout/vList2"/>
    <dgm:cxn modelId="{D2292A3D-8B49-4DF6-ADE6-004257FF80E7}" type="presOf" srcId="{7C323931-E4A7-417C-81E7-784BDFA4797B}" destId="{D4CDEF9C-5B9F-42F4-8BF6-343A8B14E91E}" srcOrd="0" destOrd="0" presId="urn:microsoft.com/office/officeart/2005/8/layout/vList2"/>
    <dgm:cxn modelId="{8CC0CAE5-645A-42C0-B667-F426DF80B031}" srcId="{3BD3B1EE-4F73-4574-9F06-94CF0F4E0F53}" destId="{E9D8F247-0F5C-4A3D-8E65-E014BB877941}" srcOrd="1" destOrd="0" parTransId="{363CC5BF-1FD0-4086-9B2E-5CE569BD9477}" sibTransId="{AE964C18-13D7-40C4-B6FE-C9027CB63747}"/>
    <dgm:cxn modelId="{822F0810-9EEB-448B-9DAD-17DB9D1CFF5E}" type="presOf" srcId="{3BD3B1EE-4F73-4574-9F06-94CF0F4E0F53}" destId="{57B889BC-CC8A-4AA3-A426-11C6F5740862}" srcOrd="0" destOrd="0" presId="urn:microsoft.com/office/officeart/2005/8/layout/vList2"/>
    <dgm:cxn modelId="{7F643D23-0578-4AC3-BA87-9DEB637B0FD1}" srcId="{3BD3B1EE-4F73-4574-9F06-94CF0F4E0F53}" destId="{43607A41-FDEE-4D62-BC2B-60FB84CE8375}" srcOrd="0" destOrd="0" parTransId="{5F60ED7F-04BC-435F-99E6-CE4C83A78970}" sibTransId="{5D8EC9EB-AFF0-4BA4-A8C6-561BDB8261F5}"/>
    <dgm:cxn modelId="{F97BF0A1-84A9-48C7-9A57-C7A311FE7D3D}" srcId="{3BD3B1EE-4F73-4574-9F06-94CF0F4E0F53}" destId="{7C323931-E4A7-417C-81E7-784BDFA4797B}" srcOrd="2" destOrd="0" parTransId="{66AFA243-6053-423C-9010-97778D1EC966}" sibTransId="{CB8C453C-12D1-4D5E-A462-81EF280D93F2}"/>
    <dgm:cxn modelId="{DB0E4728-5F8A-467E-8C7D-9A8B59719F8E}" type="presParOf" srcId="{57B889BC-CC8A-4AA3-A426-11C6F5740862}" destId="{752E1C9F-FE25-463A-B860-2720BFC5EE18}" srcOrd="0" destOrd="0" presId="urn:microsoft.com/office/officeart/2005/8/layout/vList2"/>
    <dgm:cxn modelId="{AF04A6DE-0758-4FCB-A9EE-3FB789512B46}" type="presParOf" srcId="{57B889BC-CC8A-4AA3-A426-11C6F5740862}" destId="{A82C556C-C736-484A-AF75-AECD3C958988}" srcOrd="1" destOrd="0" presId="urn:microsoft.com/office/officeart/2005/8/layout/vList2"/>
    <dgm:cxn modelId="{A738B0D8-2CCA-4F7C-A0BC-7A32524D966A}" type="presParOf" srcId="{57B889BC-CC8A-4AA3-A426-11C6F5740862}" destId="{F82FAE05-C9A6-4B78-A40E-82017E19F422}" srcOrd="2" destOrd="0" presId="urn:microsoft.com/office/officeart/2005/8/layout/vList2"/>
    <dgm:cxn modelId="{F4848490-D8A0-4B32-91E5-219A79BF896A}" type="presParOf" srcId="{57B889BC-CC8A-4AA3-A426-11C6F5740862}" destId="{23E2FC96-BCCA-4392-A453-3CE4958BAE39}" srcOrd="3" destOrd="0" presId="urn:microsoft.com/office/officeart/2005/8/layout/vList2"/>
    <dgm:cxn modelId="{A6FE944D-F62B-48EF-A682-1F78E815910E}" type="presParOf" srcId="{57B889BC-CC8A-4AA3-A426-11C6F5740862}" destId="{D4CDEF9C-5B9F-42F4-8BF6-343A8B14E9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C9C1175-C67D-4DF5-9787-DBA26630BEAE}"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80ED2193-5B22-4709-AD60-9016DA546F51}">
      <dgm:prSet/>
      <dgm:spPr/>
      <dgm:t>
        <a:bodyPr/>
        <a:lstStyle/>
        <a:p>
          <a:pPr rtl="0"/>
          <a:r>
            <a:rPr lang="en-GB" smtClean="0"/>
            <a:t>A web page is a </a:t>
          </a:r>
          <a:r>
            <a:rPr lang="en-GB" i="1" smtClean="0"/>
            <a:t>representation</a:t>
          </a:r>
          <a:r>
            <a:rPr lang="en-GB" smtClean="0"/>
            <a:t> of a resource</a:t>
          </a:r>
          <a:endParaRPr lang="en-IN"/>
        </a:p>
      </dgm:t>
    </dgm:pt>
    <dgm:pt modelId="{DA07BD8B-F17C-4233-8E37-9602679DC852}" type="parTrans" cxnId="{ED81431A-01CA-4C8B-955B-7E7F80250BE7}">
      <dgm:prSet/>
      <dgm:spPr/>
      <dgm:t>
        <a:bodyPr/>
        <a:lstStyle/>
        <a:p>
          <a:endParaRPr lang="en-IN"/>
        </a:p>
      </dgm:t>
    </dgm:pt>
    <dgm:pt modelId="{EC136827-F2F9-494C-B34B-CE51C82ECF11}" type="sibTrans" cxnId="{ED81431A-01CA-4C8B-955B-7E7F80250BE7}">
      <dgm:prSet/>
      <dgm:spPr/>
      <dgm:t>
        <a:bodyPr/>
        <a:lstStyle/>
        <a:p>
          <a:endParaRPr lang="en-IN"/>
        </a:p>
      </dgm:t>
    </dgm:pt>
    <dgm:pt modelId="{54904979-2D11-42E4-93A1-10240F3E496E}">
      <dgm:prSet/>
      <dgm:spPr/>
      <dgm:t>
        <a:bodyPr/>
        <a:lstStyle/>
        <a:p>
          <a:pPr rtl="0"/>
          <a:r>
            <a:rPr lang="en-GB" smtClean="0"/>
            <a:t>Resources are just concepts</a:t>
          </a:r>
          <a:endParaRPr lang="en-IN"/>
        </a:p>
      </dgm:t>
    </dgm:pt>
    <dgm:pt modelId="{D257C29E-9208-4973-A2D8-8A1AB2EA35B6}" type="parTrans" cxnId="{6E67CA66-C9B4-46BA-948E-B2A1C41E5E52}">
      <dgm:prSet/>
      <dgm:spPr/>
      <dgm:t>
        <a:bodyPr/>
        <a:lstStyle/>
        <a:p>
          <a:endParaRPr lang="en-IN"/>
        </a:p>
      </dgm:t>
    </dgm:pt>
    <dgm:pt modelId="{2DAC8C99-5C71-4195-92C9-2984BE1BCB6F}" type="sibTrans" cxnId="{6E67CA66-C9B4-46BA-948E-B2A1C41E5E52}">
      <dgm:prSet/>
      <dgm:spPr/>
      <dgm:t>
        <a:bodyPr/>
        <a:lstStyle/>
        <a:p>
          <a:endParaRPr lang="en-IN"/>
        </a:p>
      </dgm:t>
    </dgm:pt>
    <dgm:pt modelId="{2243FEBF-E481-4F03-A578-734DF170C66B}">
      <dgm:prSet/>
      <dgm:spPr/>
      <dgm:t>
        <a:bodyPr/>
        <a:lstStyle/>
        <a:p>
          <a:pPr rtl="0"/>
          <a:r>
            <a:rPr lang="en-GB" smtClean="0"/>
            <a:t>URIs tell a client that there's a concept somewhere</a:t>
          </a:r>
          <a:endParaRPr lang="en-IN"/>
        </a:p>
      </dgm:t>
    </dgm:pt>
    <dgm:pt modelId="{B5463CD6-9D19-4337-B052-F53D713622AC}" type="parTrans" cxnId="{29A5F1F4-0AEB-4AD3-A060-B2742CFC78CC}">
      <dgm:prSet/>
      <dgm:spPr/>
      <dgm:t>
        <a:bodyPr/>
        <a:lstStyle/>
        <a:p>
          <a:endParaRPr lang="en-IN"/>
        </a:p>
      </dgm:t>
    </dgm:pt>
    <dgm:pt modelId="{4DE48981-A346-4FCD-A603-6270871E3995}" type="sibTrans" cxnId="{29A5F1F4-0AEB-4AD3-A060-B2742CFC78CC}">
      <dgm:prSet/>
      <dgm:spPr/>
      <dgm:t>
        <a:bodyPr/>
        <a:lstStyle/>
        <a:p>
          <a:endParaRPr lang="en-IN"/>
        </a:p>
      </dgm:t>
    </dgm:pt>
    <dgm:pt modelId="{6C18DA2B-BF09-4AD4-A5D6-2B5D957E0517}">
      <dgm:prSet/>
      <dgm:spPr/>
      <dgm:t>
        <a:bodyPr/>
        <a:lstStyle/>
        <a:p>
          <a:pPr rtl="0"/>
          <a:r>
            <a:rPr lang="en-GB" smtClean="0"/>
            <a:t>Clients can then request a specific representation of the concept from the representations the server makes available</a:t>
          </a:r>
          <a:endParaRPr lang="en-IN"/>
        </a:p>
      </dgm:t>
    </dgm:pt>
    <dgm:pt modelId="{8DBC30CE-59B5-4596-A2BF-F24B3F41E443}" type="parTrans" cxnId="{CB3D3AA7-6AFF-4BD6-BCCA-BF313E77981F}">
      <dgm:prSet/>
      <dgm:spPr/>
      <dgm:t>
        <a:bodyPr/>
        <a:lstStyle/>
        <a:p>
          <a:endParaRPr lang="en-IN"/>
        </a:p>
      </dgm:t>
    </dgm:pt>
    <dgm:pt modelId="{87E40048-9FF4-40F3-A381-B5D2A304CBA8}" type="sibTrans" cxnId="{CB3D3AA7-6AFF-4BD6-BCCA-BF313E77981F}">
      <dgm:prSet/>
      <dgm:spPr/>
      <dgm:t>
        <a:bodyPr/>
        <a:lstStyle/>
        <a:p>
          <a:endParaRPr lang="en-IN"/>
        </a:p>
      </dgm:t>
    </dgm:pt>
    <dgm:pt modelId="{B4DCDEC6-6BE6-448D-9A26-82CEDAF5DF41}" type="pres">
      <dgm:prSet presAssocID="{CC9C1175-C67D-4DF5-9787-DBA26630BEAE}" presName="linear" presStyleCnt="0">
        <dgm:presLayoutVars>
          <dgm:animLvl val="lvl"/>
          <dgm:resizeHandles val="exact"/>
        </dgm:presLayoutVars>
      </dgm:prSet>
      <dgm:spPr/>
      <dgm:t>
        <a:bodyPr/>
        <a:lstStyle/>
        <a:p>
          <a:endParaRPr lang="en-IN"/>
        </a:p>
      </dgm:t>
    </dgm:pt>
    <dgm:pt modelId="{CB243C89-1729-41DC-803D-6EF26A2B6D91}" type="pres">
      <dgm:prSet presAssocID="{80ED2193-5B22-4709-AD60-9016DA546F51}" presName="parentText" presStyleLbl="node1" presStyleIdx="0" presStyleCnt="4">
        <dgm:presLayoutVars>
          <dgm:chMax val="0"/>
          <dgm:bulletEnabled val="1"/>
        </dgm:presLayoutVars>
      </dgm:prSet>
      <dgm:spPr/>
      <dgm:t>
        <a:bodyPr/>
        <a:lstStyle/>
        <a:p>
          <a:endParaRPr lang="en-IN"/>
        </a:p>
      </dgm:t>
    </dgm:pt>
    <dgm:pt modelId="{5105515A-5317-4226-BB13-A1E282A35A66}" type="pres">
      <dgm:prSet presAssocID="{EC136827-F2F9-494C-B34B-CE51C82ECF11}" presName="spacer" presStyleCnt="0"/>
      <dgm:spPr/>
    </dgm:pt>
    <dgm:pt modelId="{BD29DF40-3AFF-41A2-A567-684AF97A653F}" type="pres">
      <dgm:prSet presAssocID="{54904979-2D11-42E4-93A1-10240F3E496E}" presName="parentText" presStyleLbl="node1" presStyleIdx="1" presStyleCnt="4">
        <dgm:presLayoutVars>
          <dgm:chMax val="0"/>
          <dgm:bulletEnabled val="1"/>
        </dgm:presLayoutVars>
      </dgm:prSet>
      <dgm:spPr/>
      <dgm:t>
        <a:bodyPr/>
        <a:lstStyle/>
        <a:p>
          <a:endParaRPr lang="en-IN"/>
        </a:p>
      </dgm:t>
    </dgm:pt>
    <dgm:pt modelId="{A2BE167F-26D0-4257-B64E-6E84D98EF141}" type="pres">
      <dgm:prSet presAssocID="{2DAC8C99-5C71-4195-92C9-2984BE1BCB6F}" presName="spacer" presStyleCnt="0"/>
      <dgm:spPr/>
    </dgm:pt>
    <dgm:pt modelId="{C96EBBA2-7101-4F57-9DDB-11EA4E9C8ABD}" type="pres">
      <dgm:prSet presAssocID="{2243FEBF-E481-4F03-A578-734DF170C66B}" presName="parentText" presStyleLbl="node1" presStyleIdx="2" presStyleCnt="4">
        <dgm:presLayoutVars>
          <dgm:chMax val="0"/>
          <dgm:bulletEnabled val="1"/>
        </dgm:presLayoutVars>
      </dgm:prSet>
      <dgm:spPr/>
      <dgm:t>
        <a:bodyPr/>
        <a:lstStyle/>
        <a:p>
          <a:endParaRPr lang="en-IN"/>
        </a:p>
      </dgm:t>
    </dgm:pt>
    <dgm:pt modelId="{F3D6E2C4-A3FA-42B8-A160-1EC7CC6E1EEB}" type="pres">
      <dgm:prSet presAssocID="{4DE48981-A346-4FCD-A603-6270871E3995}" presName="spacer" presStyleCnt="0"/>
      <dgm:spPr/>
    </dgm:pt>
    <dgm:pt modelId="{AE5D30A0-F288-45B1-B5D2-11D0083C88FA}" type="pres">
      <dgm:prSet presAssocID="{6C18DA2B-BF09-4AD4-A5D6-2B5D957E0517}" presName="parentText" presStyleLbl="node1" presStyleIdx="3" presStyleCnt="4">
        <dgm:presLayoutVars>
          <dgm:chMax val="0"/>
          <dgm:bulletEnabled val="1"/>
        </dgm:presLayoutVars>
      </dgm:prSet>
      <dgm:spPr/>
      <dgm:t>
        <a:bodyPr/>
        <a:lstStyle/>
        <a:p>
          <a:endParaRPr lang="en-IN"/>
        </a:p>
      </dgm:t>
    </dgm:pt>
  </dgm:ptLst>
  <dgm:cxnLst>
    <dgm:cxn modelId="{ED81431A-01CA-4C8B-955B-7E7F80250BE7}" srcId="{CC9C1175-C67D-4DF5-9787-DBA26630BEAE}" destId="{80ED2193-5B22-4709-AD60-9016DA546F51}" srcOrd="0" destOrd="0" parTransId="{DA07BD8B-F17C-4233-8E37-9602679DC852}" sibTransId="{EC136827-F2F9-494C-B34B-CE51C82ECF11}"/>
    <dgm:cxn modelId="{3D7C106F-3097-4FBB-BCFD-2006C6A14CFB}" type="presOf" srcId="{80ED2193-5B22-4709-AD60-9016DA546F51}" destId="{CB243C89-1729-41DC-803D-6EF26A2B6D91}" srcOrd="0" destOrd="0" presId="urn:microsoft.com/office/officeart/2005/8/layout/vList2"/>
    <dgm:cxn modelId="{FF043096-46E3-4D99-AA21-25B43FAFBE73}" type="presOf" srcId="{CC9C1175-C67D-4DF5-9787-DBA26630BEAE}" destId="{B4DCDEC6-6BE6-448D-9A26-82CEDAF5DF41}" srcOrd="0" destOrd="0" presId="urn:microsoft.com/office/officeart/2005/8/layout/vList2"/>
    <dgm:cxn modelId="{6E67CA66-C9B4-46BA-948E-B2A1C41E5E52}" srcId="{CC9C1175-C67D-4DF5-9787-DBA26630BEAE}" destId="{54904979-2D11-42E4-93A1-10240F3E496E}" srcOrd="1" destOrd="0" parTransId="{D257C29E-9208-4973-A2D8-8A1AB2EA35B6}" sibTransId="{2DAC8C99-5C71-4195-92C9-2984BE1BCB6F}"/>
    <dgm:cxn modelId="{CB3D3AA7-6AFF-4BD6-BCCA-BF313E77981F}" srcId="{CC9C1175-C67D-4DF5-9787-DBA26630BEAE}" destId="{6C18DA2B-BF09-4AD4-A5D6-2B5D957E0517}" srcOrd="3" destOrd="0" parTransId="{8DBC30CE-59B5-4596-A2BF-F24B3F41E443}" sibTransId="{87E40048-9FF4-40F3-A381-B5D2A304CBA8}"/>
    <dgm:cxn modelId="{29A5F1F4-0AEB-4AD3-A060-B2742CFC78CC}" srcId="{CC9C1175-C67D-4DF5-9787-DBA26630BEAE}" destId="{2243FEBF-E481-4F03-A578-734DF170C66B}" srcOrd="2" destOrd="0" parTransId="{B5463CD6-9D19-4337-B052-F53D713622AC}" sibTransId="{4DE48981-A346-4FCD-A603-6270871E3995}"/>
    <dgm:cxn modelId="{E9E938C0-FBBB-4949-BED7-488F6F3F134A}" type="presOf" srcId="{2243FEBF-E481-4F03-A578-734DF170C66B}" destId="{C96EBBA2-7101-4F57-9DDB-11EA4E9C8ABD}" srcOrd="0" destOrd="0" presId="urn:microsoft.com/office/officeart/2005/8/layout/vList2"/>
    <dgm:cxn modelId="{C43B4325-2BF9-4B03-B178-C1A0D611DB9B}" type="presOf" srcId="{6C18DA2B-BF09-4AD4-A5D6-2B5D957E0517}" destId="{AE5D30A0-F288-45B1-B5D2-11D0083C88FA}" srcOrd="0" destOrd="0" presId="urn:microsoft.com/office/officeart/2005/8/layout/vList2"/>
    <dgm:cxn modelId="{4D5961A8-74FA-4CF1-B827-4DFB2815B584}" type="presOf" srcId="{54904979-2D11-42E4-93A1-10240F3E496E}" destId="{BD29DF40-3AFF-41A2-A567-684AF97A653F}" srcOrd="0" destOrd="0" presId="urn:microsoft.com/office/officeart/2005/8/layout/vList2"/>
    <dgm:cxn modelId="{BE315DFF-4A12-4810-A27F-CEF8BB46BB57}" type="presParOf" srcId="{B4DCDEC6-6BE6-448D-9A26-82CEDAF5DF41}" destId="{CB243C89-1729-41DC-803D-6EF26A2B6D91}" srcOrd="0" destOrd="0" presId="urn:microsoft.com/office/officeart/2005/8/layout/vList2"/>
    <dgm:cxn modelId="{328AED1D-B3EA-4530-93EF-F0D112E1B053}" type="presParOf" srcId="{B4DCDEC6-6BE6-448D-9A26-82CEDAF5DF41}" destId="{5105515A-5317-4226-BB13-A1E282A35A66}" srcOrd="1" destOrd="0" presId="urn:microsoft.com/office/officeart/2005/8/layout/vList2"/>
    <dgm:cxn modelId="{5BD07195-BFD3-4137-809D-BF7FCF8A5849}" type="presParOf" srcId="{B4DCDEC6-6BE6-448D-9A26-82CEDAF5DF41}" destId="{BD29DF40-3AFF-41A2-A567-684AF97A653F}" srcOrd="2" destOrd="0" presId="urn:microsoft.com/office/officeart/2005/8/layout/vList2"/>
    <dgm:cxn modelId="{4F2AA90B-BF2E-4EE3-82DB-C8B8C732968F}" type="presParOf" srcId="{B4DCDEC6-6BE6-448D-9A26-82CEDAF5DF41}" destId="{A2BE167F-26D0-4257-B64E-6E84D98EF141}" srcOrd="3" destOrd="0" presId="urn:microsoft.com/office/officeart/2005/8/layout/vList2"/>
    <dgm:cxn modelId="{B3F2C27B-D967-4450-AC14-0B5F2A455FB7}" type="presParOf" srcId="{B4DCDEC6-6BE6-448D-9A26-82CEDAF5DF41}" destId="{C96EBBA2-7101-4F57-9DDB-11EA4E9C8ABD}" srcOrd="4" destOrd="0" presId="urn:microsoft.com/office/officeart/2005/8/layout/vList2"/>
    <dgm:cxn modelId="{4525A8A3-1A71-4CB8-8D5D-9678269F64DB}" type="presParOf" srcId="{B4DCDEC6-6BE6-448D-9A26-82CEDAF5DF41}" destId="{F3D6E2C4-A3FA-42B8-A160-1EC7CC6E1EEB}" srcOrd="5" destOrd="0" presId="urn:microsoft.com/office/officeart/2005/8/layout/vList2"/>
    <dgm:cxn modelId="{542BE002-EF56-4235-865E-CC696C1B8709}" type="presParOf" srcId="{B4DCDEC6-6BE6-448D-9A26-82CEDAF5DF41}" destId="{AE5D30A0-F288-45B1-B5D2-11D0083C88F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62332EB-2A76-45DD-B678-44A874331C97}"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CE1BF8E9-1C19-4668-B152-D92141925812}">
      <dgm:prSet/>
      <dgm:spPr/>
      <dgm:t>
        <a:bodyPr/>
        <a:lstStyle/>
        <a:p>
          <a:pPr rtl="0"/>
          <a:r>
            <a:rPr lang="en-GB" smtClean="0"/>
            <a:t>An analogy: Our genes want </a:t>
          </a:r>
          <a:r>
            <a:rPr lang="en-GB" i="1" smtClean="0"/>
            <a:t>everyone</a:t>
          </a:r>
          <a:r>
            <a:rPr lang="en-GB" smtClean="0"/>
            <a:t> to reproduce</a:t>
          </a:r>
          <a:endParaRPr lang="en-IN"/>
        </a:p>
      </dgm:t>
    </dgm:pt>
    <dgm:pt modelId="{44D0795F-6A0E-4A51-B930-783B0DC26C16}" type="parTrans" cxnId="{95E11A2D-0DAF-4442-9D41-0924720151A7}">
      <dgm:prSet/>
      <dgm:spPr/>
      <dgm:t>
        <a:bodyPr/>
        <a:lstStyle/>
        <a:p>
          <a:endParaRPr lang="en-IN"/>
        </a:p>
      </dgm:t>
    </dgm:pt>
    <dgm:pt modelId="{9942FF1B-EC13-4807-9179-0162C14D0931}" type="sibTrans" cxnId="{95E11A2D-0DAF-4442-9D41-0924720151A7}">
      <dgm:prSet/>
      <dgm:spPr/>
      <dgm:t>
        <a:bodyPr/>
        <a:lstStyle/>
        <a:p>
          <a:endParaRPr lang="en-IN"/>
        </a:p>
      </dgm:t>
    </dgm:pt>
    <dgm:pt modelId="{324C35D8-8BAE-4135-B64F-F8AA0CA26999}">
      <dgm:prSet/>
      <dgm:spPr/>
      <dgm:t>
        <a:bodyPr/>
        <a:lstStyle/>
        <a:p>
          <a:pPr rtl="0"/>
          <a:r>
            <a:rPr lang="en-GB" smtClean="0"/>
            <a:t>But that doesn’t mean reproducing will always make </a:t>
          </a:r>
          <a:r>
            <a:rPr lang="en-GB" i="1" smtClean="0"/>
            <a:t>you</a:t>
          </a:r>
          <a:r>
            <a:rPr lang="en-GB" smtClean="0"/>
            <a:t> any happier</a:t>
          </a:r>
          <a:endParaRPr lang="en-IN"/>
        </a:p>
      </dgm:t>
    </dgm:pt>
    <dgm:pt modelId="{93F435A0-A679-4558-A75B-58803BC5F106}" type="parTrans" cxnId="{B4168EAD-5B5B-4676-8439-360EE6AF58D5}">
      <dgm:prSet/>
      <dgm:spPr/>
      <dgm:t>
        <a:bodyPr/>
        <a:lstStyle/>
        <a:p>
          <a:endParaRPr lang="en-IN"/>
        </a:p>
      </dgm:t>
    </dgm:pt>
    <dgm:pt modelId="{B79DFE48-86FE-4C13-BDE8-CECB72BC3598}" type="sibTrans" cxnId="{B4168EAD-5B5B-4676-8439-360EE6AF58D5}">
      <dgm:prSet/>
      <dgm:spPr/>
      <dgm:t>
        <a:bodyPr/>
        <a:lstStyle/>
        <a:p>
          <a:endParaRPr lang="en-IN"/>
        </a:p>
      </dgm:t>
    </dgm:pt>
    <dgm:pt modelId="{DBC4D14B-F16C-4283-B111-D17C20C7A773}">
      <dgm:prSet/>
      <dgm:spPr/>
      <dgm:t>
        <a:bodyPr/>
        <a:lstStyle/>
        <a:p>
          <a:pPr rtl="0"/>
          <a:r>
            <a:rPr lang="en-GB" smtClean="0"/>
            <a:t>If your want to build a web-accessible toolkit that a lot of people make use of, REST may help</a:t>
          </a:r>
          <a:endParaRPr lang="en-IN"/>
        </a:p>
      </dgm:t>
    </dgm:pt>
    <dgm:pt modelId="{14ABBADF-0BCB-411D-9A32-1236DC63E594}" type="parTrans" cxnId="{6F98E430-F19E-4604-ACE3-F5FFAC6DAB26}">
      <dgm:prSet/>
      <dgm:spPr/>
      <dgm:t>
        <a:bodyPr/>
        <a:lstStyle/>
        <a:p>
          <a:endParaRPr lang="en-IN"/>
        </a:p>
      </dgm:t>
    </dgm:pt>
    <dgm:pt modelId="{54494F23-BA4A-4CF8-B772-BB49755B606B}" type="sibTrans" cxnId="{6F98E430-F19E-4604-ACE3-F5FFAC6DAB26}">
      <dgm:prSet/>
      <dgm:spPr/>
      <dgm:t>
        <a:bodyPr/>
        <a:lstStyle/>
        <a:p>
          <a:endParaRPr lang="en-IN"/>
        </a:p>
      </dgm:t>
    </dgm:pt>
    <dgm:pt modelId="{BDAD47B9-9B9D-4F81-9AB8-62C29AA0A9C9}">
      <dgm:prSet/>
      <dgm:spPr/>
      <dgm:t>
        <a:bodyPr/>
        <a:lstStyle/>
        <a:p>
          <a:pPr rtl="0"/>
          <a:r>
            <a:rPr lang="en-GB" smtClean="0"/>
            <a:t>For a one-off project written by a small group of developers, REST may be </a:t>
          </a:r>
          <a:endParaRPr lang="en-IN"/>
        </a:p>
      </dgm:t>
    </dgm:pt>
    <dgm:pt modelId="{6915AF22-1FD8-45D1-B578-B374FA047F9F}" type="parTrans" cxnId="{4A52ADBC-0625-456D-AACD-0E218BDD594E}">
      <dgm:prSet/>
      <dgm:spPr/>
      <dgm:t>
        <a:bodyPr/>
        <a:lstStyle/>
        <a:p>
          <a:endParaRPr lang="en-IN"/>
        </a:p>
      </dgm:t>
    </dgm:pt>
    <dgm:pt modelId="{4A6B1811-88F1-4A32-BA18-B5AFF5376D06}" type="sibTrans" cxnId="{4A52ADBC-0625-456D-AACD-0E218BDD594E}">
      <dgm:prSet/>
      <dgm:spPr/>
      <dgm:t>
        <a:bodyPr/>
        <a:lstStyle/>
        <a:p>
          <a:endParaRPr lang="en-IN"/>
        </a:p>
      </dgm:t>
    </dgm:pt>
    <dgm:pt modelId="{F1F53184-5B6A-43C4-B2BC-12876EA14B0A}" type="pres">
      <dgm:prSet presAssocID="{E62332EB-2A76-45DD-B678-44A874331C97}" presName="linear" presStyleCnt="0">
        <dgm:presLayoutVars>
          <dgm:animLvl val="lvl"/>
          <dgm:resizeHandles val="exact"/>
        </dgm:presLayoutVars>
      </dgm:prSet>
      <dgm:spPr/>
      <dgm:t>
        <a:bodyPr/>
        <a:lstStyle/>
        <a:p>
          <a:endParaRPr lang="en-IN"/>
        </a:p>
      </dgm:t>
    </dgm:pt>
    <dgm:pt modelId="{9F541ACA-DBA4-458D-A5D3-1E908BED00BE}" type="pres">
      <dgm:prSet presAssocID="{CE1BF8E9-1C19-4668-B152-D92141925812}" presName="parentText" presStyleLbl="node1" presStyleIdx="0" presStyleCnt="4">
        <dgm:presLayoutVars>
          <dgm:chMax val="0"/>
          <dgm:bulletEnabled val="1"/>
        </dgm:presLayoutVars>
      </dgm:prSet>
      <dgm:spPr/>
      <dgm:t>
        <a:bodyPr/>
        <a:lstStyle/>
        <a:p>
          <a:endParaRPr lang="en-IN"/>
        </a:p>
      </dgm:t>
    </dgm:pt>
    <dgm:pt modelId="{AC70CA07-CFCC-4CE8-86D7-BDE0F976E68F}" type="pres">
      <dgm:prSet presAssocID="{9942FF1B-EC13-4807-9179-0162C14D0931}" presName="spacer" presStyleCnt="0"/>
      <dgm:spPr/>
    </dgm:pt>
    <dgm:pt modelId="{9FE151B4-D706-49FA-9CF5-3E2CD963BCC5}" type="pres">
      <dgm:prSet presAssocID="{324C35D8-8BAE-4135-B64F-F8AA0CA26999}" presName="parentText" presStyleLbl="node1" presStyleIdx="1" presStyleCnt="4">
        <dgm:presLayoutVars>
          <dgm:chMax val="0"/>
          <dgm:bulletEnabled val="1"/>
        </dgm:presLayoutVars>
      </dgm:prSet>
      <dgm:spPr/>
      <dgm:t>
        <a:bodyPr/>
        <a:lstStyle/>
        <a:p>
          <a:endParaRPr lang="en-IN"/>
        </a:p>
      </dgm:t>
    </dgm:pt>
    <dgm:pt modelId="{7356D543-6544-4E4B-9A68-F4631D328010}" type="pres">
      <dgm:prSet presAssocID="{B79DFE48-86FE-4C13-BDE8-CECB72BC3598}" presName="spacer" presStyleCnt="0"/>
      <dgm:spPr/>
    </dgm:pt>
    <dgm:pt modelId="{325EF7F5-22E1-429F-A6C2-70F159B3C1E7}" type="pres">
      <dgm:prSet presAssocID="{DBC4D14B-F16C-4283-B111-D17C20C7A773}" presName="parentText" presStyleLbl="node1" presStyleIdx="2" presStyleCnt="4">
        <dgm:presLayoutVars>
          <dgm:chMax val="0"/>
          <dgm:bulletEnabled val="1"/>
        </dgm:presLayoutVars>
      </dgm:prSet>
      <dgm:spPr/>
      <dgm:t>
        <a:bodyPr/>
        <a:lstStyle/>
        <a:p>
          <a:endParaRPr lang="en-IN"/>
        </a:p>
      </dgm:t>
    </dgm:pt>
    <dgm:pt modelId="{9E23AA65-EFC1-4940-922D-DC2F2D267342}" type="pres">
      <dgm:prSet presAssocID="{54494F23-BA4A-4CF8-B772-BB49755B606B}" presName="spacer" presStyleCnt="0"/>
      <dgm:spPr/>
    </dgm:pt>
    <dgm:pt modelId="{A6700E5C-1C74-4265-A018-4ECB87FC1183}" type="pres">
      <dgm:prSet presAssocID="{BDAD47B9-9B9D-4F81-9AB8-62C29AA0A9C9}" presName="parentText" presStyleLbl="node1" presStyleIdx="3" presStyleCnt="4">
        <dgm:presLayoutVars>
          <dgm:chMax val="0"/>
          <dgm:bulletEnabled val="1"/>
        </dgm:presLayoutVars>
      </dgm:prSet>
      <dgm:spPr/>
      <dgm:t>
        <a:bodyPr/>
        <a:lstStyle/>
        <a:p>
          <a:endParaRPr lang="en-IN"/>
        </a:p>
      </dgm:t>
    </dgm:pt>
  </dgm:ptLst>
  <dgm:cxnLst>
    <dgm:cxn modelId="{ECA553F8-4EE1-4CFB-AAAA-7C6500295332}" type="presOf" srcId="{BDAD47B9-9B9D-4F81-9AB8-62C29AA0A9C9}" destId="{A6700E5C-1C74-4265-A018-4ECB87FC1183}" srcOrd="0" destOrd="0" presId="urn:microsoft.com/office/officeart/2005/8/layout/vList2"/>
    <dgm:cxn modelId="{92A61A93-442C-442E-B367-949154AFC8E4}" type="presOf" srcId="{DBC4D14B-F16C-4283-B111-D17C20C7A773}" destId="{325EF7F5-22E1-429F-A6C2-70F159B3C1E7}" srcOrd="0" destOrd="0" presId="urn:microsoft.com/office/officeart/2005/8/layout/vList2"/>
    <dgm:cxn modelId="{4A52ADBC-0625-456D-AACD-0E218BDD594E}" srcId="{E62332EB-2A76-45DD-B678-44A874331C97}" destId="{BDAD47B9-9B9D-4F81-9AB8-62C29AA0A9C9}" srcOrd="3" destOrd="0" parTransId="{6915AF22-1FD8-45D1-B578-B374FA047F9F}" sibTransId="{4A6B1811-88F1-4A32-BA18-B5AFF5376D06}"/>
    <dgm:cxn modelId="{B4168EAD-5B5B-4676-8439-360EE6AF58D5}" srcId="{E62332EB-2A76-45DD-B678-44A874331C97}" destId="{324C35D8-8BAE-4135-B64F-F8AA0CA26999}" srcOrd="1" destOrd="0" parTransId="{93F435A0-A679-4558-A75B-58803BC5F106}" sibTransId="{B79DFE48-86FE-4C13-BDE8-CECB72BC3598}"/>
    <dgm:cxn modelId="{2F390094-6283-4E3F-A41D-9BB4DCA6F38F}" type="presOf" srcId="{CE1BF8E9-1C19-4668-B152-D92141925812}" destId="{9F541ACA-DBA4-458D-A5D3-1E908BED00BE}" srcOrd="0" destOrd="0" presId="urn:microsoft.com/office/officeart/2005/8/layout/vList2"/>
    <dgm:cxn modelId="{95E11A2D-0DAF-4442-9D41-0924720151A7}" srcId="{E62332EB-2A76-45DD-B678-44A874331C97}" destId="{CE1BF8E9-1C19-4668-B152-D92141925812}" srcOrd="0" destOrd="0" parTransId="{44D0795F-6A0E-4A51-B930-783B0DC26C16}" sibTransId="{9942FF1B-EC13-4807-9179-0162C14D0931}"/>
    <dgm:cxn modelId="{65C917C7-27F6-4914-86E5-CE922CDAFD7C}" type="presOf" srcId="{324C35D8-8BAE-4135-B64F-F8AA0CA26999}" destId="{9FE151B4-D706-49FA-9CF5-3E2CD963BCC5}" srcOrd="0" destOrd="0" presId="urn:microsoft.com/office/officeart/2005/8/layout/vList2"/>
    <dgm:cxn modelId="{AF19991C-DF9C-4972-9C8E-6E66E14AB071}" type="presOf" srcId="{E62332EB-2A76-45DD-B678-44A874331C97}" destId="{F1F53184-5B6A-43C4-B2BC-12876EA14B0A}" srcOrd="0" destOrd="0" presId="urn:microsoft.com/office/officeart/2005/8/layout/vList2"/>
    <dgm:cxn modelId="{6F98E430-F19E-4604-ACE3-F5FFAC6DAB26}" srcId="{E62332EB-2A76-45DD-B678-44A874331C97}" destId="{DBC4D14B-F16C-4283-B111-D17C20C7A773}" srcOrd="2" destOrd="0" parTransId="{14ABBADF-0BCB-411D-9A32-1236DC63E594}" sibTransId="{54494F23-BA4A-4CF8-B772-BB49755B606B}"/>
    <dgm:cxn modelId="{DE60ECC2-C157-4BD5-AF06-084CC4C0DC2A}" type="presParOf" srcId="{F1F53184-5B6A-43C4-B2BC-12876EA14B0A}" destId="{9F541ACA-DBA4-458D-A5D3-1E908BED00BE}" srcOrd="0" destOrd="0" presId="urn:microsoft.com/office/officeart/2005/8/layout/vList2"/>
    <dgm:cxn modelId="{373E259F-5E9D-40B3-964B-2854CC35A6F5}" type="presParOf" srcId="{F1F53184-5B6A-43C4-B2BC-12876EA14B0A}" destId="{AC70CA07-CFCC-4CE8-86D7-BDE0F976E68F}" srcOrd="1" destOrd="0" presId="urn:microsoft.com/office/officeart/2005/8/layout/vList2"/>
    <dgm:cxn modelId="{FAC13339-B946-4312-80ED-3B1B5FC9B75A}" type="presParOf" srcId="{F1F53184-5B6A-43C4-B2BC-12876EA14B0A}" destId="{9FE151B4-D706-49FA-9CF5-3E2CD963BCC5}" srcOrd="2" destOrd="0" presId="urn:microsoft.com/office/officeart/2005/8/layout/vList2"/>
    <dgm:cxn modelId="{ADAB0BC7-ED2A-487D-A911-2D0D9F0EEDAC}" type="presParOf" srcId="{F1F53184-5B6A-43C4-B2BC-12876EA14B0A}" destId="{7356D543-6544-4E4B-9A68-F4631D328010}" srcOrd="3" destOrd="0" presId="urn:microsoft.com/office/officeart/2005/8/layout/vList2"/>
    <dgm:cxn modelId="{7A175B0D-062B-4037-826A-3F20DACA5A2D}" type="presParOf" srcId="{F1F53184-5B6A-43C4-B2BC-12876EA14B0A}" destId="{325EF7F5-22E1-429F-A6C2-70F159B3C1E7}" srcOrd="4" destOrd="0" presId="urn:microsoft.com/office/officeart/2005/8/layout/vList2"/>
    <dgm:cxn modelId="{05ED68D0-F24E-4E9E-B262-508D28874E97}" type="presParOf" srcId="{F1F53184-5B6A-43C4-B2BC-12876EA14B0A}" destId="{9E23AA65-EFC1-4940-922D-DC2F2D267342}" srcOrd="5" destOrd="0" presId="urn:microsoft.com/office/officeart/2005/8/layout/vList2"/>
    <dgm:cxn modelId="{C909FFA0-06DC-4770-ABAB-38CFBDC0414E}" type="presParOf" srcId="{F1F53184-5B6A-43C4-B2BC-12876EA14B0A}" destId="{A6700E5C-1C74-4265-A018-4ECB87FC118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9D5A288-96AE-4D1E-B4A4-59BEA2E4D689}"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F893537C-0DB7-4F8B-B5D1-6F90FF2A7139}">
      <dgm:prSet/>
      <dgm:spPr/>
      <dgm:t>
        <a:bodyPr/>
        <a:lstStyle/>
        <a:p>
          <a:pPr rtl="0"/>
          <a:r>
            <a:rPr lang="en-GB" smtClean="0"/>
            <a:t>Using XML formats as your machine-processable representations for  resources allows applying new tools to old data</a:t>
          </a:r>
          <a:endParaRPr lang="en-IN"/>
        </a:p>
      </dgm:t>
    </dgm:pt>
    <dgm:pt modelId="{CE2B9165-2495-4FF9-9D4D-96A21F1B5ACC}" type="parTrans" cxnId="{283F8D9F-0ACA-4989-95C2-6BAD35A2B6E4}">
      <dgm:prSet/>
      <dgm:spPr/>
      <dgm:t>
        <a:bodyPr/>
        <a:lstStyle/>
        <a:p>
          <a:endParaRPr lang="en-IN"/>
        </a:p>
      </dgm:t>
    </dgm:pt>
    <dgm:pt modelId="{936D2902-3F5C-4019-9A1E-A273E7A68FD0}" type="sibTrans" cxnId="{283F8D9F-0ACA-4989-95C2-6BAD35A2B6E4}">
      <dgm:prSet/>
      <dgm:spPr/>
      <dgm:t>
        <a:bodyPr/>
        <a:lstStyle/>
        <a:p>
          <a:endParaRPr lang="en-IN"/>
        </a:p>
      </dgm:t>
    </dgm:pt>
    <dgm:pt modelId="{D6415EEC-624B-48BC-BD13-A35F50D34719}">
      <dgm:prSet/>
      <dgm:spPr/>
      <dgm:t>
        <a:bodyPr/>
        <a:lstStyle/>
        <a:p>
          <a:pPr rtl="0"/>
          <a:r>
            <a:rPr lang="en-GB" smtClean="0"/>
            <a:t>It also simplifies interconnection with remote systems</a:t>
          </a:r>
          <a:endParaRPr lang="en-IN"/>
        </a:p>
      </dgm:t>
    </dgm:pt>
    <dgm:pt modelId="{76CE5965-065A-4A09-A606-23A50F836FF4}" type="parTrans" cxnId="{7E06E42B-0424-4259-9A8D-11FDFB03D556}">
      <dgm:prSet/>
      <dgm:spPr/>
      <dgm:t>
        <a:bodyPr/>
        <a:lstStyle/>
        <a:p>
          <a:endParaRPr lang="en-IN"/>
        </a:p>
      </dgm:t>
    </dgm:pt>
    <dgm:pt modelId="{B5D698EF-702C-41B0-94C7-3A5656B389D3}" type="sibTrans" cxnId="{7E06E42B-0424-4259-9A8D-11FDFB03D556}">
      <dgm:prSet/>
      <dgm:spPr/>
      <dgm:t>
        <a:bodyPr/>
        <a:lstStyle/>
        <a:p>
          <a:endParaRPr lang="en-IN"/>
        </a:p>
      </dgm:t>
    </dgm:pt>
    <dgm:pt modelId="{EDA3D955-E3AD-4487-926A-321D0276C01E}">
      <dgm:prSet/>
      <dgm:spPr/>
      <dgm:t>
        <a:bodyPr/>
        <a:lstStyle/>
        <a:p>
          <a:pPr rtl="0"/>
          <a:r>
            <a:rPr lang="en-GB" smtClean="0"/>
            <a:t>XML has plenty of tools, as we all know</a:t>
          </a:r>
          <a:endParaRPr lang="en-IN"/>
        </a:p>
      </dgm:t>
    </dgm:pt>
    <dgm:pt modelId="{1A560D38-E965-42EE-BAF2-FEF85AC4C4CC}" type="parTrans" cxnId="{E777D73F-A79C-4619-A403-590704F355A3}">
      <dgm:prSet/>
      <dgm:spPr/>
      <dgm:t>
        <a:bodyPr/>
        <a:lstStyle/>
        <a:p>
          <a:endParaRPr lang="en-IN"/>
        </a:p>
      </dgm:t>
    </dgm:pt>
    <dgm:pt modelId="{5F0310AA-E01B-482E-B006-D3B60CCC81D6}" type="sibTrans" cxnId="{E777D73F-A79C-4619-A403-590704F355A3}">
      <dgm:prSet/>
      <dgm:spPr/>
      <dgm:t>
        <a:bodyPr/>
        <a:lstStyle/>
        <a:p>
          <a:endParaRPr lang="en-IN"/>
        </a:p>
      </dgm:t>
    </dgm:pt>
    <dgm:pt modelId="{5FEC432C-0C92-44D6-A5B6-900E2D88B72F}" type="pres">
      <dgm:prSet presAssocID="{59D5A288-96AE-4D1E-B4A4-59BEA2E4D689}" presName="linear" presStyleCnt="0">
        <dgm:presLayoutVars>
          <dgm:animLvl val="lvl"/>
          <dgm:resizeHandles val="exact"/>
        </dgm:presLayoutVars>
      </dgm:prSet>
      <dgm:spPr/>
      <dgm:t>
        <a:bodyPr/>
        <a:lstStyle/>
        <a:p>
          <a:endParaRPr lang="en-IN"/>
        </a:p>
      </dgm:t>
    </dgm:pt>
    <dgm:pt modelId="{28FE10CA-4C2F-4F4E-8C8D-65199700B5D8}" type="pres">
      <dgm:prSet presAssocID="{F893537C-0DB7-4F8B-B5D1-6F90FF2A7139}" presName="parentText" presStyleLbl="node1" presStyleIdx="0" presStyleCnt="3">
        <dgm:presLayoutVars>
          <dgm:chMax val="0"/>
          <dgm:bulletEnabled val="1"/>
        </dgm:presLayoutVars>
      </dgm:prSet>
      <dgm:spPr/>
      <dgm:t>
        <a:bodyPr/>
        <a:lstStyle/>
        <a:p>
          <a:endParaRPr lang="en-IN"/>
        </a:p>
      </dgm:t>
    </dgm:pt>
    <dgm:pt modelId="{8FC22D2E-70EF-411E-A13D-FD9A3FDCD411}" type="pres">
      <dgm:prSet presAssocID="{936D2902-3F5C-4019-9A1E-A273E7A68FD0}" presName="spacer" presStyleCnt="0"/>
      <dgm:spPr/>
    </dgm:pt>
    <dgm:pt modelId="{2DDDA039-0FA4-4A1A-90AA-D28052E69C7D}" type="pres">
      <dgm:prSet presAssocID="{D6415EEC-624B-48BC-BD13-A35F50D34719}" presName="parentText" presStyleLbl="node1" presStyleIdx="1" presStyleCnt="3">
        <dgm:presLayoutVars>
          <dgm:chMax val="0"/>
          <dgm:bulletEnabled val="1"/>
        </dgm:presLayoutVars>
      </dgm:prSet>
      <dgm:spPr/>
      <dgm:t>
        <a:bodyPr/>
        <a:lstStyle/>
        <a:p>
          <a:endParaRPr lang="en-IN"/>
        </a:p>
      </dgm:t>
    </dgm:pt>
    <dgm:pt modelId="{F065E551-5961-4F67-944C-FFD44D84157F}" type="pres">
      <dgm:prSet presAssocID="{B5D698EF-702C-41B0-94C7-3A5656B389D3}" presName="spacer" presStyleCnt="0"/>
      <dgm:spPr/>
    </dgm:pt>
    <dgm:pt modelId="{417020C1-1450-4BDD-A9FC-40F843EC86AE}" type="pres">
      <dgm:prSet presAssocID="{EDA3D955-E3AD-4487-926A-321D0276C01E}" presName="parentText" presStyleLbl="node1" presStyleIdx="2" presStyleCnt="3">
        <dgm:presLayoutVars>
          <dgm:chMax val="0"/>
          <dgm:bulletEnabled val="1"/>
        </dgm:presLayoutVars>
      </dgm:prSet>
      <dgm:spPr/>
      <dgm:t>
        <a:bodyPr/>
        <a:lstStyle/>
        <a:p>
          <a:endParaRPr lang="en-IN"/>
        </a:p>
      </dgm:t>
    </dgm:pt>
  </dgm:ptLst>
  <dgm:cxnLst>
    <dgm:cxn modelId="{E777D73F-A79C-4619-A403-590704F355A3}" srcId="{59D5A288-96AE-4D1E-B4A4-59BEA2E4D689}" destId="{EDA3D955-E3AD-4487-926A-321D0276C01E}" srcOrd="2" destOrd="0" parTransId="{1A560D38-E965-42EE-BAF2-FEF85AC4C4CC}" sibTransId="{5F0310AA-E01B-482E-B006-D3B60CCC81D6}"/>
    <dgm:cxn modelId="{283F8D9F-0ACA-4989-95C2-6BAD35A2B6E4}" srcId="{59D5A288-96AE-4D1E-B4A4-59BEA2E4D689}" destId="{F893537C-0DB7-4F8B-B5D1-6F90FF2A7139}" srcOrd="0" destOrd="0" parTransId="{CE2B9165-2495-4FF9-9D4D-96A21F1B5ACC}" sibTransId="{936D2902-3F5C-4019-9A1E-A273E7A68FD0}"/>
    <dgm:cxn modelId="{E25CCFF9-06EA-4E37-8F9F-D00F092B71A5}" type="presOf" srcId="{EDA3D955-E3AD-4487-926A-321D0276C01E}" destId="{417020C1-1450-4BDD-A9FC-40F843EC86AE}" srcOrd="0" destOrd="0" presId="urn:microsoft.com/office/officeart/2005/8/layout/vList2"/>
    <dgm:cxn modelId="{7E06E42B-0424-4259-9A8D-11FDFB03D556}" srcId="{59D5A288-96AE-4D1E-B4A4-59BEA2E4D689}" destId="{D6415EEC-624B-48BC-BD13-A35F50D34719}" srcOrd="1" destOrd="0" parTransId="{76CE5965-065A-4A09-A606-23A50F836FF4}" sibTransId="{B5D698EF-702C-41B0-94C7-3A5656B389D3}"/>
    <dgm:cxn modelId="{EA1590E9-C3E3-49D5-AEC0-DDB215A7793A}" type="presOf" srcId="{F893537C-0DB7-4F8B-B5D1-6F90FF2A7139}" destId="{28FE10CA-4C2F-4F4E-8C8D-65199700B5D8}" srcOrd="0" destOrd="0" presId="urn:microsoft.com/office/officeart/2005/8/layout/vList2"/>
    <dgm:cxn modelId="{0123489B-9217-4FAA-BFA4-7E9D92A0F35F}" type="presOf" srcId="{D6415EEC-624B-48BC-BD13-A35F50D34719}" destId="{2DDDA039-0FA4-4A1A-90AA-D28052E69C7D}" srcOrd="0" destOrd="0" presId="urn:microsoft.com/office/officeart/2005/8/layout/vList2"/>
    <dgm:cxn modelId="{E052D923-89A8-4A5E-A9A3-FC8E1519E708}" type="presOf" srcId="{59D5A288-96AE-4D1E-B4A4-59BEA2E4D689}" destId="{5FEC432C-0C92-44D6-A5B6-900E2D88B72F}" srcOrd="0" destOrd="0" presId="urn:microsoft.com/office/officeart/2005/8/layout/vList2"/>
    <dgm:cxn modelId="{044FE113-5136-4E11-A528-09E0AF584133}" type="presParOf" srcId="{5FEC432C-0C92-44D6-A5B6-900E2D88B72F}" destId="{28FE10CA-4C2F-4F4E-8C8D-65199700B5D8}" srcOrd="0" destOrd="0" presId="urn:microsoft.com/office/officeart/2005/8/layout/vList2"/>
    <dgm:cxn modelId="{E8F7D1A0-91FF-4E1B-A57E-5699B5A6A350}" type="presParOf" srcId="{5FEC432C-0C92-44D6-A5B6-900E2D88B72F}" destId="{8FC22D2E-70EF-411E-A13D-FD9A3FDCD411}" srcOrd="1" destOrd="0" presId="urn:microsoft.com/office/officeart/2005/8/layout/vList2"/>
    <dgm:cxn modelId="{394CCC68-34AE-4EC7-9EEC-C863A2C0D8FC}" type="presParOf" srcId="{5FEC432C-0C92-44D6-A5B6-900E2D88B72F}" destId="{2DDDA039-0FA4-4A1A-90AA-D28052E69C7D}" srcOrd="2" destOrd="0" presId="urn:microsoft.com/office/officeart/2005/8/layout/vList2"/>
    <dgm:cxn modelId="{E58CCBA9-80A9-4933-B0BE-AD3DF363E551}" type="presParOf" srcId="{5FEC432C-0C92-44D6-A5B6-900E2D88B72F}" destId="{F065E551-5961-4F67-944C-FFD44D84157F}" srcOrd="3" destOrd="0" presId="urn:microsoft.com/office/officeart/2005/8/layout/vList2"/>
    <dgm:cxn modelId="{5A7C335E-A02F-4461-AC50-72A994A99544}" type="presParOf" srcId="{5FEC432C-0C92-44D6-A5B6-900E2D88B72F}" destId="{417020C1-1450-4BDD-A9FC-40F843EC86A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2340E6B-878F-43CA-A46E-CB9EB6BA1496}" type="doc">
      <dgm:prSet loTypeId="urn:microsoft.com/office/officeart/2005/8/layout/arrow1" loCatId="process" qsTypeId="urn:microsoft.com/office/officeart/2005/8/quickstyle/simple3" qsCatId="simple" csTypeId="urn:microsoft.com/office/officeart/2005/8/colors/accent0_3" csCatId="mainScheme" phldr="1"/>
      <dgm:spPr/>
      <dgm:t>
        <a:bodyPr/>
        <a:lstStyle/>
        <a:p>
          <a:endParaRPr lang="en-IN"/>
        </a:p>
      </dgm:t>
    </dgm:pt>
    <dgm:pt modelId="{EE63B814-713B-4954-977D-A250200B574D}">
      <dgm:prSet/>
      <dgm:spPr/>
      <dgm:t>
        <a:bodyPr/>
        <a:lstStyle/>
        <a:p>
          <a:pPr rtl="0"/>
          <a:r>
            <a:rPr lang="en-US" smtClean="0"/>
            <a:t>For defining the interfaces for a web service</a:t>
          </a:r>
          <a:endParaRPr lang="en-IN"/>
        </a:p>
      </dgm:t>
    </dgm:pt>
    <dgm:pt modelId="{69854F32-21C7-4781-98C6-B85D90224045}" type="parTrans" cxnId="{B4A21878-5DDF-4C33-923E-F813392C37D5}">
      <dgm:prSet/>
      <dgm:spPr/>
      <dgm:t>
        <a:bodyPr/>
        <a:lstStyle/>
        <a:p>
          <a:endParaRPr lang="en-IN"/>
        </a:p>
      </dgm:t>
    </dgm:pt>
    <dgm:pt modelId="{EF338195-AECA-4078-8576-2168B7300F6E}" type="sibTrans" cxnId="{B4A21878-5DDF-4C33-923E-F813392C37D5}">
      <dgm:prSet/>
      <dgm:spPr/>
      <dgm:t>
        <a:bodyPr/>
        <a:lstStyle/>
        <a:p>
          <a:endParaRPr lang="en-IN"/>
        </a:p>
      </dgm:t>
    </dgm:pt>
    <dgm:pt modelId="{0BB3C53A-3689-4D24-B27F-895B558AAB2C}">
      <dgm:prSet/>
      <dgm:spPr/>
      <dgm:t>
        <a:bodyPr/>
        <a:lstStyle/>
        <a:p>
          <a:pPr rtl="0"/>
          <a:r>
            <a:rPr lang="en-US" smtClean="0"/>
            <a:t>Names of methods</a:t>
          </a:r>
          <a:endParaRPr lang="en-IN"/>
        </a:p>
      </dgm:t>
    </dgm:pt>
    <dgm:pt modelId="{750FA22D-6835-4F7C-AEF0-7B4C1EA813F9}" type="parTrans" cxnId="{7BFD58C5-9F37-44EE-89C5-F48B007D6CF7}">
      <dgm:prSet/>
      <dgm:spPr/>
      <dgm:t>
        <a:bodyPr/>
        <a:lstStyle/>
        <a:p>
          <a:endParaRPr lang="en-IN"/>
        </a:p>
      </dgm:t>
    </dgm:pt>
    <dgm:pt modelId="{065E45BF-E4B9-49D6-B3BB-B466F6D7B8CF}" type="sibTrans" cxnId="{7BFD58C5-9F37-44EE-89C5-F48B007D6CF7}">
      <dgm:prSet/>
      <dgm:spPr/>
      <dgm:t>
        <a:bodyPr/>
        <a:lstStyle/>
        <a:p>
          <a:endParaRPr lang="en-IN"/>
        </a:p>
      </dgm:t>
    </dgm:pt>
    <dgm:pt modelId="{08FFF6BD-66A3-47A3-B34E-EF9CD6F46933}">
      <dgm:prSet/>
      <dgm:spPr/>
      <dgm:t>
        <a:bodyPr/>
        <a:lstStyle/>
        <a:p>
          <a:pPr rtl="0"/>
          <a:r>
            <a:rPr lang="en-US" dirty="0" smtClean="0"/>
            <a:t>Types and order of parameters</a:t>
          </a:r>
          <a:endParaRPr lang="en-IN" dirty="0"/>
        </a:p>
      </dgm:t>
    </dgm:pt>
    <dgm:pt modelId="{E799A051-64A0-4D01-86C8-D5A5EC38AF13}" type="parTrans" cxnId="{34ABE1DE-9844-4AAD-A25D-69E707B18676}">
      <dgm:prSet/>
      <dgm:spPr/>
      <dgm:t>
        <a:bodyPr/>
        <a:lstStyle/>
        <a:p>
          <a:endParaRPr lang="en-IN"/>
        </a:p>
      </dgm:t>
    </dgm:pt>
    <dgm:pt modelId="{6E6D0363-36DC-41F9-B21D-B52BE73C6F8C}" type="sibTrans" cxnId="{34ABE1DE-9844-4AAD-A25D-69E707B18676}">
      <dgm:prSet/>
      <dgm:spPr/>
      <dgm:t>
        <a:bodyPr/>
        <a:lstStyle/>
        <a:p>
          <a:endParaRPr lang="en-IN"/>
        </a:p>
      </dgm:t>
    </dgm:pt>
    <dgm:pt modelId="{B616EB50-715E-4EF0-AB3D-638170E56848}">
      <dgm:prSet/>
      <dgm:spPr/>
      <dgm:t>
        <a:bodyPr/>
        <a:lstStyle/>
        <a:p>
          <a:pPr rtl="0"/>
          <a:r>
            <a:rPr lang="en-US" smtClean="0"/>
            <a:t>Types of return values</a:t>
          </a:r>
          <a:endParaRPr lang="en-IN"/>
        </a:p>
      </dgm:t>
    </dgm:pt>
    <dgm:pt modelId="{64EDFA93-8962-47F5-8F1A-1298D8F7FB6D}" type="parTrans" cxnId="{E3EBD4BD-06B2-42D8-BEB6-FDE3270D97EC}">
      <dgm:prSet/>
      <dgm:spPr/>
      <dgm:t>
        <a:bodyPr/>
        <a:lstStyle/>
        <a:p>
          <a:endParaRPr lang="en-IN"/>
        </a:p>
      </dgm:t>
    </dgm:pt>
    <dgm:pt modelId="{EAD8B973-CCC0-461B-B643-5BBE68AD431B}" type="sibTrans" cxnId="{E3EBD4BD-06B2-42D8-BEB6-FDE3270D97EC}">
      <dgm:prSet/>
      <dgm:spPr/>
      <dgm:t>
        <a:bodyPr/>
        <a:lstStyle/>
        <a:p>
          <a:endParaRPr lang="en-IN"/>
        </a:p>
      </dgm:t>
    </dgm:pt>
    <dgm:pt modelId="{27E9B8AA-5328-4B56-8501-0D8CED2666DB}">
      <dgm:prSet/>
      <dgm:spPr/>
      <dgm:t>
        <a:bodyPr/>
        <a:lstStyle/>
        <a:p>
          <a:pPr rtl="0"/>
          <a:r>
            <a:rPr lang="en-US" smtClean="0"/>
            <a:t>URL of service</a:t>
          </a:r>
          <a:endParaRPr lang="en-IN"/>
        </a:p>
      </dgm:t>
    </dgm:pt>
    <dgm:pt modelId="{22E6F460-7AD5-4830-ABEB-0001EBC02A79}" type="parTrans" cxnId="{1BE623A6-1188-40FA-AEBF-20EC2F778F05}">
      <dgm:prSet/>
      <dgm:spPr/>
      <dgm:t>
        <a:bodyPr/>
        <a:lstStyle/>
        <a:p>
          <a:endParaRPr lang="en-IN"/>
        </a:p>
      </dgm:t>
    </dgm:pt>
    <dgm:pt modelId="{6F625267-7079-4A4D-B171-10397EF80CB2}" type="sibTrans" cxnId="{1BE623A6-1188-40FA-AEBF-20EC2F778F05}">
      <dgm:prSet/>
      <dgm:spPr/>
      <dgm:t>
        <a:bodyPr/>
        <a:lstStyle/>
        <a:p>
          <a:endParaRPr lang="en-IN"/>
        </a:p>
      </dgm:t>
    </dgm:pt>
    <dgm:pt modelId="{E3E79E02-5A91-4C0C-A83C-0C78FEEDC32D}">
      <dgm:prSet/>
      <dgm:spPr/>
      <dgm:t>
        <a:bodyPr/>
        <a:lstStyle/>
        <a:p>
          <a:pPr rtl="0"/>
          <a:r>
            <a:rPr lang="en-US" dirty="0" smtClean="0"/>
            <a:t>Writing WADL</a:t>
          </a:r>
          <a:endParaRPr lang="en-IN" dirty="0"/>
        </a:p>
      </dgm:t>
    </dgm:pt>
    <dgm:pt modelId="{0D0D1C4D-3CDB-4BF1-9E00-11C496CBFD1B}" type="parTrans" cxnId="{534762E8-D91F-4F05-BD56-8E3B579E600C}">
      <dgm:prSet/>
      <dgm:spPr/>
      <dgm:t>
        <a:bodyPr/>
        <a:lstStyle/>
        <a:p>
          <a:endParaRPr lang="en-IN"/>
        </a:p>
      </dgm:t>
    </dgm:pt>
    <dgm:pt modelId="{FBA2F6C9-A645-43A8-B75B-7474F91F3665}" type="sibTrans" cxnId="{534762E8-D91F-4F05-BD56-8E3B579E600C}">
      <dgm:prSet/>
      <dgm:spPr/>
      <dgm:t>
        <a:bodyPr/>
        <a:lstStyle/>
        <a:p>
          <a:endParaRPr lang="en-IN"/>
        </a:p>
      </dgm:t>
    </dgm:pt>
    <dgm:pt modelId="{42E5CC73-CA48-4975-AE72-612FE78FCAA0}">
      <dgm:prSet/>
      <dgm:spPr/>
      <dgm:t>
        <a:bodyPr/>
        <a:lstStyle/>
        <a:p>
          <a:pPr rtl="0"/>
          <a:r>
            <a:rPr lang="en-US" dirty="0" smtClean="0"/>
            <a:t>No need to write it. Its not required. Its just a better way of identifying the REST service</a:t>
          </a:r>
          <a:endParaRPr lang="en-IN" dirty="0"/>
        </a:p>
      </dgm:t>
    </dgm:pt>
    <dgm:pt modelId="{172F7A84-5083-4916-AB0D-4CE7D0026816}" type="parTrans" cxnId="{D65F0C5E-0E8B-4111-A15D-B080D20C1AF3}">
      <dgm:prSet/>
      <dgm:spPr/>
      <dgm:t>
        <a:bodyPr/>
        <a:lstStyle/>
        <a:p>
          <a:endParaRPr lang="en-IN"/>
        </a:p>
      </dgm:t>
    </dgm:pt>
    <dgm:pt modelId="{483C25B5-5B53-4FD4-8AFB-9BAB3D257147}" type="sibTrans" cxnId="{D65F0C5E-0E8B-4111-A15D-B080D20C1AF3}">
      <dgm:prSet/>
      <dgm:spPr/>
      <dgm:t>
        <a:bodyPr/>
        <a:lstStyle/>
        <a:p>
          <a:endParaRPr lang="en-IN"/>
        </a:p>
      </dgm:t>
    </dgm:pt>
    <dgm:pt modelId="{FCCAE15C-95B5-450A-AEDB-1BB48ACD7207}" type="pres">
      <dgm:prSet presAssocID="{82340E6B-878F-43CA-A46E-CB9EB6BA1496}" presName="cycle" presStyleCnt="0">
        <dgm:presLayoutVars>
          <dgm:dir/>
          <dgm:resizeHandles val="exact"/>
        </dgm:presLayoutVars>
      </dgm:prSet>
      <dgm:spPr/>
      <dgm:t>
        <a:bodyPr/>
        <a:lstStyle/>
        <a:p>
          <a:endParaRPr lang="en-IN"/>
        </a:p>
      </dgm:t>
    </dgm:pt>
    <dgm:pt modelId="{6CC230D8-DF7D-408B-82FD-3821EE1D10F5}" type="pres">
      <dgm:prSet presAssocID="{EE63B814-713B-4954-977D-A250200B574D}" presName="arrow" presStyleLbl="node1" presStyleIdx="0" presStyleCnt="2">
        <dgm:presLayoutVars>
          <dgm:bulletEnabled val="1"/>
        </dgm:presLayoutVars>
      </dgm:prSet>
      <dgm:spPr/>
      <dgm:t>
        <a:bodyPr/>
        <a:lstStyle/>
        <a:p>
          <a:endParaRPr lang="en-IN"/>
        </a:p>
      </dgm:t>
    </dgm:pt>
    <dgm:pt modelId="{7F13AF95-2168-46B1-8E1D-5A5EDDB2410B}" type="pres">
      <dgm:prSet presAssocID="{E3E79E02-5A91-4C0C-A83C-0C78FEEDC32D}" presName="arrow" presStyleLbl="node1" presStyleIdx="1" presStyleCnt="2">
        <dgm:presLayoutVars>
          <dgm:bulletEnabled val="1"/>
        </dgm:presLayoutVars>
      </dgm:prSet>
      <dgm:spPr/>
      <dgm:t>
        <a:bodyPr/>
        <a:lstStyle/>
        <a:p>
          <a:endParaRPr lang="en-IN"/>
        </a:p>
      </dgm:t>
    </dgm:pt>
  </dgm:ptLst>
  <dgm:cxnLst>
    <dgm:cxn modelId="{E3EBD4BD-06B2-42D8-BEB6-FDE3270D97EC}" srcId="{EE63B814-713B-4954-977D-A250200B574D}" destId="{B616EB50-715E-4EF0-AB3D-638170E56848}" srcOrd="2" destOrd="0" parTransId="{64EDFA93-8962-47F5-8F1A-1298D8F7FB6D}" sibTransId="{EAD8B973-CCC0-461B-B643-5BBE68AD431B}"/>
    <dgm:cxn modelId="{34ABE1DE-9844-4AAD-A25D-69E707B18676}" srcId="{EE63B814-713B-4954-977D-A250200B574D}" destId="{08FFF6BD-66A3-47A3-B34E-EF9CD6F46933}" srcOrd="1" destOrd="0" parTransId="{E799A051-64A0-4D01-86C8-D5A5EC38AF13}" sibTransId="{6E6D0363-36DC-41F9-B21D-B52BE73C6F8C}"/>
    <dgm:cxn modelId="{B3FCCB65-79DF-4ACC-B0A9-1EB7253FB744}" type="presOf" srcId="{E3E79E02-5A91-4C0C-A83C-0C78FEEDC32D}" destId="{7F13AF95-2168-46B1-8E1D-5A5EDDB2410B}" srcOrd="0" destOrd="0" presId="urn:microsoft.com/office/officeart/2005/8/layout/arrow1"/>
    <dgm:cxn modelId="{B29C97B5-978D-40AE-8FDE-88800C048E63}" type="presOf" srcId="{82340E6B-878F-43CA-A46E-CB9EB6BA1496}" destId="{FCCAE15C-95B5-450A-AEDB-1BB48ACD7207}" srcOrd="0" destOrd="0" presId="urn:microsoft.com/office/officeart/2005/8/layout/arrow1"/>
    <dgm:cxn modelId="{534762E8-D91F-4F05-BD56-8E3B579E600C}" srcId="{82340E6B-878F-43CA-A46E-CB9EB6BA1496}" destId="{E3E79E02-5A91-4C0C-A83C-0C78FEEDC32D}" srcOrd="1" destOrd="0" parTransId="{0D0D1C4D-3CDB-4BF1-9E00-11C496CBFD1B}" sibTransId="{FBA2F6C9-A645-43A8-B75B-7474F91F3665}"/>
    <dgm:cxn modelId="{7BFD58C5-9F37-44EE-89C5-F48B007D6CF7}" srcId="{EE63B814-713B-4954-977D-A250200B574D}" destId="{0BB3C53A-3689-4D24-B27F-895B558AAB2C}" srcOrd="0" destOrd="0" parTransId="{750FA22D-6835-4F7C-AEF0-7B4C1EA813F9}" sibTransId="{065E45BF-E4B9-49D6-B3BB-B466F6D7B8CF}"/>
    <dgm:cxn modelId="{1BE623A6-1188-40FA-AEBF-20EC2F778F05}" srcId="{EE63B814-713B-4954-977D-A250200B574D}" destId="{27E9B8AA-5328-4B56-8501-0D8CED2666DB}" srcOrd="3" destOrd="0" parTransId="{22E6F460-7AD5-4830-ABEB-0001EBC02A79}" sibTransId="{6F625267-7079-4A4D-B171-10397EF80CB2}"/>
    <dgm:cxn modelId="{D65F0C5E-0E8B-4111-A15D-B080D20C1AF3}" srcId="{E3E79E02-5A91-4C0C-A83C-0C78FEEDC32D}" destId="{42E5CC73-CA48-4975-AE72-612FE78FCAA0}" srcOrd="0" destOrd="0" parTransId="{172F7A84-5083-4916-AB0D-4CE7D0026816}" sibTransId="{483C25B5-5B53-4FD4-8AFB-9BAB3D257147}"/>
    <dgm:cxn modelId="{8BB4FAA6-3DC2-4388-8D87-2C204281B408}" type="presOf" srcId="{EE63B814-713B-4954-977D-A250200B574D}" destId="{6CC230D8-DF7D-408B-82FD-3821EE1D10F5}" srcOrd="0" destOrd="0" presId="urn:microsoft.com/office/officeart/2005/8/layout/arrow1"/>
    <dgm:cxn modelId="{B65B1169-11C9-460F-8545-C9B3C97535E1}" type="presOf" srcId="{0BB3C53A-3689-4D24-B27F-895B558AAB2C}" destId="{6CC230D8-DF7D-408B-82FD-3821EE1D10F5}" srcOrd="0" destOrd="1" presId="urn:microsoft.com/office/officeart/2005/8/layout/arrow1"/>
    <dgm:cxn modelId="{0DBE5EEB-52B9-4D43-910E-1E0ACCD2FBFA}" type="presOf" srcId="{B616EB50-715E-4EF0-AB3D-638170E56848}" destId="{6CC230D8-DF7D-408B-82FD-3821EE1D10F5}" srcOrd="0" destOrd="3" presId="urn:microsoft.com/office/officeart/2005/8/layout/arrow1"/>
    <dgm:cxn modelId="{53987879-8E5B-4DD3-B74F-D77D1B653105}" type="presOf" srcId="{42E5CC73-CA48-4975-AE72-612FE78FCAA0}" destId="{7F13AF95-2168-46B1-8E1D-5A5EDDB2410B}" srcOrd="0" destOrd="1" presId="urn:microsoft.com/office/officeart/2005/8/layout/arrow1"/>
    <dgm:cxn modelId="{B4A21878-5DDF-4C33-923E-F813392C37D5}" srcId="{82340E6B-878F-43CA-A46E-CB9EB6BA1496}" destId="{EE63B814-713B-4954-977D-A250200B574D}" srcOrd="0" destOrd="0" parTransId="{69854F32-21C7-4781-98C6-B85D90224045}" sibTransId="{EF338195-AECA-4078-8576-2168B7300F6E}"/>
    <dgm:cxn modelId="{919B3C66-D872-41BD-9221-5C2A70A8B73D}" type="presOf" srcId="{08FFF6BD-66A3-47A3-B34E-EF9CD6F46933}" destId="{6CC230D8-DF7D-408B-82FD-3821EE1D10F5}" srcOrd="0" destOrd="2" presId="urn:microsoft.com/office/officeart/2005/8/layout/arrow1"/>
    <dgm:cxn modelId="{E62CB35D-EF68-4961-8A8F-30CF3539184E}" type="presOf" srcId="{27E9B8AA-5328-4B56-8501-0D8CED2666DB}" destId="{6CC230D8-DF7D-408B-82FD-3821EE1D10F5}" srcOrd="0" destOrd="4" presId="urn:microsoft.com/office/officeart/2005/8/layout/arrow1"/>
    <dgm:cxn modelId="{4942A3EC-7CAD-44AB-B762-65FDBE09D49B}" type="presParOf" srcId="{FCCAE15C-95B5-450A-AEDB-1BB48ACD7207}" destId="{6CC230D8-DF7D-408B-82FD-3821EE1D10F5}" srcOrd="0" destOrd="0" presId="urn:microsoft.com/office/officeart/2005/8/layout/arrow1"/>
    <dgm:cxn modelId="{9029ADEA-1577-4AEA-81C6-E339006EF76B}" type="presParOf" srcId="{FCCAE15C-95B5-450A-AEDB-1BB48ACD7207}" destId="{7F13AF95-2168-46B1-8E1D-5A5EDDB2410B}"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9393A7C-6F5B-4851-8674-51A037AF485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2614ADD-CF05-4221-8733-545636FE3614}">
      <dgm:prSet/>
      <dgm:spPr/>
      <dgm:t>
        <a:bodyPr/>
        <a:lstStyle/>
        <a:p>
          <a:pPr rtl="0"/>
          <a:r>
            <a:rPr lang="en-IN" dirty="0" smtClean="0"/>
            <a:t>Informal, Irritable, Sarcastic, Irreverent or Impertinent</a:t>
          </a:r>
          <a:endParaRPr lang="en-IN" dirty="0"/>
        </a:p>
      </dgm:t>
    </dgm:pt>
    <dgm:pt modelId="{5D35CAC4-6BBF-4FAD-8A78-BC07C9A2F18E}" type="parTrans" cxnId="{30629AAA-8CC4-4455-8821-D565FDA45034}">
      <dgm:prSet/>
      <dgm:spPr/>
      <dgm:t>
        <a:bodyPr/>
        <a:lstStyle/>
        <a:p>
          <a:endParaRPr lang="en-IN"/>
        </a:p>
      </dgm:t>
    </dgm:pt>
    <dgm:pt modelId="{1901E559-760A-4C8B-81FB-B61DC0502D3C}" type="sibTrans" cxnId="{30629AAA-8CC4-4455-8821-D565FDA45034}">
      <dgm:prSet/>
      <dgm:spPr/>
      <dgm:t>
        <a:bodyPr/>
        <a:lstStyle/>
        <a:p>
          <a:endParaRPr lang="en-IN"/>
        </a:p>
      </dgm:t>
    </dgm:pt>
    <dgm:pt modelId="{6196EC26-A165-4E91-AAE9-15EB7DCB4B1A}" type="pres">
      <dgm:prSet presAssocID="{89393A7C-6F5B-4851-8674-51A037AF485A}" presName="linear" presStyleCnt="0">
        <dgm:presLayoutVars>
          <dgm:animLvl val="lvl"/>
          <dgm:resizeHandles val="exact"/>
        </dgm:presLayoutVars>
      </dgm:prSet>
      <dgm:spPr/>
      <dgm:t>
        <a:bodyPr/>
        <a:lstStyle/>
        <a:p>
          <a:endParaRPr lang="en-IN"/>
        </a:p>
      </dgm:t>
    </dgm:pt>
    <dgm:pt modelId="{E7E4F20D-72FC-47C2-9FF5-F39C815B2E33}" type="pres">
      <dgm:prSet presAssocID="{A2614ADD-CF05-4221-8733-545636FE3614}" presName="parentText" presStyleLbl="node1" presStyleIdx="0" presStyleCnt="1">
        <dgm:presLayoutVars>
          <dgm:chMax val="0"/>
          <dgm:bulletEnabled val="1"/>
        </dgm:presLayoutVars>
      </dgm:prSet>
      <dgm:spPr/>
      <dgm:t>
        <a:bodyPr/>
        <a:lstStyle/>
        <a:p>
          <a:endParaRPr lang="en-IN"/>
        </a:p>
      </dgm:t>
    </dgm:pt>
  </dgm:ptLst>
  <dgm:cxnLst>
    <dgm:cxn modelId="{30629AAA-8CC4-4455-8821-D565FDA45034}" srcId="{89393A7C-6F5B-4851-8674-51A037AF485A}" destId="{A2614ADD-CF05-4221-8733-545636FE3614}" srcOrd="0" destOrd="0" parTransId="{5D35CAC4-6BBF-4FAD-8A78-BC07C9A2F18E}" sibTransId="{1901E559-760A-4C8B-81FB-B61DC0502D3C}"/>
    <dgm:cxn modelId="{E5D94C96-ACF9-41AE-A3B1-0019543C9FAE}" type="presOf" srcId="{A2614ADD-CF05-4221-8733-545636FE3614}" destId="{E7E4F20D-72FC-47C2-9FF5-F39C815B2E33}" srcOrd="0" destOrd="0" presId="urn:microsoft.com/office/officeart/2005/8/layout/vList2"/>
    <dgm:cxn modelId="{281259E6-BE02-4CDA-8F30-790E23673EBB}" type="presOf" srcId="{89393A7C-6F5B-4851-8674-51A037AF485A}" destId="{6196EC26-A165-4E91-AAE9-15EB7DCB4B1A}" srcOrd="0" destOrd="0" presId="urn:microsoft.com/office/officeart/2005/8/layout/vList2"/>
    <dgm:cxn modelId="{06509D36-B332-4BB9-A178-425D21905C6C}" type="presParOf" srcId="{6196EC26-A165-4E91-AAE9-15EB7DCB4B1A}" destId="{E7E4F20D-72FC-47C2-9FF5-F39C815B2E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EA5F1E1-61DB-4191-A730-04B997E21E4E}"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D30B1B42-8684-471B-941F-1830413EF20E}">
      <dgm:prSet/>
      <dgm:spPr/>
      <dgm:t>
        <a:bodyPr/>
        <a:lstStyle/>
        <a:p>
          <a:r>
            <a:rPr lang="en-GB" altLang="en-US" smtClean="0"/>
            <a:t>Lower learning curve for the consumer</a:t>
          </a:r>
          <a:endParaRPr lang="en-GB" altLang="en-US" dirty="0"/>
        </a:p>
      </dgm:t>
    </dgm:pt>
    <dgm:pt modelId="{E6240BDB-0FB3-474D-8E1B-607C0B2BE860}" type="parTrans" cxnId="{0FF719DD-707B-4F99-A54F-3B49F322DB05}">
      <dgm:prSet/>
      <dgm:spPr/>
      <dgm:t>
        <a:bodyPr/>
        <a:lstStyle/>
        <a:p>
          <a:endParaRPr lang="en-IN"/>
        </a:p>
      </dgm:t>
    </dgm:pt>
    <dgm:pt modelId="{974612F6-7DFE-41E7-A69A-B6C62C5CAAF1}" type="sibTrans" cxnId="{0FF719DD-707B-4F99-A54F-3B49F322DB05}">
      <dgm:prSet/>
      <dgm:spPr/>
      <dgm:t>
        <a:bodyPr/>
        <a:lstStyle/>
        <a:p>
          <a:endParaRPr lang="en-IN"/>
        </a:p>
      </dgm:t>
    </dgm:pt>
    <dgm:pt modelId="{2DF2A968-D1A4-4650-8745-DFDD9A8EF14E}">
      <dgm:prSet/>
      <dgm:spPr/>
      <dgm:t>
        <a:bodyPr/>
        <a:lstStyle/>
        <a:p>
          <a:r>
            <a:rPr lang="en-GB" altLang="en-US" dirty="0" smtClean="0"/>
            <a:t>Lower support overhead for the producer</a:t>
          </a:r>
          <a:endParaRPr lang="en-IN" dirty="0"/>
        </a:p>
      </dgm:t>
    </dgm:pt>
    <dgm:pt modelId="{B221B166-0D2E-43BE-857E-281BB151B220}" type="parTrans" cxnId="{88D247FA-69AF-4262-963D-F1E707C8E7BD}">
      <dgm:prSet/>
      <dgm:spPr/>
      <dgm:t>
        <a:bodyPr/>
        <a:lstStyle/>
        <a:p>
          <a:endParaRPr lang="en-IN"/>
        </a:p>
      </dgm:t>
    </dgm:pt>
    <dgm:pt modelId="{66D3C2D6-E59B-4E54-9138-63D216C0D21A}" type="sibTrans" cxnId="{88D247FA-69AF-4262-963D-F1E707C8E7BD}">
      <dgm:prSet/>
      <dgm:spPr/>
      <dgm:t>
        <a:bodyPr/>
        <a:lstStyle/>
        <a:p>
          <a:endParaRPr lang="en-IN"/>
        </a:p>
      </dgm:t>
    </dgm:pt>
    <dgm:pt modelId="{F9AF40D8-1F84-4D24-AC26-2B95602A1485}">
      <dgm:prSet/>
      <dgm:spPr/>
      <dgm:t>
        <a:bodyPr/>
        <a:lstStyle/>
        <a:p>
          <a:pPr rtl="0"/>
          <a:r>
            <a:rPr lang="en-IN" smtClean="0"/>
            <a:t>What is better SOAP or REST?</a:t>
          </a:r>
          <a:endParaRPr lang="en-IN" dirty="0"/>
        </a:p>
      </dgm:t>
    </dgm:pt>
    <dgm:pt modelId="{4DFEF3B9-6EA9-4CD6-A674-10A16C985486}" type="parTrans" cxnId="{E615AE2D-EA7A-4C10-97BA-1BDC6D8F2001}">
      <dgm:prSet/>
      <dgm:spPr/>
      <dgm:t>
        <a:bodyPr/>
        <a:lstStyle/>
        <a:p>
          <a:endParaRPr lang="en-IN"/>
        </a:p>
      </dgm:t>
    </dgm:pt>
    <dgm:pt modelId="{8DAB4587-3A0E-4CEB-9518-71961F95110C}" type="sibTrans" cxnId="{E615AE2D-EA7A-4C10-97BA-1BDC6D8F2001}">
      <dgm:prSet/>
      <dgm:spPr/>
      <dgm:t>
        <a:bodyPr/>
        <a:lstStyle/>
        <a:p>
          <a:endParaRPr lang="en-IN"/>
        </a:p>
      </dgm:t>
    </dgm:pt>
    <dgm:pt modelId="{F01628AC-97A1-40D1-95A1-A3ABC8CBEB36}" type="pres">
      <dgm:prSet presAssocID="{DEA5F1E1-61DB-4191-A730-04B997E21E4E}" presName="linear" presStyleCnt="0">
        <dgm:presLayoutVars>
          <dgm:animLvl val="lvl"/>
          <dgm:resizeHandles val="exact"/>
        </dgm:presLayoutVars>
      </dgm:prSet>
      <dgm:spPr/>
      <dgm:t>
        <a:bodyPr/>
        <a:lstStyle/>
        <a:p>
          <a:endParaRPr lang="en-IN"/>
        </a:p>
      </dgm:t>
    </dgm:pt>
    <dgm:pt modelId="{6E7B52DB-904D-4DF4-BECA-65D40478BCD7}" type="pres">
      <dgm:prSet presAssocID="{F9AF40D8-1F84-4D24-AC26-2B95602A1485}" presName="parentText" presStyleLbl="node1" presStyleIdx="0" presStyleCnt="3">
        <dgm:presLayoutVars>
          <dgm:chMax val="0"/>
          <dgm:bulletEnabled val="1"/>
        </dgm:presLayoutVars>
      </dgm:prSet>
      <dgm:spPr/>
      <dgm:t>
        <a:bodyPr/>
        <a:lstStyle/>
        <a:p>
          <a:endParaRPr lang="en-IN"/>
        </a:p>
      </dgm:t>
    </dgm:pt>
    <dgm:pt modelId="{47FF3603-1464-43BF-9F00-FE6F212DE32E}" type="pres">
      <dgm:prSet presAssocID="{8DAB4587-3A0E-4CEB-9518-71961F95110C}" presName="spacer" presStyleCnt="0"/>
      <dgm:spPr/>
    </dgm:pt>
    <dgm:pt modelId="{FEC0BF80-DA94-41C4-9DAD-6EC123FC7C27}" type="pres">
      <dgm:prSet presAssocID="{D30B1B42-8684-471B-941F-1830413EF20E}" presName="parentText" presStyleLbl="node1" presStyleIdx="1" presStyleCnt="3">
        <dgm:presLayoutVars>
          <dgm:chMax val="0"/>
          <dgm:bulletEnabled val="1"/>
        </dgm:presLayoutVars>
      </dgm:prSet>
      <dgm:spPr/>
      <dgm:t>
        <a:bodyPr/>
        <a:lstStyle/>
        <a:p>
          <a:endParaRPr lang="en-IN"/>
        </a:p>
      </dgm:t>
    </dgm:pt>
    <dgm:pt modelId="{88BEA8B5-3ABD-4470-927D-1CA04B4A5766}" type="pres">
      <dgm:prSet presAssocID="{974612F6-7DFE-41E7-A69A-B6C62C5CAAF1}" presName="spacer" presStyleCnt="0"/>
      <dgm:spPr/>
    </dgm:pt>
    <dgm:pt modelId="{9327A2B0-B707-4AA3-9238-9B1AEBC68810}" type="pres">
      <dgm:prSet presAssocID="{2DF2A968-D1A4-4650-8745-DFDD9A8EF14E}" presName="parentText" presStyleLbl="node1" presStyleIdx="2" presStyleCnt="3">
        <dgm:presLayoutVars>
          <dgm:chMax val="0"/>
          <dgm:bulletEnabled val="1"/>
        </dgm:presLayoutVars>
      </dgm:prSet>
      <dgm:spPr/>
      <dgm:t>
        <a:bodyPr/>
        <a:lstStyle/>
        <a:p>
          <a:endParaRPr lang="en-IN"/>
        </a:p>
      </dgm:t>
    </dgm:pt>
  </dgm:ptLst>
  <dgm:cxnLst>
    <dgm:cxn modelId="{608E2C90-8DF8-4062-A8D3-ABF2BAE1A191}" type="presOf" srcId="{2DF2A968-D1A4-4650-8745-DFDD9A8EF14E}" destId="{9327A2B0-B707-4AA3-9238-9B1AEBC68810}" srcOrd="0" destOrd="0" presId="urn:microsoft.com/office/officeart/2005/8/layout/vList2"/>
    <dgm:cxn modelId="{C1DBBE74-EACF-49AD-AE77-F1638E896BE6}" type="presOf" srcId="{D30B1B42-8684-471B-941F-1830413EF20E}" destId="{FEC0BF80-DA94-41C4-9DAD-6EC123FC7C27}" srcOrd="0" destOrd="0" presId="urn:microsoft.com/office/officeart/2005/8/layout/vList2"/>
    <dgm:cxn modelId="{88D247FA-69AF-4262-963D-F1E707C8E7BD}" srcId="{DEA5F1E1-61DB-4191-A730-04B997E21E4E}" destId="{2DF2A968-D1A4-4650-8745-DFDD9A8EF14E}" srcOrd="2" destOrd="0" parTransId="{B221B166-0D2E-43BE-857E-281BB151B220}" sibTransId="{66D3C2D6-E59B-4E54-9138-63D216C0D21A}"/>
    <dgm:cxn modelId="{E615AE2D-EA7A-4C10-97BA-1BDC6D8F2001}" srcId="{DEA5F1E1-61DB-4191-A730-04B997E21E4E}" destId="{F9AF40D8-1F84-4D24-AC26-2B95602A1485}" srcOrd="0" destOrd="0" parTransId="{4DFEF3B9-6EA9-4CD6-A674-10A16C985486}" sibTransId="{8DAB4587-3A0E-4CEB-9518-71961F95110C}"/>
    <dgm:cxn modelId="{611B3BF3-6212-4930-BCD3-180D79465DFC}" type="presOf" srcId="{DEA5F1E1-61DB-4191-A730-04B997E21E4E}" destId="{F01628AC-97A1-40D1-95A1-A3ABC8CBEB36}" srcOrd="0" destOrd="0" presId="urn:microsoft.com/office/officeart/2005/8/layout/vList2"/>
    <dgm:cxn modelId="{0FF719DD-707B-4F99-A54F-3B49F322DB05}" srcId="{DEA5F1E1-61DB-4191-A730-04B997E21E4E}" destId="{D30B1B42-8684-471B-941F-1830413EF20E}" srcOrd="1" destOrd="0" parTransId="{E6240BDB-0FB3-474D-8E1B-607C0B2BE860}" sibTransId="{974612F6-7DFE-41E7-A69A-B6C62C5CAAF1}"/>
    <dgm:cxn modelId="{70C99DD7-2E26-4779-A1BA-046E80DC9C45}" type="presOf" srcId="{F9AF40D8-1F84-4D24-AC26-2B95602A1485}" destId="{6E7B52DB-904D-4DF4-BECA-65D40478BCD7}" srcOrd="0" destOrd="0" presId="urn:microsoft.com/office/officeart/2005/8/layout/vList2"/>
    <dgm:cxn modelId="{CB301FC0-F78E-471C-BAC0-DA5E96D772A4}" type="presParOf" srcId="{F01628AC-97A1-40D1-95A1-A3ABC8CBEB36}" destId="{6E7B52DB-904D-4DF4-BECA-65D40478BCD7}" srcOrd="0" destOrd="0" presId="urn:microsoft.com/office/officeart/2005/8/layout/vList2"/>
    <dgm:cxn modelId="{7817F8D5-9229-4BDB-8765-E61DF0A83EB8}" type="presParOf" srcId="{F01628AC-97A1-40D1-95A1-A3ABC8CBEB36}" destId="{47FF3603-1464-43BF-9F00-FE6F212DE32E}" srcOrd="1" destOrd="0" presId="urn:microsoft.com/office/officeart/2005/8/layout/vList2"/>
    <dgm:cxn modelId="{774BE10A-F695-46D2-B34F-F6652FA146B3}" type="presParOf" srcId="{F01628AC-97A1-40D1-95A1-A3ABC8CBEB36}" destId="{FEC0BF80-DA94-41C4-9DAD-6EC123FC7C27}" srcOrd="2" destOrd="0" presId="urn:microsoft.com/office/officeart/2005/8/layout/vList2"/>
    <dgm:cxn modelId="{7945E65C-3C7E-4831-927F-E051610E1048}" type="presParOf" srcId="{F01628AC-97A1-40D1-95A1-A3ABC8CBEB36}" destId="{88BEA8B5-3ABD-4470-927D-1CA04B4A5766}" srcOrd="3" destOrd="0" presId="urn:microsoft.com/office/officeart/2005/8/layout/vList2"/>
    <dgm:cxn modelId="{4B1A48EB-65D1-4844-B676-C35233C807C2}" type="presParOf" srcId="{F01628AC-97A1-40D1-95A1-A3ABC8CBEB36}" destId="{9327A2B0-B707-4AA3-9238-9B1AEBC688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9F35EE2-1A52-4BB4-994B-EE4A276BB6C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3CBEFB4E-B530-49A7-8D14-F113384798F5}">
      <dgm:prSet/>
      <dgm:spPr/>
      <dgm:t>
        <a:bodyPr/>
        <a:lstStyle/>
        <a:p>
          <a:pPr rtl="0"/>
          <a:r>
            <a:rPr lang="en-GB" smtClean="0"/>
            <a:t>What kind of scaling is most important is application-specific</a:t>
          </a:r>
          <a:endParaRPr lang="en-IN"/>
        </a:p>
      </dgm:t>
    </dgm:pt>
    <dgm:pt modelId="{AAA182E1-F46F-4624-8FA0-4A05F3C1A088}" type="parTrans" cxnId="{EB6B1F30-0EF9-41AF-A023-0246BAA4557E}">
      <dgm:prSet/>
      <dgm:spPr/>
      <dgm:t>
        <a:bodyPr/>
        <a:lstStyle/>
        <a:p>
          <a:endParaRPr lang="en-IN"/>
        </a:p>
      </dgm:t>
    </dgm:pt>
    <dgm:pt modelId="{5825706C-F3A0-4AC8-B443-AEBB49032392}" type="sibTrans" cxnId="{EB6B1F30-0EF9-41AF-A023-0246BAA4557E}">
      <dgm:prSet/>
      <dgm:spPr/>
      <dgm:t>
        <a:bodyPr/>
        <a:lstStyle/>
        <a:p>
          <a:endParaRPr lang="en-IN"/>
        </a:p>
      </dgm:t>
    </dgm:pt>
    <dgm:pt modelId="{609E24BC-DACE-4DB9-AF40-5450D4649585}">
      <dgm:prSet/>
      <dgm:spPr/>
      <dgm:t>
        <a:bodyPr/>
        <a:lstStyle/>
        <a:p>
          <a:pPr rtl="0"/>
          <a:r>
            <a:rPr lang="en-GB" smtClean="0"/>
            <a:t>Not all apps are Hotmail, Google, or Amazon</a:t>
          </a:r>
          <a:endParaRPr lang="en-IN"/>
        </a:p>
      </dgm:t>
    </dgm:pt>
    <dgm:pt modelId="{B5953CC4-0578-44C7-99E9-8726A2A1EFB8}" type="parTrans" cxnId="{393345F6-325A-4E5E-B810-7C09B6B5A294}">
      <dgm:prSet/>
      <dgm:spPr/>
      <dgm:t>
        <a:bodyPr/>
        <a:lstStyle/>
        <a:p>
          <a:endParaRPr lang="en-IN"/>
        </a:p>
      </dgm:t>
    </dgm:pt>
    <dgm:pt modelId="{AC56DD5B-B56B-411D-B228-395BCF91FEA0}" type="sibTrans" cxnId="{393345F6-325A-4E5E-B810-7C09B6B5A294}">
      <dgm:prSet/>
      <dgm:spPr/>
      <dgm:t>
        <a:bodyPr/>
        <a:lstStyle/>
        <a:p>
          <a:endParaRPr lang="en-IN"/>
        </a:p>
      </dgm:t>
    </dgm:pt>
    <dgm:pt modelId="{170CF31E-83F4-4D76-8BB3-0DD04712D675}">
      <dgm:prSet/>
      <dgm:spPr/>
      <dgm:t>
        <a:bodyPr/>
        <a:lstStyle/>
        <a:p>
          <a:pPr rtl="0"/>
          <a:r>
            <a:rPr lang="en-GB" smtClean="0"/>
            <a:t>Integration between two corporate apps has different scaling and availability needs</a:t>
          </a:r>
          <a:endParaRPr lang="en-IN"/>
        </a:p>
      </dgm:t>
    </dgm:pt>
    <dgm:pt modelId="{9414DE73-F3B3-428A-ACAC-B2E19F68C26D}" type="parTrans" cxnId="{BC462215-50DD-4B47-B68F-4F586843B6A1}">
      <dgm:prSet/>
      <dgm:spPr/>
      <dgm:t>
        <a:bodyPr/>
        <a:lstStyle/>
        <a:p>
          <a:endParaRPr lang="en-IN"/>
        </a:p>
      </dgm:t>
    </dgm:pt>
    <dgm:pt modelId="{B960C6C9-E88B-4CC4-A527-307E84B8D7C7}" type="sibTrans" cxnId="{BC462215-50DD-4B47-B68F-4F586843B6A1}">
      <dgm:prSet/>
      <dgm:spPr/>
      <dgm:t>
        <a:bodyPr/>
        <a:lstStyle/>
        <a:p>
          <a:endParaRPr lang="en-IN"/>
        </a:p>
      </dgm:t>
    </dgm:pt>
    <dgm:pt modelId="{2ED1C63A-8B1F-430B-91D9-3DBCCB957F84}">
      <dgm:prSet/>
      <dgm:spPr/>
      <dgm:t>
        <a:bodyPr/>
        <a:lstStyle/>
        <a:p>
          <a:pPr rtl="0"/>
          <a:r>
            <a:rPr lang="en-GB" smtClean="0"/>
            <a:t>The right approach to one isn't necessarily the right approach to the other</a:t>
          </a:r>
          <a:endParaRPr lang="en-IN"/>
        </a:p>
      </dgm:t>
    </dgm:pt>
    <dgm:pt modelId="{7EB47CFD-FE96-472B-AE12-9710639FB364}" type="parTrans" cxnId="{46DABE7E-48FB-4BEF-9E12-901435153656}">
      <dgm:prSet/>
      <dgm:spPr/>
      <dgm:t>
        <a:bodyPr/>
        <a:lstStyle/>
        <a:p>
          <a:endParaRPr lang="en-IN"/>
        </a:p>
      </dgm:t>
    </dgm:pt>
    <dgm:pt modelId="{8130AF45-C48D-4967-A2F5-FBB07D40062E}" type="sibTrans" cxnId="{46DABE7E-48FB-4BEF-9E12-901435153656}">
      <dgm:prSet/>
      <dgm:spPr/>
      <dgm:t>
        <a:bodyPr/>
        <a:lstStyle/>
        <a:p>
          <a:endParaRPr lang="en-IN"/>
        </a:p>
      </dgm:t>
    </dgm:pt>
    <dgm:pt modelId="{B5500663-1708-4A03-9D99-1F2BE5943823}" type="pres">
      <dgm:prSet presAssocID="{F9F35EE2-1A52-4BB4-994B-EE4A276BB6CA}" presName="linear" presStyleCnt="0">
        <dgm:presLayoutVars>
          <dgm:animLvl val="lvl"/>
          <dgm:resizeHandles val="exact"/>
        </dgm:presLayoutVars>
      </dgm:prSet>
      <dgm:spPr/>
      <dgm:t>
        <a:bodyPr/>
        <a:lstStyle/>
        <a:p>
          <a:endParaRPr lang="en-IN"/>
        </a:p>
      </dgm:t>
    </dgm:pt>
    <dgm:pt modelId="{0A9E3D99-23FF-4D83-8C27-216EB4577090}" type="pres">
      <dgm:prSet presAssocID="{3CBEFB4E-B530-49A7-8D14-F113384798F5}" presName="parentText" presStyleLbl="node1" presStyleIdx="0" presStyleCnt="4">
        <dgm:presLayoutVars>
          <dgm:chMax val="0"/>
          <dgm:bulletEnabled val="1"/>
        </dgm:presLayoutVars>
      </dgm:prSet>
      <dgm:spPr/>
      <dgm:t>
        <a:bodyPr/>
        <a:lstStyle/>
        <a:p>
          <a:endParaRPr lang="en-IN"/>
        </a:p>
      </dgm:t>
    </dgm:pt>
    <dgm:pt modelId="{885CF6E6-09B9-4EB9-90ED-7B41A8A93788}" type="pres">
      <dgm:prSet presAssocID="{5825706C-F3A0-4AC8-B443-AEBB49032392}" presName="spacer" presStyleCnt="0"/>
      <dgm:spPr/>
    </dgm:pt>
    <dgm:pt modelId="{8879E5AE-6313-405A-B981-8314D9FEAF2D}" type="pres">
      <dgm:prSet presAssocID="{609E24BC-DACE-4DB9-AF40-5450D4649585}" presName="parentText" presStyleLbl="node1" presStyleIdx="1" presStyleCnt="4">
        <dgm:presLayoutVars>
          <dgm:chMax val="0"/>
          <dgm:bulletEnabled val="1"/>
        </dgm:presLayoutVars>
      </dgm:prSet>
      <dgm:spPr/>
      <dgm:t>
        <a:bodyPr/>
        <a:lstStyle/>
        <a:p>
          <a:endParaRPr lang="en-IN"/>
        </a:p>
      </dgm:t>
    </dgm:pt>
    <dgm:pt modelId="{22EA241B-D119-45F6-88F6-A4981C003EEB}" type="pres">
      <dgm:prSet presAssocID="{AC56DD5B-B56B-411D-B228-395BCF91FEA0}" presName="spacer" presStyleCnt="0"/>
      <dgm:spPr/>
    </dgm:pt>
    <dgm:pt modelId="{C0660298-470B-4F8B-9319-589932C74950}" type="pres">
      <dgm:prSet presAssocID="{170CF31E-83F4-4D76-8BB3-0DD04712D675}" presName="parentText" presStyleLbl="node1" presStyleIdx="2" presStyleCnt="4">
        <dgm:presLayoutVars>
          <dgm:chMax val="0"/>
          <dgm:bulletEnabled val="1"/>
        </dgm:presLayoutVars>
      </dgm:prSet>
      <dgm:spPr/>
      <dgm:t>
        <a:bodyPr/>
        <a:lstStyle/>
        <a:p>
          <a:endParaRPr lang="en-IN"/>
        </a:p>
      </dgm:t>
    </dgm:pt>
    <dgm:pt modelId="{BDDA2B2A-A222-47E0-9B99-80CF34732C4A}" type="pres">
      <dgm:prSet presAssocID="{B960C6C9-E88B-4CC4-A527-307E84B8D7C7}" presName="spacer" presStyleCnt="0"/>
      <dgm:spPr/>
    </dgm:pt>
    <dgm:pt modelId="{FC14127A-A651-4F49-BA90-30265D14DBA2}" type="pres">
      <dgm:prSet presAssocID="{2ED1C63A-8B1F-430B-91D9-3DBCCB957F84}" presName="parentText" presStyleLbl="node1" presStyleIdx="3" presStyleCnt="4">
        <dgm:presLayoutVars>
          <dgm:chMax val="0"/>
          <dgm:bulletEnabled val="1"/>
        </dgm:presLayoutVars>
      </dgm:prSet>
      <dgm:spPr/>
      <dgm:t>
        <a:bodyPr/>
        <a:lstStyle/>
        <a:p>
          <a:endParaRPr lang="en-IN"/>
        </a:p>
      </dgm:t>
    </dgm:pt>
  </dgm:ptLst>
  <dgm:cxnLst>
    <dgm:cxn modelId="{5CCF776E-31E7-4E41-8E87-7A52B9C1C5A5}" type="presOf" srcId="{2ED1C63A-8B1F-430B-91D9-3DBCCB957F84}" destId="{FC14127A-A651-4F49-BA90-30265D14DBA2}" srcOrd="0" destOrd="0" presId="urn:microsoft.com/office/officeart/2005/8/layout/vList2"/>
    <dgm:cxn modelId="{510B166E-89ED-40B9-9902-6DB5C907BD49}" type="presOf" srcId="{F9F35EE2-1A52-4BB4-994B-EE4A276BB6CA}" destId="{B5500663-1708-4A03-9D99-1F2BE5943823}" srcOrd="0" destOrd="0" presId="urn:microsoft.com/office/officeart/2005/8/layout/vList2"/>
    <dgm:cxn modelId="{8041E0E1-EFE0-4D1F-9B5C-90FA47C01444}" type="presOf" srcId="{609E24BC-DACE-4DB9-AF40-5450D4649585}" destId="{8879E5AE-6313-405A-B981-8314D9FEAF2D}" srcOrd="0" destOrd="0" presId="urn:microsoft.com/office/officeart/2005/8/layout/vList2"/>
    <dgm:cxn modelId="{C0D0C4DD-015E-458E-A1D0-C52161B53766}" type="presOf" srcId="{170CF31E-83F4-4D76-8BB3-0DD04712D675}" destId="{C0660298-470B-4F8B-9319-589932C74950}" srcOrd="0" destOrd="0" presId="urn:microsoft.com/office/officeart/2005/8/layout/vList2"/>
    <dgm:cxn modelId="{EB6B1F30-0EF9-41AF-A023-0246BAA4557E}" srcId="{F9F35EE2-1A52-4BB4-994B-EE4A276BB6CA}" destId="{3CBEFB4E-B530-49A7-8D14-F113384798F5}" srcOrd="0" destOrd="0" parTransId="{AAA182E1-F46F-4624-8FA0-4A05F3C1A088}" sibTransId="{5825706C-F3A0-4AC8-B443-AEBB49032392}"/>
    <dgm:cxn modelId="{599578A4-5997-43C9-AF76-F91E199E6D66}" type="presOf" srcId="{3CBEFB4E-B530-49A7-8D14-F113384798F5}" destId="{0A9E3D99-23FF-4D83-8C27-216EB4577090}" srcOrd="0" destOrd="0" presId="urn:microsoft.com/office/officeart/2005/8/layout/vList2"/>
    <dgm:cxn modelId="{46DABE7E-48FB-4BEF-9E12-901435153656}" srcId="{F9F35EE2-1A52-4BB4-994B-EE4A276BB6CA}" destId="{2ED1C63A-8B1F-430B-91D9-3DBCCB957F84}" srcOrd="3" destOrd="0" parTransId="{7EB47CFD-FE96-472B-AE12-9710639FB364}" sibTransId="{8130AF45-C48D-4967-A2F5-FBB07D40062E}"/>
    <dgm:cxn modelId="{BC462215-50DD-4B47-B68F-4F586843B6A1}" srcId="{F9F35EE2-1A52-4BB4-994B-EE4A276BB6CA}" destId="{170CF31E-83F4-4D76-8BB3-0DD04712D675}" srcOrd="2" destOrd="0" parTransId="{9414DE73-F3B3-428A-ACAC-B2E19F68C26D}" sibTransId="{B960C6C9-E88B-4CC4-A527-307E84B8D7C7}"/>
    <dgm:cxn modelId="{393345F6-325A-4E5E-B810-7C09B6B5A294}" srcId="{F9F35EE2-1A52-4BB4-994B-EE4A276BB6CA}" destId="{609E24BC-DACE-4DB9-AF40-5450D4649585}" srcOrd="1" destOrd="0" parTransId="{B5953CC4-0578-44C7-99E9-8726A2A1EFB8}" sibTransId="{AC56DD5B-B56B-411D-B228-395BCF91FEA0}"/>
    <dgm:cxn modelId="{958D54F1-2AEE-4473-BC33-A7204F1A9A18}" type="presParOf" srcId="{B5500663-1708-4A03-9D99-1F2BE5943823}" destId="{0A9E3D99-23FF-4D83-8C27-216EB4577090}" srcOrd="0" destOrd="0" presId="urn:microsoft.com/office/officeart/2005/8/layout/vList2"/>
    <dgm:cxn modelId="{250084BC-C573-4AB1-8B6A-468DD23C5921}" type="presParOf" srcId="{B5500663-1708-4A03-9D99-1F2BE5943823}" destId="{885CF6E6-09B9-4EB9-90ED-7B41A8A93788}" srcOrd="1" destOrd="0" presId="urn:microsoft.com/office/officeart/2005/8/layout/vList2"/>
    <dgm:cxn modelId="{D01047B9-4A7B-4143-8A54-D2DBD3B96255}" type="presParOf" srcId="{B5500663-1708-4A03-9D99-1F2BE5943823}" destId="{8879E5AE-6313-405A-B981-8314D9FEAF2D}" srcOrd="2" destOrd="0" presId="urn:microsoft.com/office/officeart/2005/8/layout/vList2"/>
    <dgm:cxn modelId="{616AD443-11AE-4D61-866A-FBEF38921063}" type="presParOf" srcId="{B5500663-1708-4A03-9D99-1F2BE5943823}" destId="{22EA241B-D119-45F6-88F6-A4981C003EEB}" srcOrd="3" destOrd="0" presId="urn:microsoft.com/office/officeart/2005/8/layout/vList2"/>
    <dgm:cxn modelId="{72E007A8-D135-4974-8D29-81E085779F2A}" type="presParOf" srcId="{B5500663-1708-4A03-9D99-1F2BE5943823}" destId="{C0660298-470B-4F8B-9319-589932C74950}" srcOrd="4" destOrd="0" presId="urn:microsoft.com/office/officeart/2005/8/layout/vList2"/>
    <dgm:cxn modelId="{A7FE49E2-4698-4AE7-9EEF-2BAFE3EF3CBE}" type="presParOf" srcId="{B5500663-1708-4A03-9D99-1F2BE5943823}" destId="{BDDA2B2A-A222-47E0-9B99-80CF34732C4A}" srcOrd="5" destOrd="0" presId="urn:microsoft.com/office/officeart/2005/8/layout/vList2"/>
    <dgm:cxn modelId="{B9EB4219-885C-4877-A341-8C46CB34774F}" type="presParOf" srcId="{B5500663-1708-4A03-9D99-1F2BE5943823}" destId="{FC14127A-A651-4F49-BA90-30265D14DBA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9393A7C-6F5B-4851-8674-51A037AF485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2614ADD-CF05-4221-8733-545636FE3614}">
      <dgm:prSet/>
      <dgm:spPr/>
      <dgm:t>
        <a:bodyPr/>
        <a:lstStyle/>
        <a:p>
          <a:pPr rtl="0"/>
          <a:r>
            <a:rPr lang="en-IN" dirty="0" smtClean="0"/>
            <a:t>Informal, Irritable, Sarcastic, Irreverent or Impertinent</a:t>
          </a:r>
          <a:endParaRPr lang="en-IN" dirty="0"/>
        </a:p>
      </dgm:t>
    </dgm:pt>
    <dgm:pt modelId="{5D35CAC4-6BBF-4FAD-8A78-BC07C9A2F18E}" type="parTrans" cxnId="{30629AAA-8CC4-4455-8821-D565FDA45034}">
      <dgm:prSet/>
      <dgm:spPr/>
      <dgm:t>
        <a:bodyPr/>
        <a:lstStyle/>
        <a:p>
          <a:endParaRPr lang="en-IN"/>
        </a:p>
      </dgm:t>
    </dgm:pt>
    <dgm:pt modelId="{1901E559-760A-4C8B-81FB-B61DC0502D3C}" type="sibTrans" cxnId="{30629AAA-8CC4-4455-8821-D565FDA45034}">
      <dgm:prSet/>
      <dgm:spPr/>
      <dgm:t>
        <a:bodyPr/>
        <a:lstStyle/>
        <a:p>
          <a:endParaRPr lang="en-IN"/>
        </a:p>
      </dgm:t>
    </dgm:pt>
    <dgm:pt modelId="{6196EC26-A165-4E91-AAE9-15EB7DCB4B1A}" type="pres">
      <dgm:prSet presAssocID="{89393A7C-6F5B-4851-8674-51A037AF485A}" presName="linear" presStyleCnt="0">
        <dgm:presLayoutVars>
          <dgm:animLvl val="lvl"/>
          <dgm:resizeHandles val="exact"/>
        </dgm:presLayoutVars>
      </dgm:prSet>
      <dgm:spPr/>
      <dgm:t>
        <a:bodyPr/>
        <a:lstStyle/>
        <a:p>
          <a:endParaRPr lang="en-IN"/>
        </a:p>
      </dgm:t>
    </dgm:pt>
    <dgm:pt modelId="{E7E4F20D-72FC-47C2-9FF5-F39C815B2E33}" type="pres">
      <dgm:prSet presAssocID="{A2614ADD-CF05-4221-8733-545636FE3614}" presName="parentText" presStyleLbl="node1" presStyleIdx="0" presStyleCnt="1">
        <dgm:presLayoutVars>
          <dgm:chMax val="0"/>
          <dgm:bulletEnabled val="1"/>
        </dgm:presLayoutVars>
      </dgm:prSet>
      <dgm:spPr/>
      <dgm:t>
        <a:bodyPr/>
        <a:lstStyle/>
        <a:p>
          <a:endParaRPr lang="en-IN"/>
        </a:p>
      </dgm:t>
    </dgm:pt>
  </dgm:ptLst>
  <dgm:cxnLst>
    <dgm:cxn modelId="{6C1622AE-6879-442F-8FDF-8EA85A7C3D99}" type="presOf" srcId="{A2614ADD-CF05-4221-8733-545636FE3614}" destId="{E7E4F20D-72FC-47C2-9FF5-F39C815B2E33}" srcOrd="0" destOrd="0" presId="urn:microsoft.com/office/officeart/2005/8/layout/vList2"/>
    <dgm:cxn modelId="{30629AAA-8CC4-4455-8821-D565FDA45034}" srcId="{89393A7C-6F5B-4851-8674-51A037AF485A}" destId="{A2614ADD-CF05-4221-8733-545636FE3614}" srcOrd="0" destOrd="0" parTransId="{5D35CAC4-6BBF-4FAD-8A78-BC07C9A2F18E}" sibTransId="{1901E559-760A-4C8B-81FB-B61DC0502D3C}"/>
    <dgm:cxn modelId="{9148EFA6-1198-4C1B-8EB8-1ED004436976}" type="presOf" srcId="{89393A7C-6F5B-4851-8674-51A037AF485A}" destId="{6196EC26-A165-4E91-AAE9-15EB7DCB4B1A}" srcOrd="0" destOrd="0" presId="urn:microsoft.com/office/officeart/2005/8/layout/vList2"/>
    <dgm:cxn modelId="{BB6C6AD5-0178-412F-8981-F78B1CED4D84}" type="presParOf" srcId="{6196EC26-A165-4E91-AAE9-15EB7DCB4B1A}" destId="{E7E4F20D-72FC-47C2-9FF5-F39C815B2E3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EB598-C945-4554-AD69-6F533CF70E8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A186C520-8BA6-4F7E-B3D8-88593A5C6E42}">
      <dgm:prSet/>
      <dgm:spPr/>
      <dgm:t>
        <a:bodyPr/>
        <a:lstStyle/>
        <a:p>
          <a:pPr rtl="0"/>
          <a:r>
            <a:rPr lang="en-IN" dirty="0" smtClean="0"/>
            <a:t>A web service is just a web page meant for a computer to request and process</a:t>
          </a:r>
          <a:endParaRPr lang="en-IN" dirty="0"/>
        </a:p>
      </dgm:t>
    </dgm:pt>
    <dgm:pt modelId="{B382537A-0EF3-4A1F-BFB5-FC825758CEB4}" type="parTrans" cxnId="{EF9B764F-E991-4CBD-818E-90A07B9389F0}">
      <dgm:prSet/>
      <dgm:spPr/>
      <dgm:t>
        <a:bodyPr/>
        <a:lstStyle/>
        <a:p>
          <a:endParaRPr lang="en-IN"/>
        </a:p>
      </dgm:t>
    </dgm:pt>
    <dgm:pt modelId="{C4D7EB76-7543-4BA1-80A5-C5B4F2CC2A29}" type="sibTrans" cxnId="{EF9B764F-E991-4CBD-818E-90A07B9389F0}">
      <dgm:prSet/>
      <dgm:spPr/>
      <dgm:t>
        <a:bodyPr/>
        <a:lstStyle/>
        <a:p>
          <a:endParaRPr lang="en-IN"/>
        </a:p>
      </dgm:t>
    </dgm:pt>
    <dgm:pt modelId="{8E270988-A688-4725-A927-219F07B53361}">
      <dgm:prSet/>
      <dgm:spPr/>
      <dgm:t>
        <a:bodyPr/>
        <a:lstStyle/>
        <a:p>
          <a:pPr rtl="0"/>
          <a:r>
            <a:rPr lang="en-IN" dirty="0" smtClean="0"/>
            <a:t>More precisely, a Web service is a Web page that’s meant to be consumed by an autonomous program as opposed to a Web browser or similar UI tool</a:t>
          </a:r>
          <a:endParaRPr lang="en-IN" dirty="0"/>
        </a:p>
      </dgm:t>
    </dgm:pt>
    <dgm:pt modelId="{E8AB26A4-B570-400C-858D-39DA8B71D4F3}" type="parTrans" cxnId="{39C665B5-1B61-4F4B-97B6-C30581AC61B7}">
      <dgm:prSet/>
      <dgm:spPr/>
      <dgm:t>
        <a:bodyPr/>
        <a:lstStyle/>
        <a:p>
          <a:endParaRPr lang="en-IN"/>
        </a:p>
      </dgm:t>
    </dgm:pt>
    <dgm:pt modelId="{C1AFDAD7-1E4E-479F-8AAC-9EC6645BF01E}" type="sibTrans" cxnId="{39C665B5-1B61-4F4B-97B6-C30581AC61B7}">
      <dgm:prSet/>
      <dgm:spPr/>
      <dgm:t>
        <a:bodyPr/>
        <a:lstStyle/>
        <a:p>
          <a:endParaRPr lang="en-IN"/>
        </a:p>
      </dgm:t>
    </dgm:pt>
    <dgm:pt modelId="{4354D0AD-87FF-4174-B0AB-18EB7481DF0A}" type="pres">
      <dgm:prSet presAssocID="{B20EB598-C945-4554-AD69-6F533CF70E8A}" presName="linear" presStyleCnt="0">
        <dgm:presLayoutVars>
          <dgm:animLvl val="lvl"/>
          <dgm:resizeHandles val="exact"/>
        </dgm:presLayoutVars>
      </dgm:prSet>
      <dgm:spPr/>
      <dgm:t>
        <a:bodyPr/>
        <a:lstStyle/>
        <a:p>
          <a:endParaRPr lang="en-IN"/>
        </a:p>
      </dgm:t>
    </dgm:pt>
    <dgm:pt modelId="{B2D4DA1A-BFA1-418D-B9B2-B1343BDB0A6F}" type="pres">
      <dgm:prSet presAssocID="{A186C520-8BA6-4F7E-B3D8-88593A5C6E42}" presName="parentText" presStyleLbl="node1" presStyleIdx="0" presStyleCnt="2">
        <dgm:presLayoutVars>
          <dgm:chMax val="0"/>
          <dgm:bulletEnabled val="1"/>
        </dgm:presLayoutVars>
      </dgm:prSet>
      <dgm:spPr/>
      <dgm:t>
        <a:bodyPr/>
        <a:lstStyle/>
        <a:p>
          <a:endParaRPr lang="en-IN"/>
        </a:p>
      </dgm:t>
    </dgm:pt>
    <dgm:pt modelId="{D92D4FE1-A80E-4297-B1B7-491466FD90FB}" type="pres">
      <dgm:prSet presAssocID="{C4D7EB76-7543-4BA1-80A5-C5B4F2CC2A29}" presName="spacer" presStyleCnt="0"/>
      <dgm:spPr/>
    </dgm:pt>
    <dgm:pt modelId="{C5B616FB-5422-4632-921F-98DFB964623D}" type="pres">
      <dgm:prSet presAssocID="{8E270988-A688-4725-A927-219F07B53361}" presName="parentText" presStyleLbl="node1" presStyleIdx="1" presStyleCnt="2">
        <dgm:presLayoutVars>
          <dgm:chMax val="0"/>
          <dgm:bulletEnabled val="1"/>
        </dgm:presLayoutVars>
      </dgm:prSet>
      <dgm:spPr/>
      <dgm:t>
        <a:bodyPr/>
        <a:lstStyle/>
        <a:p>
          <a:endParaRPr lang="en-IN"/>
        </a:p>
      </dgm:t>
    </dgm:pt>
  </dgm:ptLst>
  <dgm:cxnLst>
    <dgm:cxn modelId="{72EB5714-1819-4535-96BE-F9F13CEBB13F}" type="presOf" srcId="{A186C520-8BA6-4F7E-B3D8-88593A5C6E42}" destId="{B2D4DA1A-BFA1-418D-B9B2-B1343BDB0A6F}" srcOrd="0" destOrd="0" presId="urn:microsoft.com/office/officeart/2005/8/layout/vList2"/>
    <dgm:cxn modelId="{EF9B764F-E991-4CBD-818E-90A07B9389F0}" srcId="{B20EB598-C945-4554-AD69-6F533CF70E8A}" destId="{A186C520-8BA6-4F7E-B3D8-88593A5C6E42}" srcOrd="0" destOrd="0" parTransId="{B382537A-0EF3-4A1F-BFB5-FC825758CEB4}" sibTransId="{C4D7EB76-7543-4BA1-80A5-C5B4F2CC2A29}"/>
    <dgm:cxn modelId="{BFA165DA-5DAE-45CF-8B86-B978ABE5FC7B}" type="presOf" srcId="{8E270988-A688-4725-A927-219F07B53361}" destId="{C5B616FB-5422-4632-921F-98DFB964623D}" srcOrd="0" destOrd="0" presId="urn:microsoft.com/office/officeart/2005/8/layout/vList2"/>
    <dgm:cxn modelId="{39C665B5-1B61-4F4B-97B6-C30581AC61B7}" srcId="{B20EB598-C945-4554-AD69-6F533CF70E8A}" destId="{8E270988-A688-4725-A927-219F07B53361}" srcOrd="1" destOrd="0" parTransId="{E8AB26A4-B570-400C-858D-39DA8B71D4F3}" sibTransId="{C1AFDAD7-1E4E-479F-8AAC-9EC6645BF01E}"/>
    <dgm:cxn modelId="{06561317-3207-4002-9F05-44AA7F9B9FFE}" type="presOf" srcId="{B20EB598-C945-4554-AD69-6F533CF70E8A}" destId="{4354D0AD-87FF-4174-B0AB-18EB7481DF0A}" srcOrd="0" destOrd="0" presId="urn:microsoft.com/office/officeart/2005/8/layout/vList2"/>
    <dgm:cxn modelId="{6594AA12-4134-49C5-AA59-8E8EC0CF0913}" type="presParOf" srcId="{4354D0AD-87FF-4174-B0AB-18EB7481DF0A}" destId="{B2D4DA1A-BFA1-418D-B9B2-B1343BDB0A6F}" srcOrd="0" destOrd="0" presId="urn:microsoft.com/office/officeart/2005/8/layout/vList2"/>
    <dgm:cxn modelId="{08FEF4AD-DE2A-4C26-895A-6F2E2AFF09CD}" type="presParOf" srcId="{4354D0AD-87FF-4174-B0AB-18EB7481DF0A}" destId="{D92D4FE1-A80E-4297-B1B7-491466FD90FB}" srcOrd="1" destOrd="0" presId="urn:microsoft.com/office/officeart/2005/8/layout/vList2"/>
    <dgm:cxn modelId="{A4F33F59-7ED2-44B8-B151-A97C9416067F}" type="presParOf" srcId="{4354D0AD-87FF-4174-B0AB-18EB7481DF0A}" destId="{C5B616FB-5422-4632-921F-98DFB964623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A213B7-2E22-48A5-8789-E1968CCF8D38}"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8635E1E4-914E-4630-A29A-89011B1DC12D}">
      <dgm:prSet/>
      <dgm:spPr/>
      <dgm:t>
        <a:bodyPr/>
        <a:lstStyle/>
        <a:p>
          <a:pPr rtl="0"/>
          <a:r>
            <a:rPr lang="en-IN" dirty="0" smtClean="0"/>
            <a:t>Electronic Data Interchange EDI</a:t>
          </a:r>
          <a:endParaRPr lang="en-IN" dirty="0"/>
        </a:p>
      </dgm:t>
    </dgm:pt>
    <dgm:pt modelId="{C554A591-4D69-48E1-86A5-685DCDB5FF79}" type="parTrans" cxnId="{C7AC904B-D47C-40CC-8DC4-3563C9942AA4}">
      <dgm:prSet/>
      <dgm:spPr/>
      <dgm:t>
        <a:bodyPr/>
        <a:lstStyle/>
        <a:p>
          <a:endParaRPr lang="en-IN"/>
        </a:p>
      </dgm:t>
    </dgm:pt>
    <dgm:pt modelId="{8BD1C712-2D6F-468B-B0B4-E7FA1908F3CE}" type="sibTrans" cxnId="{C7AC904B-D47C-40CC-8DC4-3563C9942AA4}">
      <dgm:prSet/>
      <dgm:spPr/>
      <dgm:t>
        <a:bodyPr/>
        <a:lstStyle/>
        <a:p>
          <a:endParaRPr lang="en-IN"/>
        </a:p>
      </dgm:t>
    </dgm:pt>
    <dgm:pt modelId="{BF1568DB-2A79-44B7-8DA3-B0A349B8C89E}">
      <dgm:prSet/>
      <dgm:spPr/>
      <dgm:t>
        <a:bodyPr/>
        <a:lstStyle/>
        <a:p>
          <a:pPr rtl="0"/>
          <a:r>
            <a:rPr lang="en-IN" smtClean="0"/>
            <a:t>Remote Procedure Call RPC </a:t>
          </a:r>
          <a:endParaRPr lang="en-IN"/>
        </a:p>
      </dgm:t>
    </dgm:pt>
    <dgm:pt modelId="{11294DD2-E681-4525-962C-A6E4FEA7620F}" type="parTrans" cxnId="{5E9771C2-1391-4203-83CB-73303A3A883A}">
      <dgm:prSet/>
      <dgm:spPr/>
      <dgm:t>
        <a:bodyPr/>
        <a:lstStyle/>
        <a:p>
          <a:endParaRPr lang="en-IN"/>
        </a:p>
      </dgm:t>
    </dgm:pt>
    <dgm:pt modelId="{42246DC2-F086-4C3F-9604-67C1EA8594F2}" type="sibTrans" cxnId="{5E9771C2-1391-4203-83CB-73303A3A883A}">
      <dgm:prSet/>
      <dgm:spPr/>
      <dgm:t>
        <a:bodyPr/>
        <a:lstStyle/>
        <a:p>
          <a:endParaRPr lang="en-IN"/>
        </a:p>
      </dgm:t>
    </dgm:pt>
    <dgm:pt modelId="{914C6B76-B613-43EA-B8D2-1DD927E2A95B}">
      <dgm:prSet/>
      <dgm:spPr/>
      <dgm:t>
        <a:bodyPr/>
        <a:lstStyle/>
        <a:p>
          <a:pPr rtl="0"/>
          <a:r>
            <a:rPr lang="en-IN" smtClean="0"/>
            <a:t>Remote Data Invocation RMI</a:t>
          </a:r>
          <a:endParaRPr lang="en-IN"/>
        </a:p>
      </dgm:t>
    </dgm:pt>
    <dgm:pt modelId="{3A6F66DE-DF9A-4E51-9029-65A1245705A2}" type="parTrans" cxnId="{015DAF60-B748-4ECB-B77A-3C3E5C59BD54}">
      <dgm:prSet/>
      <dgm:spPr/>
      <dgm:t>
        <a:bodyPr/>
        <a:lstStyle/>
        <a:p>
          <a:endParaRPr lang="en-IN"/>
        </a:p>
      </dgm:t>
    </dgm:pt>
    <dgm:pt modelId="{551CFD6F-CF97-49EA-96C3-31E3D7E9DA26}" type="sibTrans" cxnId="{015DAF60-B748-4ECB-B77A-3C3E5C59BD54}">
      <dgm:prSet/>
      <dgm:spPr/>
      <dgm:t>
        <a:bodyPr/>
        <a:lstStyle/>
        <a:p>
          <a:endParaRPr lang="en-IN"/>
        </a:p>
      </dgm:t>
    </dgm:pt>
    <dgm:pt modelId="{1FBD62A1-5122-47CE-9B16-2F8FE87145E4}">
      <dgm:prSet/>
      <dgm:spPr/>
      <dgm:t>
        <a:bodyPr/>
        <a:lstStyle/>
        <a:p>
          <a:pPr rtl="0"/>
          <a:r>
            <a:rPr lang="en-IN" dirty="0" smtClean="0"/>
            <a:t>Common Request Broker Architecture CORBA</a:t>
          </a:r>
          <a:endParaRPr lang="en-IN" dirty="0"/>
        </a:p>
      </dgm:t>
    </dgm:pt>
    <dgm:pt modelId="{755D011E-1CF5-4CE3-9819-F64D6E31BEF0}" type="parTrans" cxnId="{72A38767-D0CF-4E89-AF4A-2DAE9975EED7}">
      <dgm:prSet/>
      <dgm:spPr/>
      <dgm:t>
        <a:bodyPr/>
        <a:lstStyle/>
        <a:p>
          <a:endParaRPr lang="en-IN"/>
        </a:p>
      </dgm:t>
    </dgm:pt>
    <dgm:pt modelId="{053FAF69-F219-4071-8221-804FA70ED9C7}" type="sibTrans" cxnId="{72A38767-D0CF-4E89-AF4A-2DAE9975EED7}">
      <dgm:prSet/>
      <dgm:spPr/>
      <dgm:t>
        <a:bodyPr/>
        <a:lstStyle/>
        <a:p>
          <a:endParaRPr lang="en-IN"/>
        </a:p>
      </dgm:t>
    </dgm:pt>
    <dgm:pt modelId="{38E30BB5-9157-46C6-AF76-26617F6DD000}" type="pres">
      <dgm:prSet presAssocID="{6AA213B7-2E22-48A5-8789-E1968CCF8D38}" presName="linear" presStyleCnt="0">
        <dgm:presLayoutVars>
          <dgm:animLvl val="lvl"/>
          <dgm:resizeHandles val="exact"/>
        </dgm:presLayoutVars>
      </dgm:prSet>
      <dgm:spPr/>
      <dgm:t>
        <a:bodyPr/>
        <a:lstStyle/>
        <a:p>
          <a:endParaRPr lang="en-IN"/>
        </a:p>
      </dgm:t>
    </dgm:pt>
    <dgm:pt modelId="{F68CBE14-70C3-4A2E-B35E-B1883B71B68E}" type="pres">
      <dgm:prSet presAssocID="{8635E1E4-914E-4630-A29A-89011B1DC12D}" presName="parentText" presStyleLbl="node1" presStyleIdx="0" presStyleCnt="4">
        <dgm:presLayoutVars>
          <dgm:chMax val="0"/>
          <dgm:bulletEnabled val="1"/>
        </dgm:presLayoutVars>
      </dgm:prSet>
      <dgm:spPr/>
      <dgm:t>
        <a:bodyPr/>
        <a:lstStyle/>
        <a:p>
          <a:endParaRPr lang="en-IN"/>
        </a:p>
      </dgm:t>
    </dgm:pt>
    <dgm:pt modelId="{A72BC9AC-E1EF-4C7B-ACF1-08B6B80D01BE}" type="pres">
      <dgm:prSet presAssocID="{8BD1C712-2D6F-468B-B0B4-E7FA1908F3CE}" presName="spacer" presStyleCnt="0"/>
      <dgm:spPr/>
    </dgm:pt>
    <dgm:pt modelId="{E5AC39E0-640B-4468-AD9A-9666F6875861}" type="pres">
      <dgm:prSet presAssocID="{BF1568DB-2A79-44B7-8DA3-B0A349B8C89E}" presName="parentText" presStyleLbl="node1" presStyleIdx="1" presStyleCnt="4">
        <dgm:presLayoutVars>
          <dgm:chMax val="0"/>
          <dgm:bulletEnabled val="1"/>
        </dgm:presLayoutVars>
      </dgm:prSet>
      <dgm:spPr/>
      <dgm:t>
        <a:bodyPr/>
        <a:lstStyle/>
        <a:p>
          <a:endParaRPr lang="en-IN"/>
        </a:p>
      </dgm:t>
    </dgm:pt>
    <dgm:pt modelId="{6446DA1B-579F-407B-9C18-43664184FF76}" type="pres">
      <dgm:prSet presAssocID="{42246DC2-F086-4C3F-9604-67C1EA8594F2}" presName="spacer" presStyleCnt="0"/>
      <dgm:spPr/>
    </dgm:pt>
    <dgm:pt modelId="{226B0CE1-5DE0-460D-8E71-9F553F02F0A2}" type="pres">
      <dgm:prSet presAssocID="{914C6B76-B613-43EA-B8D2-1DD927E2A95B}" presName="parentText" presStyleLbl="node1" presStyleIdx="2" presStyleCnt="4">
        <dgm:presLayoutVars>
          <dgm:chMax val="0"/>
          <dgm:bulletEnabled val="1"/>
        </dgm:presLayoutVars>
      </dgm:prSet>
      <dgm:spPr/>
      <dgm:t>
        <a:bodyPr/>
        <a:lstStyle/>
        <a:p>
          <a:endParaRPr lang="en-IN"/>
        </a:p>
      </dgm:t>
    </dgm:pt>
    <dgm:pt modelId="{6E6B2B90-EA58-463F-8F25-24628EB6965E}" type="pres">
      <dgm:prSet presAssocID="{551CFD6F-CF97-49EA-96C3-31E3D7E9DA26}" presName="spacer" presStyleCnt="0"/>
      <dgm:spPr/>
    </dgm:pt>
    <dgm:pt modelId="{7155BF31-C69F-41DE-8657-349011E5FE86}" type="pres">
      <dgm:prSet presAssocID="{1FBD62A1-5122-47CE-9B16-2F8FE87145E4}" presName="parentText" presStyleLbl="node1" presStyleIdx="3" presStyleCnt="4">
        <dgm:presLayoutVars>
          <dgm:chMax val="0"/>
          <dgm:bulletEnabled val="1"/>
        </dgm:presLayoutVars>
      </dgm:prSet>
      <dgm:spPr/>
      <dgm:t>
        <a:bodyPr/>
        <a:lstStyle/>
        <a:p>
          <a:endParaRPr lang="en-IN"/>
        </a:p>
      </dgm:t>
    </dgm:pt>
  </dgm:ptLst>
  <dgm:cxnLst>
    <dgm:cxn modelId="{015DAF60-B748-4ECB-B77A-3C3E5C59BD54}" srcId="{6AA213B7-2E22-48A5-8789-E1968CCF8D38}" destId="{914C6B76-B613-43EA-B8D2-1DD927E2A95B}" srcOrd="2" destOrd="0" parTransId="{3A6F66DE-DF9A-4E51-9029-65A1245705A2}" sibTransId="{551CFD6F-CF97-49EA-96C3-31E3D7E9DA26}"/>
    <dgm:cxn modelId="{5E9771C2-1391-4203-83CB-73303A3A883A}" srcId="{6AA213B7-2E22-48A5-8789-E1968CCF8D38}" destId="{BF1568DB-2A79-44B7-8DA3-B0A349B8C89E}" srcOrd="1" destOrd="0" parTransId="{11294DD2-E681-4525-962C-A6E4FEA7620F}" sibTransId="{42246DC2-F086-4C3F-9604-67C1EA8594F2}"/>
    <dgm:cxn modelId="{C7AC904B-D47C-40CC-8DC4-3563C9942AA4}" srcId="{6AA213B7-2E22-48A5-8789-E1968CCF8D38}" destId="{8635E1E4-914E-4630-A29A-89011B1DC12D}" srcOrd="0" destOrd="0" parTransId="{C554A591-4D69-48E1-86A5-685DCDB5FF79}" sibTransId="{8BD1C712-2D6F-468B-B0B4-E7FA1908F3CE}"/>
    <dgm:cxn modelId="{6D7DC901-1766-4FD0-9E80-C46B6701827C}" type="presOf" srcId="{1FBD62A1-5122-47CE-9B16-2F8FE87145E4}" destId="{7155BF31-C69F-41DE-8657-349011E5FE86}" srcOrd="0" destOrd="0" presId="urn:microsoft.com/office/officeart/2005/8/layout/vList2"/>
    <dgm:cxn modelId="{72A38767-D0CF-4E89-AF4A-2DAE9975EED7}" srcId="{6AA213B7-2E22-48A5-8789-E1968CCF8D38}" destId="{1FBD62A1-5122-47CE-9B16-2F8FE87145E4}" srcOrd="3" destOrd="0" parTransId="{755D011E-1CF5-4CE3-9819-F64D6E31BEF0}" sibTransId="{053FAF69-F219-4071-8221-804FA70ED9C7}"/>
    <dgm:cxn modelId="{6D122C61-38F0-4BB7-8825-0F3E86E5B194}" type="presOf" srcId="{914C6B76-B613-43EA-B8D2-1DD927E2A95B}" destId="{226B0CE1-5DE0-460D-8E71-9F553F02F0A2}" srcOrd="0" destOrd="0" presId="urn:microsoft.com/office/officeart/2005/8/layout/vList2"/>
    <dgm:cxn modelId="{7A5EAF4B-83EB-47D2-8191-2B3DF11E25C1}" type="presOf" srcId="{6AA213B7-2E22-48A5-8789-E1968CCF8D38}" destId="{38E30BB5-9157-46C6-AF76-26617F6DD000}" srcOrd="0" destOrd="0" presId="urn:microsoft.com/office/officeart/2005/8/layout/vList2"/>
    <dgm:cxn modelId="{8FB3AC0E-F4CB-450F-953B-20D8832BD12B}" type="presOf" srcId="{BF1568DB-2A79-44B7-8DA3-B0A349B8C89E}" destId="{E5AC39E0-640B-4468-AD9A-9666F6875861}" srcOrd="0" destOrd="0" presId="urn:microsoft.com/office/officeart/2005/8/layout/vList2"/>
    <dgm:cxn modelId="{CF18F71F-17D8-4778-8BDD-DE5E0B422FA9}" type="presOf" srcId="{8635E1E4-914E-4630-A29A-89011B1DC12D}" destId="{F68CBE14-70C3-4A2E-B35E-B1883B71B68E}" srcOrd="0" destOrd="0" presId="urn:microsoft.com/office/officeart/2005/8/layout/vList2"/>
    <dgm:cxn modelId="{2BD88B5D-B54D-457B-8DF8-C92D3F839804}" type="presParOf" srcId="{38E30BB5-9157-46C6-AF76-26617F6DD000}" destId="{F68CBE14-70C3-4A2E-B35E-B1883B71B68E}" srcOrd="0" destOrd="0" presId="urn:microsoft.com/office/officeart/2005/8/layout/vList2"/>
    <dgm:cxn modelId="{89E92626-6078-4B07-B569-96470DD4F6AF}" type="presParOf" srcId="{38E30BB5-9157-46C6-AF76-26617F6DD000}" destId="{A72BC9AC-E1EF-4C7B-ACF1-08B6B80D01BE}" srcOrd="1" destOrd="0" presId="urn:microsoft.com/office/officeart/2005/8/layout/vList2"/>
    <dgm:cxn modelId="{2E60C2A4-5AC7-4C86-9417-656C98F518EE}" type="presParOf" srcId="{38E30BB5-9157-46C6-AF76-26617F6DD000}" destId="{E5AC39E0-640B-4468-AD9A-9666F6875861}" srcOrd="2" destOrd="0" presId="urn:microsoft.com/office/officeart/2005/8/layout/vList2"/>
    <dgm:cxn modelId="{F3C76C0F-6BB8-4CD4-A695-9DAD32720EE9}" type="presParOf" srcId="{38E30BB5-9157-46C6-AF76-26617F6DD000}" destId="{6446DA1B-579F-407B-9C18-43664184FF76}" srcOrd="3" destOrd="0" presId="urn:microsoft.com/office/officeart/2005/8/layout/vList2"/>
    <dgm:cxn modelId="{6FF9D6FF-7A90-4FA8-9413-1A37C778382F}" type="presParOf" srcId="{38E30BB5-9157-46C6-AF76-26617F6DD000}" destId="{226B0CE1-5DE0-460D-8E71-9F553F02F0A2}" srcOrd="4" destOrd="0" presId="urn:microsoft.com/office/officeart/2005/8/layout/vList2"/>
    <dgm:cxn modelId="{942AC947-7959-4FA0-8C19-1AB84E35A0B3}" type="presParOf" srcId="{38E30BB5-9157-46C6-AF76-26617F6DD000}" destId="{6E6B2B90-EA58-463F-8F25-24628EB6965E}" srcOrd="5" destOrd="0" presId="urn:microsoft.com/office/officeart/2005/8/layout/vList2"/>
    <dgm:cxn modelId="{75FE3A9C-214A-41F7-92D1-87EA17E151ED}" type="presParOf" srcId="{38E30BB5-9157-46C6-AF76-26617F6DD000}" destId="{7155BF31-C69F-41DE-8657-349011E5FE8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EBA5AB-9257-4B1E-87F8-018DC9586E42}"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6B3D9C68-14EC-4479-82D4-2C25D1111791}">
      <dgm:prSet/>
      <dgm:spPr/>
      <dgm:t>
        <a:bodyPr/>
        <a:lstStyle/>
        <a:p>
          <a:pPr rtl="0"/>
          <a:r>
            <a:rPr lang="en-US" smtClean="0"/>
            <a:t>Finding the object you want</a:t>
          </a:r>
          <a:endParaRPr lang="en-IN"/>
        </a:p>
      </dgm:t>
    </dgm:pt>
    <dgm:pt modelId="{CFBAFEE4-0544-4849-91C0-225DFC858289}" type="parTrans" cxnId="{EFBF7E99-5CAD-4A20-A7C0-C14691EAE242}">
      <dgm:prSet/>
      <dgm:spPr/>
      <dgm:t>
        <a:bodyPr/>
        <a:lstStyle/>
        <a:p>
          <a:endParaRPr lang="en-IN"/>
        </a:p>
      </dgm:t>
    </dgm:pt>
    <dgm:pt modelId="{497EBBD1-1B45-4DCD-A77F-7B02EB1E70A4}" type="sibTrans" cxnId="{EFBF7E99-5CAD-4A20-A7C0-C14691EAE242}">
      <dgm:prSet/>
      <dgm:spPr/>
      <dgm:t>
        <a:bodyPr/>
        <a:lstStyle/>
        <a:p>
          <a:endParaRPr lang="en-IN"/>
        </a:p>
      </dgm:t>
    </dgm:pt>
    <dgm:pt modelId="{22A7E19D-71AA-4BD0-8CAF-94E69D473886}">
      <dgm:prSet/>
      <dgm:spPr/>
      <dgm:t>
        <a:bodyPr/>
        <a:lstStyle/>
        <a:p>
          <a:pPr rtl="0"/>
          <a:r>
            <a:rPr lang="en-US" dirty="0" smtClean="0"/>
            <a:t>Getting a reference to the object</a:t>
          </a:r>
          <a:endParaRPr lang="en-IN" dirty="0"/>
        </a:p>
      </dgm:t>
    </dgm:pt>
    <dgm:pt modelId="{EA9FC24B-A023-42E3-9772-2B02BF4DB3C3}" type="parTrans" cxnId="{70C5E021-794A-4FCE-A37C-13BAD351A69F}">
      <dgm:prSet/>
      <dgm:spPr/>
      <dgm:t>
        <a:bodyPr/>
        <a:lstStyle/>
        <a:p>
          <a:endParaRPr lang="en-IN"/>
        </a:p>
      </dgm:t>
    </dgm:pt>
    <dgm:pt modelId="{867AA1C1-E51D-4531-BBD7-6EF13AA66B16}" type="sibTrans" cxnId="{70C5E021-794A-4FCE-A37C-13BAD351A69F}">
      <dgm:prSet/>
      <dgm:spPr/>
      <dgm:t>
        <a:bodyPr/>
        <a:lstStyle/>
        <a:p>
          <a:endParaRPr lang="en-IN"/>
        </a:p>
      </dgm:t>
    </dgm:pt>
    <dgm:pt modelId="{554FA813-73BA-41E9-887B-BBCD073B05E1}">
      <dgm:prSet/>
      <dgm:spPr/>
      <dgm:t>
        <a:bodyPr/>
        <a:lstStyle/>
        <a:p>
          <a:pPr rtl="0"/>
          <a:r>
            <a:rPr lang="en-US" smtClean="0"/>
            <a:t>Invoking methods on the object</a:t>
          </a:r>
          <a:endParaRPr lang="en-IN"/>
        </a:p>
      </dgm:t>
    </dgm:pt>
    <dgm:pt modelId="{857ABF7E-2728-4207-9041-AF0F7B86EE96}" type="parTrans" cxnId="{DA2BB49D-F746-4C86-81C5-8E718CA9A147}">
      <dgm:prSet/>
      <dgm:spPr/>
      <dgm:t>
        <a:bodyPr/>
        <a:lstStyle/>
        <a:p>
          <a:endParaRPr lang="en-IN"/>
        </a:p>
      </dgm:t>
    </dgm:pt>
    <dgm:pt modelId="{D3CFDC37-A0C3-46A5-A0DF-908DACF1A971}" type="sibTrans" cxnId="{DA2BB49D-F746-4C86-81C5-8E718CA9A147}">
      <dgm:prSet/>
      <dgm:spPr/>
      <dgm:t>
        <a:bodyPr/>
        <a:lstStyle/>
        <a:p>
          <a:endParaRPr lang="en-IN"/>
        </a:p>
      </dgm:t>
    </dgm:pt>
    <dgm:pt modelId="{6F95DCA1-A03A-416A-89FB-6F1EB277BA6F}">
      <dgm:prSet/>
      <dgm:spPr/>
      <dgm:t>
        <a:bodyPr/>
        <a:lstStyle/>
        <a:p>
          <a:pPr rtl="0"/>
          <a:r>
            <a:rPr lang="en-US" smtClean="0"/>
            <a:t>Receiving results</a:t>
          </a:r>
          <a:endParaRPr lang="en-IN"/>
        </a:p>
      </dgm:t>
    </dgm:pt>
    <dgm:pt modelId="{DF9CB412-5EED-4A9C-A80A-D1081E73BF54}" type="parTrans" cxnId="{D16028AC-833B-4A82-9727-B7FC44F65482}">
      <dgm:prSet/>
      <dgm:spPr/>
      <dgm:t>
        <a:bodyPr/>
        <a:lstStyle/>
        <a:p>
          <a:endParaRPr lang="en-IN"/>
        </a:p>
      </dgm:t>
    </dgm:pt>
    <dgm:pt modelId="{CFBFF1DB-6D5D-47E3-A66E-3970F65A7B4F}" type="sibTrans" cxnId="{D16028AC-833B-4A82-9727-B7FC44F65482}">
      <dgm:prSet/>
      <dgm:spPr/>
      <dgm:t>
        <a:bodyPr/>
        <a:lstStyle/>
        <a:p>
          <a:endParaRPr lang="en-IN"/>
        </a:p>
      </dgm:t>
    </dgm:pt>
    <dgm:pt modelId="{672C79B7-45DD-46DC-BE29-32A0DCF9348E}" type="pres">
      <dgm:prSet presAssocID="{0DEBA5AB-9257-4B1E-87F8-018DC9586E42}" presName="linear" presStyleCnt="0">
        <dgm:presLayoutVars>
          <dgm:animLvl val="lvl"/>
          <dgm:resizeHandles val="exact"/>
        </dgm:presLayoutVars>
      </dgm:prSet>
      <dgm:spPr/>
      <dgm:t>
        <a:bodyPr/>
        <a:lstStyle/>
        <a:p>
          <a:endParaRPr lang="en-IN"/>
        </a:p>
      </dgm:t>
    </dgm:pt>
    <dgm:pt modelId="{24CD2684-F844-4265-8934-9D244964AE78}" type="pres">
      <dgm:prSet presAssocID="{6B3D9C68-14EC-4479-82D4-2C25D1111791}" presName="parentText" presStyleLbl="node1" presStyleIdx="0" presStyleCnt="4">
        <dgm:presLayoutVars>
          <dgm:chMax val="0"/>
          <dgm:bulletEnabled val="1"/>
        </dgm:presLayoutVars>
      </dgm:prSet>
      <dgm:spPr/>
      <dgm:t>
        <a:bodyPr/>
        <a:lstStyle/>
        <a:p>
          <a:endParaRPr lang="en-IN"/>
        </a:p>
      </dgm:t>
    </dgm:pt>
    <dgm:pt modelId="{642360DE-78F7-4876-A1DF-F52240DB7AD8}" type="pres">
      <dgm:prSet presAssocID="{497EBBD1-1B45-4DCD-A77F-7B02EB1E70A4}" presName="spacer" presStyleCnt="0"/>
      <dgm:spPr/>
    </dgm:pt>
    <dgm:pt modelId="{7AE2E426-EF42-450F-8FA0-2CA0C5F12A80}" type="pres">
      <dgm:prSet presAssocID="{22A7E19D-71AA-4BD0-8CAF-94E69D473886}" presName="parentText" presStyleLbl="node1" presStyleIdx="1" presStyleCnt="4">
        <dgm:presLayoutVars>
          <dgm:chMax val="0"/>
          <dgm:bulletEnabled val="1"/>
        </dgm:presLayoutVars>
      </dgm:prSet>
      <dgm:spPr/>
      <dgm:t>
        <a:bodyPr/>
        <a:lstStyle/>
        <a:p>
          <a:endParaRPr lang="en-IN"/>
        </a:p>
      </dgm:t>
    </dgm:pt>
    <dgm:pt modelId="{1AEEB1C7-EFD7-45D5-8B62-6BE6A4037D6C}" type="pres">
      <dgm:prSet presAssocID="{867AA1C1-E51D-4531-BBD7-6EF13AA66B16}" presName="spacer" presStyleCnt="0"/>
      <dgm:spPr/>
    </dgm:pt>
    <dgm:pt modelId="{1CC3E12D-2A37-4C3F-9C49-F83FD08651F3}" type="pres">
      <dgm:prSet presAssocID="{554FA813-73BA-41E9-887B-BBCD073B05E1}" presName="parentText" presStyleLbl="node1" presStyleIdx="2" presStyleCnt="4">
        <dgm:presLayoutVars>
          <dgm:chMax val="0"/>
          <dgm:bulletEnabled val="1"/>
        </dgm:presLayoutVars>
      </dgm:prSet>
      <dgm:spPr/>
      <dgm:t>
        <a:bodyPr/>
        <a:lstStyle/>
        <a:p>
          <a:endParaRPr lang="en-IN"/>
        </a:p>
      </dgm:t>
    </dgm:pt>
    <dgm:pt modelId="{171DFB79-000C-4770-A706-DC32D8A2E62C}" type="pres">
      <dgm:prSet presAssocID="{D3CFDC37-A0C3-46A5-A0DF-908DACF1A971}" presName="spacer" presStyleCnt="0"/>
      <dgm:spPr/>
    </dgm:pt>
    <dgm:pt modelId="{F33DAEA2-78B5-48C8-926B-B35BDA7B7A03}" type="pres">
      <dgm:prSet presAssocID="{6F95DCA1-A03A-416A-89FB-6F1EB277BA6F}" presName="parentText" presStyleLbl="node1" presStyleIdx="3" presStyleCnt="4">
        <dgm:presLayoutVars>
          <dgm:chMax val="0"/>
          <dgm:bulletEnabled val="1"/>
        </dgm:presLayoutVars>
      </dgm:prSet>
      <dgm:spPr/>
      <dgm:t>
        <a:bodyPr/>
        <a:lstStyle/>
        <a:p>
          <a:endParaRPr lang="en-IN"/>
        </a:p>
      </dgm:t>
    </dgm:pt>
  </dgm:ptLst>
  <dgm:cxnLst>
    <dgm:cxn modelId="{79D18A40-AD55-48B9-A6A1-5DAFCDE39EAC}" type="presOf" srcId="{22A7E19D-71AA-4BD0-8CAF-94E69D473886}" destId="{7AE2E426-EF42-450F-8FA0-2CA0C5F12A80}" srcOrd="0" destOrd="0" presId="urn:microsoft.com/office/officeart/2005/8/layout/vList2"/>
    <dgm:cxn modelId="{EFBF7E99-5CAD-4A20-A7C0-C14691EAE242}" srcId="{0DEBA5AB-9257-4B1E-87F8-018DC9586E42}" destId="{6B3D9C68-14EC-4479-82D4-2C25D1111791}" srcOrd="0" destOrd="0" parTransId="{CFBAFEE4-0544-4849-91C0-225DFC858289}" sibTransId="{497EBBD1-1B45-4DCD-A77F-7B02EB1E70A4}"/>
    <dgm:cxn modelId="{B958FF2F-D8B6-4B5D-A323-C11171A562A1}" type="presOf" srcId="{554FA813-73BA-41E9-887B-BBCD073B05E1}" destId="{1CC3E12D-2A37-4C3F-9C49-F83FD08651F3}" srcOrd="0" destOrd="0" presId="urn:microsoft.com/office/officeart/2005/8/layout/vList2"/>
    <dgm:cxn modelId="{804C10D4-BB23-45CD-915F-EA329D69D9D8}" type="presOf" srcId="{6B3D9C68-14EC-4479-82D4-2C25D1111791}" destId="{24CD2684-F844-4265-8934-9D244964AE78}" srcOrd="0" destOrd="0" presId="urn:microsoft.com/office/officeart/2005/8/layout/vList2"/>
    <dgm:cxn modelId="{4D0D328D-32E8-497E-9E5B-883E51778ACA}" type="presOf" srcId="{6F95DCA1-A03A-416A-89FB-6F1EB277BA6F}" destId="{F33DAEA2-78B5-48C8-926B-B35BDA7B7A03}" srcOrd="0" destOrd="0" presId="urn:microsoft.com/office/officeart/2005/8/layout/vList2"/>
    <dgm:cxn modelId="{70C5E021-794A-4FCE-A37C-13BAD351A69F}" srcId="{0DEBA5AB-9257-4B1E-87F8-018DC9586E42}" destId="{22A7E19D-71AA-4BD0-8CAF-94E69D473886}" srcOrd="1" destOrd="0" parTransId="{EA9FC24B-A023-42E3-9772-2B02BF4DB3C3}" sibTransId="{867AA1C1-E51D-4531-BBD7-6EF13AA66B16}"/>
    <dgm:cxn modelId="{42220BDE-DAAD-438C-AA99-64EA19755E30}" type="presOf" srcId="{0DEBA5AB-9257-4B1E-87F8-018DC9586E42}" destId="{672C79B7-45DD-46DC-BE29-32A0DCF9348E}" srcOrd="0" destOrd="0" presId="urn:microsoft.com/office/officeart/2005/8/layout/vList2"/>
    <dgm:cxn modelId="{DA2BB49D-F746-4C86-81C5-8E718CA9A147}" srcId="{0DEBA5AB-9257-4B1E-87F8-018DC9586E42}" destId="{554FA813-73BA-41E9-887B-BBCD073B05E1}" srcOrd="2" destOrd="0" parTransId="{857ABF7E-2728-4207-9041-AF0F7B86EE96}" sibTransId="{D3CFDC37-A0C3-46A5-A0DF-908DACF1A971}"/>
    <dgm:cxn modelId="{D16028AC-833B-4A82-9727-B7FC44F65482}" srcId="{0DEBA5AB-9257-4B1E-87F8-018DC9586E42}" destId="{6F95DCA1-A03A-416A-89FB-6F1EB277BA6F}" srcOrd="3" destOrd="0" parTransId="{DF9CB412-5EED-4A9C-A80A-D1081E73BF54}" sibTransId="{CFBFF1DB-6D5D-47E3-A66E-3970F65A7B4F}"/>
    <dgm:cxn modelId="{D82A4BCE-A882-4DA1-8E2F-B767512D1D0F}" type="presParOf" srcId="{672C79B7-45DD-46DC-BE29-32A0DCF9348E}" destId="{24CD2684-F844-4265-8934-9D244964AE78}" srcOrd="0" destOrd="0" presId="urn:microsoft.com/office/officeart/2005/8/layout/vList2"/>
    <dgm:cxn modelId="{A20516B6-ADAE-444D-9428-FC5906EC976C}" type="presParOf" srcId="{672C79B7-45DD-46DC-BE29-32A0DCF9348E}" destId="{642360DE-78F7-4876-A1DF-F52240DB7AD8}" srcOrd="1" destOrd="0" presId="urn:microsoft.com/office/officeart/2005/8/layout/vList2"/>
    <dgm:cxn modelId="{244178EA-0727-4AC3-88BD-83D6813F3427}" type="presParOf" srcId="{672C79B7-45DD-46DC-BE29-32A0DCF9348E}" destId="{7AE2E426-EF42-450F-8FA0-2CA0C5F12A80}" srcOrd="2" destOrd="0" presId="urn:microsoft.com/office/officeart/2005/8/layout/vList2"/>
    <dgm:cxn modelId="{32D581C4-4521-4951-831F-C147E67314A6}" type="presParOf" srcId="{672C79B7-45DD-46DC-BE29-32A0DCF9348E}" destId="{1AEEB1C7-EFD7-45D5-8B62-6BE6A4037D6C}" srcOrd="3" destOrd="0" presId="urn:microsoft.com/office/officeart/2005/8/layout/vList2"/>
    <dgm:cxn modelId="{0EBDD637-8F6A-437E-A138-660B86D9DAC8}" type="presParOf" srcId="{672C79B7-45DD-46DC-BE29-32A0DCF9348E}" destId="{1CC3E12D-2A37-4C3F-9C49-F83FD08651F3}" srcOrd="4" destOrd="0" presId="urn:microsoft.com/office/officeart/2005/8/layout/vList2"/>
    <dgm:cxn modelId="{3D52765F-E15A-47DE-B8D3-4624475726FD}" type="presParOf" srcId="{672C79B7-45DD-46DC-BE29-32A0DCF9348E}" destId="{171DFB79-000C-4770-A706-DC32D8A2E62C}" srcOrd="5" destOrd="0" presId="urn:microsoft.com/office/officeart/2005/8/layout/vList2"/>
    <dgm:cxn modelId="{4FFE8A79-7FAE-4D08-8EC8-8AEBCEE1C0B6}" type="presParOf" srcId="{672C79B7-45DD-46DC-BE29-32A0DCF9348E}" destId="{F33DAEA2-78B5-48C8-926B-B35BDA7B7A0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DCA4DBF-EDE4-49B9-B16F-03D08A5210EC}"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55AB1801-C266-4AD2-961B-8A0823A6778A}">
      <dgm:prSet/>
      <dgm:spPr/>
      <dgm:t>
        <a:bodyPr/>
        <a:lstStyle/>
        <a:p>
          <a:pPr rtl="0"/>
          <a:r>
            <a:rPr lang="en-US" dirty="0" smtClean="0"/>
            <a:t>DNS</a:t>
          </a:r>
          <a:endParaRPr lang="en-IN" dirty="0"/>
        </a:p>
      </dgm:t>
    </dgm:pt>
    <dgm:pt modelId="{56EB4544-5D23-48EE-9BF9-3A54B34FE7F5}" type="parTrans" cxnId="{680F3A32-DCC5-4091-9A9B-35852B6DFFD6}">
      <dgm:prSet/>
      <dgm:spPr/>
      <dgm:t>
        <a:bodyPr/>
        <a:lstStyle/>
        <a:p>
          <a:endParaRPr lang="en-IN"/>
        </a:p>
      </dgm:t>
    </dgm:pt>
    <dgm:pt modelId="{FBF9EC07-A3C5-402D-92F1-07F0C29C1047}" type="sibTrans" cxnId="{680F3A32-DCC5-4091-9A9B-35852B6DFFD6}">
      <dgm:prSet/>
      <dgm:spPr/>
      <dgm:t>
        <a:bodyPr/>
        <a:lstStyle/>
        <a:p>
          <a:endParaRPr lang="en-IN"/>
        </a:p>
      </dgm:t>
    </dgm:pt>
    <dgm:pt modelId="{DE453772-076B-46C0-AC5F-E270D0DBD700}">
      <dgm:prSet/>
      <dgm:spPr/>
      <dgm:t>
        <a:bodyPr/>
        <a:lstStyle/>
        <a:p>
          <a:pPr rtl="0"/>
          <a:r>
            <a:rPr lang="en-US" dirty="0" smtClean="0"/>
            <a:t>RMI Registry</a:t>
          </a:r>
          <a:endParaRPr lang="en-IN" dirty="0"/>
        </a:p>
      </dgm:t>
    </dgm:pt>
    <dgm:pt modelId="{53C5B1CE-71AA-4C43-8F9E-91EBAD42B299}" type="parTrans" cxnId="{D9697D80-B471-4711-BCA5-856F6229BE42}">
      <dgm:prSet/>
      <dgm:spPr/>
      <dgm:t>
        <a:bodyPr/>
        <a:lstStyle/>
        <a:p>
          <a:endParaRPr lang="en-IN"/>
        </a:p>
      </dgm:t>
    </dgm:pt>
    <dgm:pt modelId="{B1731CC6-5896-4B4F-A6E7-9882D74BFB42}" type="sibTrans" cxnId="{D9697D80-B471-4711-BCA5-856F6229BE42}">
      <dgm:prSet/>
      <dgm:spPr/>
      <dgm:t>
        <a:bodyPr/>
        <a:lstStyle/>
        <a:p>
          <a:endParaRPr lang="en-IN"/>
        </a:p>
      </dgm:t>
    </dgm:pt>
    <dgm:pt modelId="{EB81EEB1-214F-49AC-BE4D-33C288847739}">
      <dgm:prSet/>
      <dgm:spPr/>
      <dgm:t>
        <a:bodyPr/>
        <a:lstStyle/>
        <a:p>
          <a:pPr rtl="0"/>
          <a:r>
            <a:rPr lang="en-US" dirty="0" smtClean="0"/>
            <a:t>JNDI and CORBA Name Service</a:t>
          </a:r>
        </a:p>
      </dgm:t>
    </dgm:pt>
    <dgm:pt modelId="{FF0D16E0-4C36-4D8E-AA46-3346F8CCEC05}" type="parTrans" cxnId="{070CB448-E140-4D45-8E87-5B4F8268431F}">
      <dgm:prSet/>
      <dgm:spPr/>
      <dgm:t>
        <a:bodyPr/>
        <a:lstStyle/>
        <a:p>
          <a:endParaRPr lang="en-IN"/>
        </a:p>
      </dgm:t>
    </dgm:pt>
    <dgm:pt modelId="{A0B103A7-3190-4FE4-B8EF-4D5D348A2437}" type="sibTrans" cxnId="{070CB448-E140-4D45-8E87-5B4F8268431F}">
      <dgm:prSet/>
      <dgm:spPr/>
      <dgm:t>
        <a:bodyPr/>
        <a:lstStyle/>
        <a:p>
          <a:endParaRPr lang="en-IN"/>
        </a:p>
      </dgm:t>
    </dgm:pt>
    <dgm:pt modelId="{82D69352-2E43-4905-92FB-F52A8FEEE385}">
      <dgm:prSet/>
      <dgm:spPr/>
      <dgm:t>
        <a:bodyPr/>
        <a:lstStyle/>
        <a:p>
          <a:pPr rtl="0"/>
          <a:r>
            <a:rPr lang="en-IN" dirty="0" smtClean="0"/>
            <a:t>UDDI</a:t>
          </a:r>
          <a:endParaRPr lang="en-IN" dirty="0"/>
        </a:p>
      </dgm:t>
    </dgm:pt>
    <dgm:pt modelId="{E4FAE5AB-0289-4969-A038-08709DF99308}" type="parTrans" cxnId="{A9B665DB-C250-410B-8FE9-754724FACBB1}">
      <dgm:prSet/>
      <dgm:spPr/>
      <dgm:t>
        <a:bodyPr/>
        <a:lstStyle/>
        <a:p>
          <a:endParaRPr lang="en-IN"/>
        </a:p>
      </dgm:t>
    </dgm:pt>
    <dgm:pt modelId="{F30430BE-0A61-4CF8-8F90-78BC336DC2C2}" type="sibTrans" cxnId="{A9B665DB-C250-410B-8FE9-754724FACBB1}">
      <dgm:prSet/>
      <dgm:spPr/>
      <dgm:t>
        <a:bodyPr/>
        <a:lstStyle/>
        <a:p>
          <a:endParaRPr lang="en-IN"/>
        </a:p>
      </dgm:t>
    </dgm:pt>
    <dgm:pt modelId="{BD89A0A8-0638-4054-B85E-F0BE2B964529}" type="pres">
      <dgm:prSet presAssocID="{5DCA4DBF-EDE4-49B9-B16F-03D08A5210EC}" presName="linear" presStyleCnt="0">
        <dgm:presLayoutVars>
          <dgm:animLvl val="lvl"/>
          <dgm:resizeHandles val="exact"/>
        </dgm:presLayoutVars>
      </dgm:prSet>
      <dgm:spPr/>
      <dgm:t>
        <a:bodyPr/>
        <a:lstStyle/>
        <a:p>
          <a:endParaRPr lang="en-IN"/>
        </a:p>
      </dgm:t>
    </dgm:pt>
    <dgm:pt modelId="{D7551051-846E-45AA-AB75-8162E26A70EF}" type="pres">
      <dgm:prSet presAssocID="{55AB1801-C266-4AD2-961B-8A0823A6778A}" presName="parentText" presStyleLbl="node1" presStyleIdx="0" presStyleCnt="4">
        <dgm:presLayoutVars>
          <dgm:chMax val="0"/>
          <dgm:bulletEnabled val="1"/>
        </dgm:presLayoutVars>
      </dgm:prSet>
      <dgm:spPr/>
      <dgm:t>
        <a:bodyPr/>
        <a:lstStyle/>
        <a:p>
          <a:endParaRPr lang="en-IN"/>
        </a:p>
      </dgm:t>
    </dgm:pt>
    <dgm:pt modelId="{72821EC8-08E8-4BC5-911F-3CFF10D29445}" type="pres">
      <dgm:prSet presAssocID="{FBF9EC07-A3C5-402D-92F1-07F0C29C1047}" presName="spacer" presStyleCnt="0"/>
      <dgm:spPr/>
    </dgm:pt>
    <dgm:pt modelId="{6C9540FC-9E91-4196-8A9E-65AE2CD064FC}" type="pres">
      <dgm:prSet presAssocID="{DE453772-076B-46C0-AC5F-E270D0DBD700}" presName="parentText" presStyleLbl="node1" presStyleIdx="1" presStyleCnt="4">
        <dgm:presLayoutVars>
          <dgm:chMax val="0"/>
          <dgm:bulletEnabled val="1"/>
        </dgm:presLayoutVars>
      </dgm:prSet>
      <dgm:spPr/>
      <dgm:t>
        <a:bodyPr/>
        <a:lstStyle/>
        <a:p>
          <a:endParaRPr lang="en-IN"/>
        </a:p>
      </dgm:t>
    </dgm:pt>
    <dgm:pt modelId="{CC3B4DAC-721B-4DE1-83B4-95E1580B6CD6}" type="pres">
      <dgm:prSet presAssocID="{B1731CC6-5896-4B4F-A6E7-9882D74BFB42}" presName="spacer" presStyleCnt="0"/>
      <dgm:spPr/>
    </dgm:pt>
    <dgm:pt modelId="{8DA16525-950A-410D-9EFA-E6976FCB808F}" type="pres">
      <dgm:prSet presAssocID="{EB81EEB1-214F-49AC-BE4D-33C288847739}" presName="parentText" presStyleLbl="node1" presStyleIdx="2" presStyleCnt="4">
        <dgm:presLayoutVars>
          <dgm:chMax val="0"/>
          <dgm:bulletEnabled val="1"/>
        </dgm:presLayoutVars>
      </dgm:prSet>
      <dgm:spPr/>
      <dgm:t>
        <a:bodyPr/>
        <a:lstStyle/>
        <a:p>
          <a:endParaRPr lang="en-IN"/>
        </a:p>
      </dgm:t>
    </dgm:pt>
    <dgm:pt modelId="{5C48CE15-C871-4ABE-B9DC-0D0A744F89EA}" type="pres">
      <dgm:prSet presAssocID="{A0B103A7-3190-4FE4-B8EF-4D5D348A2437}" presName="spacer" presStyleCnt="0"/>
      <dgm:spPr/>
    </dgm:pt>
    <dgm:pt modelId="{C373AB44-73DA-4487-A3D1-68FBD75B772E}" type="pres">
      <dgm:prSet presAssocID="{82D69352-2E43-4905-92FB-F52A8FEEE385}" presName="parentText" presStyleLbl="node1" presStyleIdx="3" presStyleCnt="4">
        <dgm:presLayoutVars>
          <dgm:chMax val="0"/>
          <dgm:bulletEnabled val="1"/>
        </dgm:presLayoutVars>
      </dgm:prSet>
      <dgm:spPr/>
      <dgm:t>
        <a:bodyPr/>
        <a:lstStyle/>
        <a:p>
          <a:endParaRPr lang="en-IN"/>
        </a:p>
      </dgm:t>
    </dgm:pt>
  </dgm:ptLst>
  <dgm:cxnLst>
    <dgm:cxn modelId="{D9697D80-B471-4711-BCA5-856F6229BE42}" srcId="{5DCA4DBF-EDE4-49B9-B16F-03D08A5210EC}" destId="{DE453772-076B-46C0-AC5F-E270D0DBD700}" srcOrd="1" destOrd="0" parTransId="{53C5B1CE-71AA-4C43-8F9E-91EBAD42B299}" sibTransId="{B1731CC6-5896-4B4F-A6E7-9882D74BFB42}"/>
    <dgm:cxn modelId="{284D3321-430C-4CC3-A491-261CEE6BA2AC}" type="presOf" srcId="{5DCA4DBF-EDE4-49B9-B16F-03D08A5210EC}" destId="{BD89A0A8-0638-4054-B85E-F0BE2B964529}" srcOrd="0" destOrd="0" presId="urn:microsoft.com/office/officeart/2005/8/layout/vList2"/>
    <dgm:cxn modelId="{E73A767F-FCD0-4BC2-B9CD-180FC7402CA0}" type="presOf" srcId="{82D69352-2E43-4905-92FB-F52A8FEEE385}" destId="{C373AB44-73DA-4487-A3D1-68FBD75B772E}" srcOrd="0" destOrd="0" presId="urn:microsoft.com/office/officeart/2005/8/layout/vList2"/>
    <dgm:cxn modelId="{680F3A32-DCC5-4091-9A9B-35852B6DFFD6}" srcId="{5DCA4DBF-EDE4-49B9-B16F-03D08A5210EC}" destId="{55AB1801-C266-4AD2-961B-8A0823A6778A}" srcOrd="0" destOrd="0" parTransId="{56EB4544-5D23-48EE-9BF9-3A54B34FE7F5}" sibTransId="{FBF9EC07-A3C5-402D-92F1-07F0C29C1047}"/>
    <dgm:cxn modelId="{701F462D-64AE-4D24-AB87-9E47F3F02BC4}" type="presOf" srcId="{EB81EEB1-214F-49AC-BE4D-33C288847739}" destId="{8DA16525-950A-410D-9EFA-E6976FCB808F}" srcOrd="0" destOrd="0" presId="urn:microsoft.com/office/officeart/2005/8/layout/vList2"/>
    <dgm:cxn modelId="{A9B665DB-C250-410B-8FE9-754724FACBB1}" srcId="{5DCA4DBF-EDE4-49B9-B16F-03D08A5210EC}" destId="{82D69352-2E43-4905-92FB-F52A8FEEE385}" srcOrd="3" destOrd="0" parTransId="{E4FAE5AB-0289-4969-A038-08709DF99308}" sibTransId="{F30430BE-0A61-4CF8-8F90-78BC336DC2C2}"/>
    <dgm:cxn modelId="{B4E3D95C-E157-4E14-AE0B-98A885E6E705}" type="presOf" srcId="{55AB1801-C266-4AD2-961B-8A0823A6778A}" destId="{D7551051-846E-45AA-AB75-8162E26A70EF}" srcOrd="0" destOrd="0" presId="urn:microsoft.com/office/officeart/2005/8/layout/vList2"/>
    <dgm:cxn modelId="{070CB448-E140-4D45-8E87-5B4F8268431F}" srcId="{5DCA4DBF-EDE4-49B9-B16F-03D08A5210EC}" destId="{EB81EEB1-214F-49AC-BE4D-33C288847739}" srcOrd="2" destOrd="0" parTransId="{FF0D16E0-4C36-4D8E-AA46-3346F8CCEC05}" sibTransId="{A0B103A7-3190-4FE4-B8EF-4D5D348A2437}"/>
    <dgm:cxn modelId="{4A60FD87-E4E9-409A-A8C2-52F0E20D7D4A}" type="presOf" srcId="{DE453772-076B-46C0-AC5F-E270D0DBD700}" destId="{6C9540FC-9E91-4196-8A9E-65AE2CD064FC}" srcOrd="0" destOrd="0" presId="urn:microsoft.com/office/officeart/2005/8/layout/vList2"/>
    <dgm:cxn modelId="{974CDC25-F508-4040-B9AD-35FC6E969B6B}" type="presParOf" srcId="{BD89A0A8-0638-4054-B85E-F0BE2B964529}" destId="{D7551051-846E-45AA-AB75-8162E26A70EF}" srcOrd="0" destOrd="0" presId="urn:microsoft.com/office/officeart/2005/8/layout/vList2"/>
    <dgm:cxn modelId="{E36ABCBF-7AFD-4B55-A40E-E4257200E4F4}" type="presParOf" srcId="{BD89A0A8-0638-4054-B85E-F0BE2B964529}" destId="{72821EC8-08E8-4BC5-911F-3CFF10D29445}" srcOrd="1" destOrd="0" presId="urn:microsoft.com/office/officeart/2005/8/layout/vList2"/>
    <dgm:cxn modelId="{C268C3B1-0394-409C-9B67-93DA2ED3F57D}" type="presParOf" srcId="{BD89A0A8-0638-4054-B85E-F0BE2B964529}" destId="{6C9540FC-9E91-4196-8A9E-65AE2CD064FC}" srcOrd="2" destOrd="0" presId="urn:microsoft.com/office/officeart/2005/8/layout/vList2"/>
    <dgm:cxn modelId="{1EA8676F-E034-42CE-ABFC-8E9E6D13E9C0}" type="presParOf" srcId="{BD89A0A8-0638-4054-B85E-F0BE2B964529}" destId="{CC3B4DAC-721B-4DE1-83B4-95E1580B6CD6}" srcOrd="3" destOrd="0" presId="urn:microsoft.com/office/officeart/2005/8/layout/vList2"/>
    <dgm:cxn modelId="{86A10EF2-EB4C-41A0-A02E-8417F1B2C97E}" type="presParOf" srcId="{BD89A0A8-0638-4054-B85E-F0BE2B964529}" destId="{8DA16525-950A-410D-9EFA-E6976FCB808F}" srcOrd="4" destOrd="0" presId="urn:microsoft.com/office/officeart/2005/8/layout/vList2"/>
    <dgm:cxn modelId="{AA52D705-3B78-40F1-9622-D795799E6C59}" type="presParOf" srcId="{BD89A0A8-0638-4054-B85E-F0BE2B964529}" destId="{5C48CE15-C871-4ABE-B9DC-0D0A744F89EA}" srcOrd="5" destOrd="0" presId="urn:microsoft.com/office/officeart/2005/8/layout/vList2"/>
    <dgm:cxn modelId="{5F05AD15-00D1-4476-B1B7-D278F59A90DD}" type="presParOf" srcId="{BD89A0A8-0638-4054-B85E-F0BE2B964529}" destId="{C373AB44-73DA-4487-A3D1-68FBD75B772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E70A11-6E38-4B65-9945-330E48FC4683}"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0B138231-54CC-4F49-A982-78A15A241737}">
      <dgm:prSet/>
      <dgm:spPr/>
      <dgm:t>
        <a:bodyPr/>
        <a:lstStyle/>
        <a:p>
          <a:pPr rtl="0"/>
          <a:r>
            <a:rPr lang="en-US" smtClean="0"/>
            <a:t>Uses Simple Object Access Protocol (SOAP) as common representation</a:t>
          </a:r>
          <a:endParaRPr lang="en-IN"/>
        </a:p>
      </dgm:t>
    </dgm:pt>
    <dgm:pt modelId="{AB3CFC2B-F6AE-4FC9-A6D3-9B001A1DB25A}" type="parTrans" cxnId="{801870D1-D121-43ED-B48B-D2787F1C4078}">
      <dgm:prSet/>
      <dgm:spPr/>
      <dgm:t>
        <a:bodyPr/>
        <a:lstStyle/>
        <a:p>
          <a:endParaRPr lang="en-IN"/>
        </a:p>
      </dgm:t>
    </dgm:pt>
    <dgm:pt modelId="{9902B44C-CF9F-45B1-9EC7-9D042ABDFE82}" type="sibTrans" cxnId="{801870D1-D121-43ED-B48B-D2787F1C4078}">
      <dgm:prSet/>
      <dgm:spPr/>
      <dgm:t>
        <a:bodyPr/>
        <a:lstStyle/>
        <a:p>
          <a:endParaRPr lang="en-IN"/>
        </a:p>
      </dgm:t>
    </dgm:pt>
    <dgm:pt modelId="{133D3398-5A1A-4EB6-88FA-9A6BBEA00EB5}">
      <dgm:prSet/>
      <dgm:spPr/>
      <dgm:t>
        <a:bodyPr/>
        <a:lstStyle/>
        <a:p>
          <a:pPr rtl="0"/>
          <a:r>
            <a:rPr lang="en-US" smtClean="0"/>
            <a:t>SOAP is expressed in an XML dialect</a:t>
          </a:r>
          <a:endParaRPr lang="en-IN"/>
        </a:p>
      </dgm:t>
    </dgm:pt>
    <dgm:pt modelId="{7BB4A330-B47B-448E-A0DE-598C05E264A9}" type="parTrans" cxnId="{0EF3FE2F-ED13-4E12-9803-9DDEFB906E37}">
      <dgm:prSet/>
      <dgm:spPr/>
      <dgm:t>
        <a:bodyPr/>
        <a:lstStyle/>
        <a:p>
          <a:endParaRPr lang="en-IN"/>
        </a:p>
      </dgm:t>
    </dgm:pt>
    <dgm:pt modelId="{E9365B84-282A-409B-AA99-975C04B6779F}" type="sibTrans" cxnId="{0EF3FE2F-ED13-4E12-9803-9DDEFB906E37}">
      <dgm:prSet/>
      <dgm:spPr/>
      <dgm:t>
        <a:bodyPr/>
        <a:lstStyle/>
        <a:p>
          <a:endParaRPr lang="en-IN"/>
        </a:p>
      </dgm:t>
    </dgm:pt>
    <dgm:pt modelId="{61924020-EC3C-4C78-81FA-DF1C42614044}">
      <dgm:prSet/>
      <dgm:spPr/>
      <dgm:t>
        <a:bodyPr/>
        <a:lstStyle/>
        <a:p>
          <a:pPr rtl="0"/>
          <a:r>
            <a:rPr lang="en-US" smtClean="0"/>
            <a:t>All information is transmitted as strings</a:t>
          </a:r>
          <a:endParaRPr lang="en-IN"/>
        </a:p>
      </dgm:t>
    </dgm:pt>
    <dgm:pt modelId="{1D53D51F-148D-4EF7-9FD0-4A41D5B56E14}" type="parTrans" cxnId="{AE6418FE-CA64-4EB8-B0A1-75D3579B7BF8}">
      <dgm:prSet/>
      <dgm:spPr/>
      <dgm:t>
        <a:bodyPr/>
        <a:lstStyle/>
        <a:p>
          <a:endParaRPr lang="en-IN"/>
        </a:p>
      </dgm:t>
    </dgm:pt>
    <dgm:pt modelId="{7ACAE0E7-40DA-4170-AEF8-956659929B4C}" type="sibTrans" cxnId="{AE6418FE-CA64-4EB8-B0A1-75D3579B7BF8}">
      <dgm:prSet/>
      <dgm:spPr/>
      <dgm:t>
        <a:bodyPr/>
        <a:lstStyle/>
        <a:p>
          <a:endParaRPr lang="en-IN"/>
        </a:p>
      </dgm:t>
    </dgm:pt>
    <dgm:pt modelId="{1A52DB33-ECA9-4861-B3B0-CCF59F768E14}">
      <dgm:prSet/>
      <dgm:spPr/>
      <dgm:t>
        <a:bodyPr/>
        <a:lstStyle/>
        <a:p>
          <a:pPr rtl="0"/>
          <a:r>
            <a:rPr lang="en-US" smtClean="0"/>
            <a:t>Uses HTTP as the request-reply protocol</a:t>
          </a:r>
          <a:endParaRPr lang="en-IN"/>
        </a:p>
      </dgm:t>
    </dgm:pt>
    <dgm:pt modelId="{F571A9EA-0739-448C-9DCF-CF8EDEE7705E}" type="parTrans" cxnId="{DF7038B0-CE55-48D9-9D4B-3986A8B2AFEB}">
      <dgm:prSet/>
      <dgm:spPr/>
      <dgm:t>
        <a:bodyPr/>
        <a:lstStyle/>
        <a:p>
          <a:endParaRPr lang="en-IN"/>
        </a:p>
      </dgm:t>
    </dgm:pt>
    <dgm:pt modelId="{4171DF3D-DB80-485E-921F-9A845AF205C3}" type="sibTrans" cxnId="{DF7038B0-CE55-48D9-9D4B-3986A8B2AFEB}">
      <dgm:prSet/>
      <dgm:spPr/>
      <dgm:t>
        <a:bodyPr/>
        <a:lstStyle/>
        <a:p>
          <a:endParaRPr lang="en-IN"/>
        </a:p>
      </dgm:t>
    </dgm:pt>
    <dgm:pt modelId="{0E63C628-FF49-4ECD-A9A1-BDB702E1B70B}" type="pres">
      <dgm:prSet presAssocID="{BEE70A11-6E38-4B65-9945-330E48FC4683}" presName="linear" presStyleCnt="0">
        <dgm:presLayoutVars>
          <dgm:animLvl val="lvl"/>
          <dgm:resizeHandles val="exact"/>
        </dgm:presLayoutVars>
      </dgm:prSet>
      <dgm:spPr/>
      <dgm:t>
        <a:bodyPr/>
        <a:lstStyle/>
        <a:p>
          <a:endParaRPr lang="en-IN"/>
        </a:p>
      </dgm:t>
    </dgm:pt>
    <dgm:pt modelId="{28A2E537-7659-4C95-B7DF-476F11A46A1E}" type="pres">
      <dgm:prSet presAssocID="{0B138231-54CC-4F49-A982-78A15A241737}" presName="parentText" presStyleLbl="node1" presStyleIdx="0" presStyleCnt="4">
        <dgm:presLayoutVars>
          <dgm:chMax val="0"/>
          <dgm:bulletEnabled val="1"/>
        </dgm:presLayoutVars>
      </dgm:prSet>
      <dgm:spPr/>
      <dgm:t>
        <a:bodyPr/>
        <a:lstStyle/>
        <a:p>
          <a:endParaRPr lang="en-IN"/>
        </a:p>
      </dgm:t>
    </dgm:pt>
    <dgm:pt modelId="{1F7474E0-4EB5-47D5-A023-311E5780BBF7}" type="pres">
      <dgm:prSet presAssocID="{9902B44C-CF9F-45B1-9EC7-9D042ABDFE82}" presName="spacer" presStyleCnt="0"/>
      <dgm:spPr/>
    </dgm:pt>
    <dgm:pt modelId="{EDAC066D-9AF8-4F20-87BE-C1D308EB0D45}" type="pres">
      <dgm:prSet presAssocID="{133D3398-5A1A-4EB6-88FA-9A6BBEA00EB5}" presName="parentText" presStyleLbl="node1" presStyleIdx="1" presStyleCnt="4">
        <dgm:presLayoutVars>
          <dgm:chMax val="0"/>
          <dgm:bulletEnabled val="1"/>
        </dgm:presLayoutVars>
      </dgm:prSet>
      <dgm:spPr/>
      <dgm:t>
        <a:bodyPr/>
        <a:lstStyle/>
        <a:p>
          <a:endParaRPr lang="en-IN"/>
        </a:p>
      </dgm:t>
    </dgm:pt>
    <dgm:pt modelId="{35A62DE3-EA65-428E-A8EF-E4F8B786B98A}" type="pres">
      <dgm:prSet presAssocID="{E9365B84-282A-409B-AA99-975C04B6779F}" presName="spacer" presStyleCnt="0"/>
      <dgm:spPr/>
    </dgm:pt>
    <dgm:pt modelId="{C0ED5DCD-E0AF-4941-9E3A-0A017C6C7213}" type="pres">
      <dgm:prSet presAssocID="{61924020-EC3C-4C78-81FA-DF1C42614044}" presName="parentText" presStyleLbl="node1" presStyleIdx="2" presStyleCnt="4">
        <dgm:presLayoutVars>
          <dgm:chMax val="0"/>
          <dgm:bulletEnabled val="1"/>
        </dgm:presLayoutVars>
      </dgm:prSet>
      <dgm:spPr/>
      <dgm:t>
        <a:bodyPr/>
        <a:lstStyle/>
        <a:p>
          <a:endParaRPr lang="en-IN"/>
        </a:p>
      </dgm:t>
    </dgm:pt>
    <dgm:pt modelId="{C96A67AD-A88B-4E04-87FC-F72A9BEF125E}" type="pres">
      <dgm:prSet presAssocID="{7ACAE0E7-40DA-4170-AEF8-956659929B4C}" presName="spacer" presStyleCnt="0"/>
      <dgm:spPr/>
    </dgm:pt>
    <dgm:pt modelId="{A89C036D-EC81-4F85-93BE-1B111FAE47DB}" type="pres">
      <dgm:prSet presAssocID="{1A52DB33-ECA9-4861-B3B0-CCF59F768E14}" presName="parentText" presStyleLbl="node1" presStyleIdx="3" presStyleCnt="4">
        <dgm:presLayoutVars>
          <dgm:chMax val="0"/>
          <dgm:bulletEnabled val="1"/>
        </dgm:presLayoutVars>
      </dgm:prSet>
      <dgm:spPr/>
      <dgm:t>
        <a:bodyPr/>
        <a:lstStyle/>
        <a:p>
          <a:endParaRPr lang="en-IN"/>
        </a:p>
      </dgm:t>
    </dgm:pt>
  </dgm:ptLst>
  <dgm:cxnLst>
    <dgm:cxn modelId="{BBCE90F0-D375-4DC9-A506-5B9372677BCF}" type="presOf" srcId="{BEE70A11-6E38-4B65-9945-330E48FC4683}" destId="{0E63C628-FF49-4ECD-A9A1-BDB702E1B70B}" srcOrd="0" destOrd="0" presId="urn:microsoft.com/office/officeart/2005/8/layout/vList2"/>
    <dgm:cxn modelId="{6008ED3E-1418-4DBD-96FB-4F8FBDB4CB72}" type="presOf" srcId="{133D3398-5A1A-4EB6-88FA-9A6BBEA00EB5}" destId="{EDAC066D-9AF8-4F20-87BE-C1D308EB0D45}" srcOrd="0" destOrd="0" presId="urn:microsoft.com/office/officeart/2005/8/layout/vList2"/>
    <dgm:cxn modelId="{E66CE5D6-E374-4C19-8F1E-831C0D83FCD5}" type="presOf" srcId="{61924020-EC3C-4C78-81FA-DF1C42614044}" destId="{C0ED5DCD-E0AF-4941-9E3A-0A017C6C7213}" srcOrd="0" destOrd="0" presId="urn:microsoft.com/office/officeart/2005/8/layout/vList2"/>
    <dgm:cxn modelId="{DF7038B0-CE55-48D9-9D4B-3986A8B2AFEB}" srcId="{BEE70A11-6E38-4B65-9945-330E48FC4683}" destId="{1A52DB33-ECA9-4861-B3B0-CCF59F768E14}" srcOrd="3" destOrd="0" parTransId="{F571A9EA-0739-448C-9DCF-CF8EDEE7705E}" sibTransId="{4171DF3D-DB80-485E-921F-9A845AF205C3}"/>
    <dgm:cxn modelId="{AE6418FE-CA64-4EB8-B0A1-75D3579B7BF8}" srcId="{BEE70A11-6E38-4B65-9945-330E48FC4683}" destId="{61924020-EC3C-4C78-81FA-DF1C42614044}" srcOrd="2" destOrd="0" parTransId="{1D53D51F-148D-4EF7-9FD0-4A41D5B56E14}" sibTransId="{7ACAE0E7-40DA-4170-AEF8-956659929B4C}"/>
    <dgm:cxn modelId="{801870D1-D121-43ED-B48B-D2787F1C4078}" srcId="{BEE70A11-6E38-4B65-9945-330E48FC4683}" destId="{0B138231-54CC-4F49-A982-78A15A241737}" srcOrd="0" destOrd="0" parTransId="{AB3CFC2B-F6AE-4FC9-A6D3-9B001A1DB25A}" sibTransId="{9902B44C-CF9F-45B1-9EC7-9D042ABDFE82}"/>
    <dgm:cxn modelId="{DAA5BAB9-F6D7-47CB-8C91-85812AAE9BA0}" type="presOf" srcId="{0B138231-54CC-4F49-A982-78A15A241737}" destId="{28A2E537-7659-4C95-B7DF-476F11A46A1E}" srcOrd="0" destOrd="0" presId="urn:microsoft.com/office/officeart/2005/8/layout/vList2"/>
    <dgm:cxn modelId="{6C15BCE2-B9BE-4F6A-868F-FA88915920FA}" type="presOf" srcId="{1A52DB33-ECA9-4861-B3B0-CCF59F768E14}" destId="{A89C036D-EC81-4F85-93BE-1B111FAE47DB}" srcOrd="0" destOrd="0" presId="urn:microsoft.com/office/officeart/2005/8/layout/vList2"/>
    <dgm:cxn modelId="{0EF3FE2F-ED13-4E12-9803-9DDEFB906E37}" srcId="{BEE70A11-6E38-4B65-9945-330E48FC4683}" destId="{133D3398-5A1A-4EB6-88FA-9A6BBEA00EB5}" srcOrd="1" destOrd="0" parTransId="{7BB4A330-B47B-448E-A0DE-598C05E264A9}" sibTransId="{E9365B84-282A-409B-AA99-975C04B6779F}"/>
    <dgm:cxn modelId="{86611181-8B9C-400D-BDAD-BDE7DCBB229C}" type="presParOf" srcId="{0E63C628-FF49-4ECD-A9A1-BDB702E1B70B}" destId="{28A2E537-7659-4C95-B7DF-476F11A46A1E}" srcOrd="0" destOrd="0" presId="urn:microsoft.com/office/officeart/2005/8/layout/vList2"/>
    <dgm:cxn modelId="{0D3F8B82-597F-4788-A34E-CB07817BC54C}" type="presParOf" srcId="{0E63C628-FF49-4ECD-A9A1-BDB702E1B70B}" destId="{1F7474E0-4EB5-47D5-A023-311E5780BBF7}" srcOrd="1" destOrd="0" presId="urn:microsoft.com/office/officeart/2005/8/layout/vList2"/>
    <dgm:cxn modelId="{9CE14BBB-B499-4CBA-A827-AC42CBA36927}" type="presParOf" srcId="{0E63C628-FF49-4ECD-A9A1-BDB702E1B70B}" destId="{EDAC066D-9AF8-4F20-87BE-C1D308EB0D45}" srcOrd="2" destOrd="0" presId="urn:microsoft.com/office/officeart/2005/8/layout/vList2"/>
    <dgm:cxn modelId="{2C2EE0A6-BF51-42F7-AA51-AF55BC4EAEFF}" type="presParOf" srcId="{0E63C628-FF49-4ECD-A9A1-BDB702E1B70B}" destId="{35A62DE3-EA65-428E-A8EF-E4F8B786B98A}" srcOrd="3" destOrd="0" presId="urn:microsoft.com/office/officeart/2005/8/layout/vList2"/>
    <dgm:cxn modelId="{818971AE-52D1-441C-BCF8-75F5744F14C9}" type="presParOf" srcId="{0E63C628-FF49-4ECD-A9A1-BDB702E1B70B}" destId="{C0ED5DCD-E0AF-4941-9E3A-0A017C6C7213}" srcOrd="4" destOrd="0" presId="urn:microsoft.com/office/officeart/2005/8/layout/vList2"/>
    <dgm:cxn modelId="{F6250C94-BD0E-4546-969D-A54EBBC45900}" type="presParOf" srcId="{0E63C628-FF49-4ECD-A9A1-BDB702E1B70B}" destId="{C96A67AD-A88B-4E04-87FC-F72A9BEF125E}" srcOrd="5" destOrd="0" presId="urn:microsoft.com/office/officeart/2005/8/layout/vList2"/>
    <dgm:cxn modelId="{ECCCAB97-CFFA-4B1F-B99F-7BB5A7CDFC07}" type="presParOf" srcId="{0E63C628-FF49-4ECD-A9A1-BDB702E1B70B}" destId="{A89C036D-EC81-4F85-93BE-1B111FAE47D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853CF7-D073-48F1-AF53-7E10E4DF3A3A}"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C43D8D93-E77A-4B72-955C-BFAC9F95B587}">
      <dgm:prSet/>
      <dgm:spPr/>
      <dgm:t>
        <a:bodyPr/>
        <a:lstStyle/>
        <a:p>
          <a:pPr rtl="0"/>
          <a:r>
            <a:rPr lang="en-US" smtClean="0"/>
            <a:t>Finding Services - UDDI</a:t>
          </a:r>
          <a:endParaRPr lang="en-IN"/>
        </a:p>
      </dgm:t>
    </dgm:pt>
    <dgm:pt modelId="{FDB09FA0-6D1F-4AF9-9B32-95868DBB5196}" type="parTrans" cxnId="{5A0A8866-28CF-4C98-AC0A-B6BE91FB39DD}">
      <dgm:prSet/>
      <dgm:spPr/>
      <dgm:t>
        <a:bodyPr/>
        <a:lstStyle/>
        <a:p>
          <a:endParaRPr lang="en-IN"/>
        </a:p>
      </dgm:t>
    </dgm:pt>
    <dgm:pt modelId="{C7FC2E6C-FFCC-425C-9B90-13C6DF440EDB}" type="sibTrans" cxnId="{5A0A8866-28CF-4C98-AC0A-B6BE91FB39DD}">
      <dgm:prSet/>
      <dgm:spPr/>
      <dgm:t>
        <a:bodyPr/>
        <a:lstStyle/>
        <a:p>
          <a:endParaRPr lang="en-IN"/>
        </a:p>
      </dgm:t>
    </dgm:pt>
    <dgm:pt modelId="{26E08F1F-34D0-43B0-B7B7-F425A41296FD}">
      <dgm:prSet/>
      <dgm:spPr/>
      <dgm:t>
        <a:bodyPr/>
        <a:lstStyle/>
        <a:p>
          <a:pPr rtl="0"/>
          <a:r>
            <a:rPr lang="en-US" smtClean="0"/>
            <a:t>Describing Services - WSDL</a:t>
          </a:r>
          <a:endParaRPr lang="en-IN"/>
        </a:p>
      </dgm:t>
    </dgm:pt>
    <dgm:pt modelId="{4F68B0A7-9C58-4CA5-AF29-F784F0802210}" type="parTrans" cxnId="{321FF734-65DB-4DC5-8FAA-8BD7A298A495}">
      <dgm:prSet/>
      <dgm:spPr/>
      <dgm:t>
        <a:bodyPr/>
        <a:lstStyle/>
        <a:p>
          <a:endParaRPr lang="en-IN"/>
        </a:p>
      </dgm:t>
    </dgm:pt>
    <dgm:pt modelId="{D874A512-7CF4-4A13-ADDC-0F4319CBDD4C}" type="sibTrans" cxnId="{321FF734-65DB-4DC5-8FAA-8BD7A298A495}">
      <dgm:prSet/>
      <dgm:spPr/>
      <dgm:t>
        <a:bodyPr/>
        <a:lstStyle/>
        <a:p>
          <a:endParaRPr lang="en-IN"/>
        </a:p>
      </dgm:t>
    </dgm:pt>
    <dgm:pt modelId="{0AD802B2-6644-4F6A-9D55-005C986A6E64}">
      <dgm:prSet/>
      <dgm:spPr/>
      <dgm:t>
        <a:bodyPr/>
        <a:lstStyle/>
        <a:p>
          <a:pPr rtl="0"/>
          <a:r>
            <a:rPr lang="en-US" smtClean="0"/>
            <a:t>Invoking Services – SOAP</a:t>
          </a:r>
          <a:endParaRPr lang="en-IN"/>
        </a:p>
      </dgm:t>
    </dgm:pt>
    <dgm:pt modelId="{AC48FC21-2348-4FAD-AEE8-C3F6F5E4AED4}" type="parTrans" cxnId="{78B8B278-7F20-4CFA-8951-D154EB3631F3}">
      <dgm:prSet/>
      <dgm:spPr/>
      <dgm:t>
        <a:bodyPr/>
        <a:lstStyle/>
        <a:p>
          <a:endParaRPr lang="en-IN"/>
        </a:p>
      </dgm:t>
    </dgm:pt>
    <dgm:pt modelId="{DDD419D6-0442-44B6-B6BA-D2C82E170836}" type="sibTrans" cxnId="{78B8B278-7F20-4CFA-8951-D154EB3631F3}">
      <dgm:prSet/>
      <dgm:spPr/>
      <dgm:t>
        <a:bodyPr/>
        <a:lstStyle/>
        <a:p>
          <a:endParaRPr lang="en-IN"/>
        </a:p>
      </dgm:t>
    </dgm:pt>
    <dgm:pt modelId="{D6656A3B-A5DD-44F1-8A8D-C847F862F957}" type="pres">
      <dgm:prSet presAssocID="{50853CF7-D073-48F1-AF53-7E10E4DF3A3A}" presName="linear" presStyleCnt="0">
        <dgm:presLayoutVars>
          <dgm:animLvl val="lvl"/>
          <dgm:resizeHandles val="exact"/>
        </dgm:presLayoutVars>
      </dgm:prSet>
      <dgm:spPr/>
      <dgm:t>
        <a:bodyPr/>
        <a:lstStyle/>
        <a:p>
          <a:endParaRPr lang="en-IN"/>
        </a:p>
      </dgm:t>
    </dgm:pt>
    <dgm:pt modelId="{2D69BCA7-074E-4C44-A58D-F7F51DE6EA92}" type="pres">
      <dgm:prSet presAssocID="{C43D8D93-E77A-4B72-955C-BFAC9F95B587}" presName="parentText" presStyleLbl="node1" presStyleIdx="0" presStyleCnt="3">
        <dgm:presLayoutVars>
          <dgm:chMax val="0"/>
          <dgm:bulletEnabled val="1"/>
        </dgm:presLayoutVars>
      </dgm:prSet>
      <dgm:spPr/>
      <dgm:t>
        <a:bodyPr/>
        <a:lstStyle/>
        <a:p>
          <a:endParaRPr lang="en-IN"/>
        </a:p>
      </dgm:t>
    </dgm:pt>
    <dgm:pt modelId="{BB4CD346-4593-4FF0-AFAB-124663C3E52B}" type="pres">
      <dgm:prSet presAssocID="{C7FC2E6C-FFCC-425C-9B90-13C6DF440EDB}" presName="spacer" presStyleCnt="0"/>
      <dgm:spPr/>
    </dgm:pt>
    <dgm:pt modelId="{FC382FFA-CD66-4E0E-8973-A40C9653C04C}" type="pres">
      <dgm:prSet presAssocID="{26E08F1F-34D0-43B0-B7B7-F425A41296FD}" presName="parentText" presStyleLbl="node1" presStyleIdx="1" presStyleCnt="3">
        <dgm:presLayoutVars>
          <dgm:chMax val="0"/>
          <dgm:bulletEnabled val="1"/>
        </dgm:presLayoutVars>
      </dgm:prSet>
      <dgm:spPr/>
      <dgm:t>
        <a:bodyPr/>
        <a:lstStyle/>
        <a:p>
          <a:endParaRPr lang="en-IN"/>
        </a:p>
      </dgm:t>
    </dgm:pt>
    <dgm:pt modelId="{CA31CCE7-4737-4E3C-A98F-EBDCBFB40A6E}" type="pres">
      <dgm:prSet presAssocID="{D874A512-7CF4-4A13-ADDC-0F4319CBDD4C}" presName="spacer" presStyleCnt="0"/>
      <dgm:spPr/>
    </dgm:pt>
    <dgm:pt modelId="{E8CCD1C6-0217-4633-9505-F14DD7482911}" type="pres">
      <dgm:prSet presAssocID="{0AD802B2-6644-4F6A-9D55-005C986A6E64}" presName="parentText" presStyleLbl="node1" presStyleIdx="2" presStyleCnt="3">
        <dgm:presLayoutVars>
          <dgm:chMax val="0"/>
          <dgm:bulletEnabled val="1"/>
        </dgm:presLayoutVars>
      </dgm:prSet>
      <dgm:spPr/>
      <dgm:t>
        <a:bodyPr/>
        <a:lstStyle/>
        <a:p>
          <a:endParaRPr lang="en-IN"/>
        </a:p>
      </dgm:t>
    </dgm:pt>
  </dgm:ptLst>
  <dgm:cxnLst>
    <dgm:cxn modelId="{5A0A8866-28CF-4C98-AC0A-B6BE91FB39DD}" srcId="{50853CF7-D073-48F1-AF53-7E10E4DF3A3A}" destId="{C43D8D93-E77A-4B72-955C-BFAC9F95B587}" srcOrd="0" destOrd="0" parTransId="{FDB09FA0-6D1F-4AF9-9B32-95868DBB5196}" sibTransId="{C7FC2E6C-FFCC-425C-9B90-13C6DF440EDB}"/>
    <dgm:cxn modelId="{A2F55D3E-18C7-4C72-8239-AF7D9A4CFA47}" type="presOf" srcId="{50853CF7-D073-48F1-AF53-7E10E4DF3A3A}" destId="{D6656A3B-A5DD-44F1-8A8D-C847F862F957}" srcOrd="0" destOrd="0" presId="urn:microsoft.com/office/officeart/2005/8/layout/vList2"/>
    <dgm:cxn modelId="{CBE00ACF-B1F0-456D-ADDE-ADC7FB60298E}" type="presOf" srcId="{C43D8D93-E77A-4B72-955C-BFAC9F95B587}" destId="{2D69BCA7-074E-4C44-A58D-F7F51DE6EA92}" srcOrd="0" destOrd="0" presId="urn:microsoft.com/office/officeart/2005/8/layout/vList2"/>
    <dgm:cxn modelId="{321FF734-65DB-4DC5-8FAA-8BD7A298A495}" srcId="{50853CF7-D073-48F1-AF53-7E10E4DF3A3A}" destId="{26E08F1F-34D0-43B0-B7B7-F425A41296FD}" srcOrd="1" destOrd="0" parTransId="{4F68B0A7-9C58-4CA5-AF29-F784F0802210}" sibTransId="{D874A512-7CF4-4A13-ADDC-0F4319CBDD4C}"/>
    <dgm:cxn modelId="{78B8B278-7F20-4CFA-8951-D154EB3631F3}" srcId="{50853CF7-D073-48F1-AF53-7E10E4DF3A3A}" destId="{0AD802B2-6644-4F6A-9D55-005C986A6E64}" srcOrd="2" destOrd="0" parTransId="{AC48FC21-2348-4FAD-AEE8-C3F6F5E4AED4}" sibTransId="{DDD419D6-0442-44B6-B6BA-D2C82E170836}"/>
    <dgm:cxn modelId="{14878827-F33A-40F0-8408-FD8EFBA86E66}" type="presOf" srcId="{0AD802B2-6644-4F6A-9D55-005C986A6E64}" destId="{E8CCD1C6-0217-4633-9505-F14DD7482911}" srcOrd="0" destOrd="0" presId="urn:microsoft.com/office/officeart/2005/8/layout/vList2"/>
    <dgm:cxn modelId="{A204B452-EE4A-43B4-8E2E-CE3CAD1E5C76}" type="presOf" srcId="{26E08F1F-34D0-43B0-B7B7-F425A41296FD}" destId="{FC382FFA-CD66-4E0E-8973-A40C9653C04C}" srcOrd="0" destOrd="0" presId="urn:microsoft.com/office/officeart/2005/8/layout/vList2"/>
    <dgm:cxn modelId="{06D815F7-90AD-4C67-87AF-88905BC4BF94}" type="presParOf" srcId="{D6656A3B-A5DD-44F1-8A8D-C847F862F957}" destId="{2D69BCA7-074E-4C44-A58D-F7F51DE6EA92}" srcOrd="0" destOrd="0" presId="urn:microsoft.com/office/officeart/2005/8/layout/vList2"/>
    <dgm:cxn modelId="{4909D045-4A1C-4895-9BA2-03DF202EFCEC}" type="presParOf" srcId="{D6656A3B-A5DD-44F1-8A8D-C847F862F957}" destId="{BB4CD346-4593-4FF0-AFAB-124663C3E52B}" srcOrd="1" destOrd="0" presId="urn:microsoft.com/office/officeart/2005/8/layout/vList2"/>
    <dgm:cxn modelId="{30206BEF-8136-442A-B1C5-47CD6C773826}" type="presParOf" srcId="{D6656A3B-A5DD-44F1-8A8D-C847F862F957}" destId="{FC382FFA-CD66-4E0E-8973-A40C9653C04C}" srcOrd="2" destOrd="0" presId="urn:microsoft.com/office/officeart/2005/8/layout/vList2"/>
    <dgm:cxn modelId="{4A2933CB-3B56-48DC-8EB2-D359542188A7}" type="presParOf" srcId="{D6656A3B-A5DD-44F1-8A8D-C847F862F957}" destId="{CA31CCE7-4737-4E3C-A98F-EBDCBFB40A6E}" srcOrd="3" destOrd="0" presId="urn:microsoft.com/office/officeart/2005/8/layout/vList2"/>
    <dgm:cxn modelId="{2352F617-5E91-4E7B-9931-287BB7BD54CA}" type="presParOf" srcId="{D6656A3B-A5DD-44F1-8A8D-C847F862F957}" destId="{E8CCD1C6-0217-4633-9505-F14DD748291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B66A62-8DB9-44B5-BDB0-D82AECB14F00}" type="doc">
      <dgm:prSet loTypeId="urn:microsoft.com/office/officeart/2005/8/layout/vList2" loCatId="list" qsTypeId="urn:microsoft.com/office/officeart/2005/8/quickstyle/simple3" qsCatId="simple" csTypeId="urn:microsoft.com/office/officeart/2005/8/colors/accent0_3" csCatId="mainScheme"/>
      <dgm:spPr/>
      <dgm:t>
        <a:bodyPr/>
        <a:lstStyle/>
        <a:p>
          <a:endParaRPr lang="en-IN"/>
        </a:p>
      </dgm:t>
    </dgm:pt>
    <dgm:pt modelId="{BAF5C0DE-C156-430F-8BFC-5DDA76B3F27C}">
      <dgm:prSet/>
      <dgm:spPr/>
      <dgm:t>
        <a:bodyPr/>
        <a:lstStyle/>
        <a:p>
          <a:pPr rtl="0"/>
          <a:r>
            <a:rPr lang="en-US" smtClean="0"/>
            <a:t>Universal Description, Discovery and Integration</a:t>
          </a:r>
          <a:endParaRPr lang="en-IN"/>
        </a:p>
      </dgm:t>
    </dgm:pt>
    <dgm:pt modelId="{ADC0E0EB-DB4F-438B-84A4-CD5168AB10DD}" type="parTrans" cxnId="{A146E398-509C-47C9-912B-9FC0C3B3849D}">
      <dgm:prSet/>
      <dgm:spPr/>
      <dgm:t>
        <a:bodyPr/>
        <a:lstStyle/>
        <a:p>
          <a:endParaRPr lang="en-IN"/>
        </a:p>
      </dgm:t>
    </dgm:pt>
    <dgm:pt modelId="{BB33133E-9A2D-4DFC-AF54-E98A9E8DB448}" type="sibTrans" cxnId="{A146E398-509C-47C9-912B-9FC0C3B3849D}">
      <dgm:prSet/>
      <dgm:spPr/>
      <dgm:t>
        <a:bodyPr/>
        <a:lstStyle/>
        <a:p>
          <a:endParaRPr lang="en-IN"/>
        </a:p>
      </dgm:t>
    </dgm:pt>
    <dgm:pt modelId="{18A4D66B-A12C-4C71-920E-D01E725884DD}">
      <dgm:prSet/>
      <dgm:spPr/>
      <dgm:t>
        <a:bodyPr/>
        <a:lstStyle/>
        <a:p>
          <a:pPr rtl="0"/>
          <a:r>
            <a:rPr lang="en-US" smtClean="0"/>
            <a:t>A way for clients to find web services</a:t>
          </a:r>
          <a:endParaRPr lang="en-IN"/>
        </a:p>
      </dgm:t>
    </dgm:pt>
    <dgm:pt modelId="{196F7CAA-683B-4471-A2F7-5ADF45C710D3}" type="parTrans" cxnId="{4E13CA2E-2602-485C-978B-83FA738E8BDB}">
      <dgm:prSet/>
      <dgm:spPr/>
      <dgm:t>
        <a:bodyPr/>
        <a:lstStyle/>
        <a:p>
          <a:endParaRPr lang="en-IN"/>
        </a:p>
      </dgm:t>
    </dgm:pt>
    <dgm:pt modelId="{DAF287E0-09C7-47E9-B8EF-DB5013700A37}" type="sibTrans" cxnId="{4E13CA2E-2602-485C-978B-83FA738E8BDB}">
      <dgm:prSet/>
      <dgm:spPr/>
      <dgm:t>
        <a:bodyPr/>
        <a:lstStyle/>
        <a:p>
          <a:endParaRPr lang="en-IN"/>
        </a:p>
      </dgm:t>
    </dgm:pt>
    <dgm:pt modelId="{F343596F-2606-4924-AF88-7977C3E42E62}">
      <dgm:prSet/>
      <dgm:spPr/>
      <dgm:t>
        <a:bodyPr/>
        <a:lstStyle/>
        <a:p>
          <a:pPr rtl="0"/>
          <a:r>
            <a:rPr lang="en-US" smtClean="0"/>
            <a:t>Not being used very much, yet</a:t>
          </a:r>
          <a:endParaRPr lang="en-IN"/>
        </a:p>
      </dgm:t>
    </dgm:pt>
    <dgm:pt modelId="{D6F53142-F850-446E-ABE0-1388100DD22D}" type="parTrans" cxnId="{91C53DD6-FD6D-4BB6-B4E9-8290CA789AF4}">
      <dgm:prSet/>
      <dgm:spPr/>
      <dgm:t>
        <a:bodyPr/>
        <a:lstStyle/>
        <a:p>
          <a:endParaRPr lang="en-IN"/>
        </a:p>
      </dgm:t>
    </dgm:pt>
    <dgm:pt modelId="{4EE03CFB-79E4-477E-AF42-BDEBFDB8F874}" type="sibTrans" cxnId="{91C53DD6-FD6D-4BB6-B4E9-8290CA789AF4}">
      <dgm:prSet/>
      <dgm:spPr/>
      <dgm:t>
        <a:bodyPr/>
        <a:lstStyle/>
        <a:p>
          <a:endParaRPr lang="en-IN"/>
        </a:p>
      </dgm:t>
    </dgm:pt>
    <dgm:pt modelId="{B5B0B332-8AEF-4A9B-84FA-AE0B1E51407D}" type="pres">
      <dgm:prSet presAssocID="{A5B66A62-8DB9-44B5-BDB0-D82AECB14F00}" presName="linear" presStyleCnt="0">
        <dgm:presLayoutVars>
          <dgm:animLvl val="lvl"/>
          <dgm:resizeHandles val="exact"/>
        </dgm:presLayoutVars>
      </dgm:prSet>
      <dgm:spPr/>
      <dgm:t>
        <a:bodyPr/>
        <a:lstStyle/>
        <a:p>
          <a:endParaRPr lang="en-IN"/>
        </a:p>
      </dgm:t>
    </dgm:pt>
    <dgm:pt modelId="{FB131863-50ED-4C77-B425-D37AF78CA749}" type="pres">
      <dgm:prSet presAssocID="{BAF5C0DE-C156-430F-8BFC-5DDA76B3F27C}" presName="parentText" presStyleLbl="node1" presStyleIdx="0" presStyleCnt="3">
        <dgm:presLayoutVars>
          <dgm:chMax val="0"/>
          <dgm:bulletEnabled val="1"/>
        </dgm:presLayoutVars>
      </dgm:prSet>
      <dgm:spPr/>
      <dgm:t>
        <a:bodyPr/>
        <a:lstStyle/>
        <a:p>
          <a:endParaRPr lang="en-IN"/>
        </a:p>
      </dgm:t>
    </dgm:pt>
    <dgm:pt modelId="{F2522B82-866B-4576-835D-13E14AE5A5E9}" type="pres">
      <dgm:prSet presAssocID="{BB33133E-9A2D-4DFC-AF54-E98A9E8DB448}" presName="spacer" presStyleCnt="0"/>
      <dgm:spPr/>
    </dgm:pt>
    <dgm:pt modelId="{81FFDF6C-0329-4BA7-A781-064C9B351F8E}" type="pres">
      <dgm:prSet presAssocID="{18A4D66B-A12C-4C71-920E-D01E725884DD}" presName="parentText" presStyleLbl="node1" presStyleIdx="1" presStyleCnt="3">
        <dgm:presLayoutVars>
          <dgm:chMax val="0"/>
          <dgm:bulletEnabled val="1"/>
        </dgm:presLayoutVars>
      </dgm:prSet>
      <dgm:spPr/>
      <dgm:t>
        <a:bodyPr/>
        <a:lstStyle/>
        <a:p>
          <a:endParaRPr lang="en-IN"/>
        </a:p>
      </dgm:t>
    </dgm:pt>
    <dgm:pt modelId="{4C016437-86A8-469F-B22B-CCEFF1009B65}" type="pres">
      <dgm:prSet presAssocID="{DAF287E0-09C7-47E9-B8EF-DB5013700A37}" presName="spacer" presStyleCnt="0"/>
      <dgm:spPr/>
    </dgm:pt>
    <dgm:pt modelId="{E9B69EDA-908E-4202-8DF5-428AC9A6EB0A}" type="pres">
      <dgm:prSet presAssocID="{F343596F-2606-4924-AF88-7977C3E42E62}" presName="parentText" presStyleLbl="node1" presStyleIdx="2" presStyleCnt="3">
        <dgm:presLayoutVars>
          <dgm:chMax val="0"/>
          <dgm:bulletEnabled val="1"/>
        </dgm:presLayoutVars>
      </dgm:prSet>
      <dgm:spPr/>
      <dgm:t>
        <a:bodyPr/>
        <a:lstStyle/>
        <a:p>
          <a:endParaRPr lang="en-IN"/>
        </a:p>
      </dgm:t>
    </dgm:pt>
  </dgm:ptLst>
  <dgm:cxnLst>
    <dgm:cxn modelId="{16E55B20-DFA8-44B0-B479-3FBCDEC8D85B}" type="presOf" srcId="{A5B66A62-8DB9-44B5-BDB0-D82AECB14F00}" destId="{B5B0B332-8AEF-4A9B-84FA-AE0B1E51407D}" srcOrd="0" destOrd="0" presId="urn:microsoft.com/office/officeart/2005/8/layout/vList2"/>
    <dgm:cxn modelId="{3879BA47-2489-41E9-94C0-CBDB9B516A58}" type="presOf" srcId="{18A4D66B-A12C-4C71-920E-D01E725884DD}" destId="{81FFDF6C-0329-4BA7-A781-064C9B351F8E}" srcOrd="0" destOrd="0" presId="urn:microsoft.com/office/officeart/2005/8/layout/vList2"/>
    <dgm:cxn modelId="{A146E398-509C-47C9-912B-9FC0C3B3849D}" srcId="{A5B66A62-8DB9-44B5-BDB0-D82AECB14F00}" destId="{BAF5C0DE-C156-430F-8BFC-5DDA76B3F27C}" srcOrd="0" destOrd="0" parTransId="{ADC0E0EB-DB4F-438B-84A4-CD5168AB10DD}" sibTransId="{BB33133E-9A2D-4DFC-AF54-E98A9E8DB448}"/>
    <dgm:cxn modelId="{91C53DD6-FD6D-4BB6-B4E9-8290CA789AF4}" srcId="{A5B66A62-8DB9-44B5-BDB0-D82AECB14F00}" destId="{F343596F-2606-4924-AF88-7977C3E42E62}" srcOrd="2" destOrd="0" parTransId="{D6F53142-F850-446E-ABE0-1388100DD22D}" sibTransId="{4EE03CFB-79E4-477E-AF42-BDEBFDB8F874}"/>
    <dgm:cxn modelId="{F3BE9523-5829-468D-8909-7ECA4A618EF5}" type="presOf" srcId="{F343596F-2606-4924-AF88-7977C3E42E62}" destId="{E9B69EDA-908E-4202-8DF5-428AC9A6EB0A}" srcOrd="0" destOrd="0" presId="urn:microsoft.com/office/officeart/2005/8/layout/vList2"/>
    <dgm:cxn modelId="{53001D14-8840-42EF-B833-7663133E9806}" type="presOf" srcId="{BAF5C0DE-C156-430F-8BFC-5DDA76B3F27C}" destId="{FB131863-50ED-4C77-B425-D37AF78CA749}" srcOrd="0" destOrd="0" presId="urn:microsoft.com/office/officeart/2005/8/layout/vList2"/>
    <dgm:cxn modelId="{4E13CA2E-2602-485C-978B-83FA738E8BDB}" srcId="{A5B66A62-8DB9-44B5-BDB0-D82AECB14F00}" destId="{18A4D66B-A12C-4C71-920E-D01E725884DD}" srcOrd="1" destOrd="0" parTransId="{196F7CAA-683B-4471-A2F7-5ADF45C710D3}" sibTransId="{DAF287E0-09C7-47E9-B8EF-DB5013700A37}"/>
    <dgm:cxn modelId="{AD70ABF0-6D3C-492A-A960-3E00B31A9A1D}" type="presParOf" srcId="{B5B0B332-8AEF-4A9B-84FA-AE0B1E51407D}" destId="{FB131863-50ED-4C77-B425-D37AF78CA749}" srcOrd="0" destOrd="0" presId="urn:microsoft.com/office/officeart/2005/8/layout/vList2"/>
    <dgm:cxn modelId="{B6DB19F2-BECA-4494-84E9-B7D2437B36AF}" type="presParOf" srcId="{B5B0B332-8AEF-4A9B-84FA-AE0B1E51407D}" destId="{F2522B82-866B-4576-835D-13E14AE5A5E9}" srcOrd="1" destOrd="0" presId="urn:microsoft.com/office/officeart/2005/8/layout/vList2"/>
    <dgm:cxn modelId="{4D6B2A30-FEB5-4BCE-A227-58CD900BA0C4}" type="presParOf" srcId="{B5B0B332-8AEF-4A9B-84FA-AE0B1E51407D}" destId="{81FFDF6C-0329-4BA7-A781-064C9B351F8E}" srcOrd="2" destOrd="0" presId="urn:microsoft.com/office/officeart/2005/8/layout/vList2"/>
    <dgm:cxn modelId="{55B8A0F1-B50A-4B46-8F88-521C7F1F711E}" type="presParOf" srcId="{B5B0B332-8AEF-4A9B-84FA-AE0B1E51407D}" destId="{4C016437-86A8-469F-B22B-CCEFF1009B65}" srcOrd="3" destOrd="0" presId="urn:microsoft.com/office/officeart/2005/8/layout/vList2"/>
    <dgm:cxn modelId="{35B7B865-1C6F-40B9-ABC5-B92E01E90687}" type="presParOf" srcId="{B5B0B332-8AEF-4A9B-84FA-AE0B1E51407D}" destId="{E9B69EDA-908E-4202-8DF5-428AC9A6EB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649B0-C13B-438C-B297-88628164BB68}">
      <dsp:nvSpPr>
        <dsp:cNvPr id="0" name=""/>
        <dsp:cNvSpPr/>
      </dsp:nvSpPr>
      <dsp:spPr>
        <a:xfrm>
          <a:off x="0" y="3424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Remote Objects</a:t>
          </a:r>
          <a:endParaRPr lang="en-GB" altLang="en-US" sz="3400" kern="1200" dirty="0"/>
        </a:p>
      </dsp:txBody>
      <dsp:txXfrm>
        <a:off x="37867" y="72107"/>
        <a:ext cx="10389066" cy="699976"/>
      </dsp:txXfrm>
    </dsp:sp>
    <dsp:sp modelId="{7813A8D8-E413-4485-82EE-4B07ADF41DA0}">
      <dsp:nvSpPr>
        <dsp:cNvPr id="0" name=""/>
        <dsp:cNvSpPr/>
      </dsp:nvSpPr>
      <dsp:spPr>
        <a:xfrm>
          <a:off x="0" y="90787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What is SOAP</a:t>
          </a:r>
        </a:p>
      </dsp:txBody>
      <dsp:txXfrm>
        <a:off x="37867" y="945737"/>
        <a:ext cx="10389066" cy="699976"/>
      </dsp:txXfrm>
    </dsp:sp>
    <dsp:sp modelId="{5F169AF9-DDB5-4F2F-A531-5BC5EB26487F}">
      <dsp:nvSpPr>
        <dsp:cNvPr id="0" name=""/>
        <dsp:cNvSpPr/>
      </dsp:nvSpPr>
      <dsp:spPr>
        <a:xfrm>
          <a:off x="0" y="178150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GB" altLang="en-US" sz="3400" kern="1200" dirty="0" smtClean="0"/>
            <a:t>Snarky Questions</a:t>
          </a:r>
          <a:r>
            <a:rPr lang="en-IN" sz="3400" kern="1200" dirty="0" smtClean="0"/>
            <a:t> </a:t>
          </a:r>
          <a:endParaRPr lang="en-IN" sz="3400" kern="1200" dirty="0"/>
        </a:p>
      </dsp:txBody>
      <dsp:txXfrm>
        <a:off x="37867" y="1819367"/>
        <a:ext cx="10389066" cy="699976"/>
      </dsp:txXfrm>
    </dsp:sp>
    <dsp:sp modelId="{37C4A1D6-61DD-4DB2-ABEA-E576A46F04E1}">
      <dsp:nvSpPr>
        <dsp:cNvPr id="0" name=""/>
        <dsp:cNvSpPr/>
      </dsp:nvSpPr>
      <dsp:spPr>
        <a:xfrm>
          <a:off x="0" y="265513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What is REST</a:t>
          </a:r>
          <a:endParaRPr lang="en-GB" altLang="en-US" sz="3400" kern="1200" dirty="0"/>
        </a:p>
      </dsp:txBody>
      <dsp:txXfrm>
        <a:off x="37867" y="2692997"/>
        <a:ext cx="10389066" cy="699976"/>
      </dsp:txXfrm>
    </dsp:sp>
    <dsp:sp modelId="{721CA7C1-8767-444D-BCC3-A417C6DF7D30}">
      <dsp:nvSpPr>
        <dsp:cNvPr id="0" name=""/>
        <dsp:cNvSpPr/>
      </dsp:nvSpPr>
      <dsp:spPr>
        <a:xfrm>
          <a:off x="0" y="352876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GB" altLang="en-US" sz="3400" kern="1200" smtClean="0"/>
            <a:t>Snarky Questions</a:t>
          </a:r>
          <a:r>
            <a:rPr lang="en-IN" sz="3400" kern="1200" smtClean="0"/>
            <a:t> </a:t>
          </a:r>
          <a:endParaRPr lang="en-IN" sz="3400" kern="1200" dirty="0"/>
        </a:p>
      </dsp:txBody>
      <dsp:txXfrm>
        <a:off x="37867" y="3566627"/>
        <a:ext cx="10389066" cy="699976"/>
      </dsp:txXfrm>
    </dsp:sp>
    <dsp:sp modelId="{C655B498-BAC3-4239-B45D-4D591D2244E9}">
      <dsp:nvSpPr>
        <dsp:cNvPr id="0" name=""/>
        <dsp:cNvSpPr/>
      </dsp:nvSpPr>
      <dsp:spPr>
        <a:xfrm>
          <a:off x="0" y="440239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smtClean="0"/>
            <a:t>The killer argument</a:t>
          </a:r>
          <a:endParaRPr lang="en-IN" sz="3400" kern="1200"/>
        </a:p>
      </dsp:txBody>
      <dsp:txXfrm>
        <a:off x="37867" y="4440257"/>
        <a:ext cx="10389066" cy="699976"/>
      </dsp:txXfrm>
    </dsp:sp>
    <dsp:sp modelId="{F5B561D9-F67C-4B0C-99E7-B5433D2B13BE}">
      <dsp:nvSpPr>
        <dsp:cNvPr id="0" name=""/>
        <dsp:cNvSpPr/>
      </dsp:nvSpPr>
      <dsp:spPr>
        <a:xfrm>
          <a:off x="0" y="527602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GB" altLang="en-US" sz="3400" kern="1200" dirty="0" smtClean="0"/>
            <a:t>N-Tier Web Architecture</a:t>
          </a:r>
          <a:endParaRPr lang="en-GB" altLang="en-US" sz="3400" kern="1200" dirty="0"/>
        </a:p>
      </dsp:txBody>
      <dsp:txXfrm>
        <a:off x="37867" y="5313887"/>
        <a:ext cx="10389066" cy="699976"/>
      </dsp:txXfrm>
    </dsp:sp>
    <dsp:sp modelId="{F569AEDB-BEB9-4ECD-BADC-6606781E20CB}">
      <dsp:nvSpPr>
        <dsp:cNvPr id="0" name=""/>
        <dsp:cNvSpPr/>
      </dsp:nvSpPr>
      <dsp:spPr>
        <a:xfrm>
          <a:off x="0" y="6149650"/>
          <a:ext cx="10464800" cy="77571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GB" altLang="en-US" sz="3400" kern="1200" smtClean="0"/>
            <a:t>Snarky Questions</a:t>
          </a:r>
          <a:r>
            <a:rPr lang="en-IN" sz="3400" kern="1200" smtClean="0"/>
            <a:t> </a:t>
          </a:r>
          <a:endParaRPr lang="en-IN" sz="3400" kern="1200" dirty="0"/>
        </a:p>
      </dsp:txBody>
      <dsp:txXfrm>
        <a:off x="37867" y="6187517"/>
        <a:ext cx="10389066" cy="6999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230D8-DF7D-408B-82FD-3821EE1D10F5}">
      <dsp:nvSpPr>
        <dsp:cNvPr id="0" name=""/>
        <dsp:cNvSpPr/>
      </dsp:nvSpPr>
      <dsp:spPr>
        <a:xfrm rot="16200000">
          <a:off x="434"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t" anchorCtr="0">
          <a:noAutofit/>
        </a:bodyPr>
        <a:lstStyle/>
        <a:p>
          <a:pPr lvl="0" algn="l" defTabSz="1066800" rtl="0">
            <a:lnSpc>
              <a:spcPct val="90000"/>
            </a:lnSpc>
            <a:spcBef>
              <a:spcPct val="0"/>
            </a:spcBef>
            <a:spcAft>
              <a:spcPct val="35000"/>
            </a:spcAft>
          </a:pPr>
          <a:r>
            <a:rPr lang="en-US" sz="2400" kern="1200" smtClean="0"/>
            <a:t>For defining the interfaces for a web service</a:t>
          </a:r>
          <a:endParaRPr lang="en-IN" sz="2400" kern="1200"/>
        </a:p>
        <a:p>
          <a:pPr marL="171450" lvl="1" indent="-171450" algn="l" defTabSz="844550" rtl="0">
            <a:lnSpc>
              <a:spcPct val="90000"/>
            </a:lnSpc>
            <a:spcBef>
              <a:spcPct val="0"/>
            </a:spcBef>
            <a:spcAft>
              <a:spcPct val="15000"/>
            </a:spcAft>
            <a:buChar char="••"/>
          </a:pPr>
          <a:r>
            <a:rPr lang="en-US" sz="1900" kern="1200" smtClean="0"/>
            <a:t>Names of methods</a:t>
          </a:r>
          <a:endParaRPr lang="en-IN" sz="1900" kern="1200"/>
        </a:p>
        <a:p>
          <a:pPr marL="171450" lvl="1" indent="-171450" algn="l" defTabSz="844550" rtl="0">
            <a:lnSpc>
              <a:spcPct val="90000"/>
            </a:lnSpc>
            <a:spcBef>
              <a:spcPct val="0"/>
            </a:spcBef>
            <a:spcAft>
              <a:spcPct val="15000"/>
            </a:spcAft>
            <a:buChar char="••"/>
          </a:pPr>
          <a:r>
            <a:rPr lang="en-US" sz="1900" kern="1200" dirty="0" smtClean="0"/>
            <a:t>Types and order of parameters</a:t>
          </a:r>
          <a:endParaRPr lang="en-IN" sz="1900" kern="1200" dirty="0"/>
        </a:p>
        <a:p>
          <a:pPr marL="171450" lvl="1" indent="-171450" algn="l" defTabSz="844550" rtl="0">
            <a:lnSpc>
              <a:spcPct val="90000"/>
            </a:lnSpc>
            <a:spcBef>
              <a:spcPct val="0"/>
            </a:spcBef>
            <a:spcAft>
              <a:spcPct val="15000"/>
            </a:spcAft>
            <a:buChar char="••"/>
          </a:pPr>
          <a:r>
            <a:rPr lang="en-US" sz="1900" kern="1200" smtClean="0"/>
            <a:t>Types of return values</a:t>
          </a:r>
          <a:endParaRPr lang="en-IN" sz="1900" kern="1200"/>
        </a:p>
        <a:p>
          <a:pPr marL="171450" lvl="1" indent="-171450" algn="l" defTabSz="844550" rtl="0">
            <a:lnSpc>
              <a:spcPct val="90000"/>
            </a:lnSpc>
            <a:spcBef>
              <a:spcPct val="0"/>
            </a:spcBef>
            <a:spcAft>
              <a:spcPct val="15000"/>
            </a:spcAft>
            <a:buChar char="••"/>
          </a:pPr>
          <a:r>
            <a:rPr lang="en-US" sz="1900" kern="1200" smtClean="0"/>
            <a:t>URL of service</a:t>
          </a:r>
          <a:endParaRPr lang="en-IN" sz="1900" kern="1200"/>
        </a:p>
      </dsp:txBody>
      <dsp:txXfrm rot="5400000">
        <a:off x="872288" y="2234294"/>
        <a:ext cx="4110167" cy="2491011"/>
      </dsp:txXfrm>
    </dsp:sp>
    <dsp:sp modelId="{7F13AF95-2168-46B1-8E1D-5A5EDDB2410B}">
      <dsp:nvSpPr>
        <dsp:cNvPr id="0" name=""/>
        <dsp:cNvSpPr/>
      </dsp:nvSpPr>
      <dsp:spPr>
        <a:xfrm rot="5400000">
          <a:off x="5482343"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0688" tIns="170688" rIns="170688" bIns="170688" numCol="1" spcCol="1270" anchor="t" anchorCtr="0">
          <a:noAutofit/>
        </a:bodyPr>
        <a:lstStyle/>
        <a:p>
          <a:pPr lvl="0" algn="l" defTabSz="1066800" rtl="0">
            <a:lnSpc>
              <a:spcPct val="90000"/>
            </a:lnSpc>
            <a:spcBef>
              <a:spcPct val="0"/>
            </a:spcBef>
            <a:spcAft>
              <a:spcPct val="35000"/>
            </a:spcAft>
          </a:pPr>
          <a:r>
            <a:rPr lang="en-US" sz="2400" kern="1200" smtClean="0"/>
            <a:t>Writing WSDL</a:t>
          </a:r>
          <a:endParaRPr lang="en-IN" sz="2400" kern="1200"/>
        </a:p>
        <a:p>
          <a:pPr marL="171450" lvl="1" indent="-171450" algn="l" defTabSz="844550" rtl="0">
            <a:lnSpc>
              <a:spcPct val="90000"/>
            </a:lnSpc>
            <a:spcBef>
              <a:spcPct val="0"/>
            </a:spcBef>
            <a:spcAft>
              <a:spcPct val="15000"/>
            </a:spcAft>
            <a:buChar char="••"/>
          </a:pPr>
          <a:r>
            <a:rPr lang="en-US" sz="1900" kern="1200" smtClean="0"/>
            <a:t>Do it once, when service is defined</a:t>
          </a:r>
          <a:endParaRPr lang="en-IN" sz="1900" kern="1200"/>
        </a:p>
        <a:p>
          <a:pPr marL="171450" lvl="1" indent="-171450" algn="l" defTabSz="844550" rtl="0">
            <a:lnSpc>
              <a:spcPct val="90000"/>
            </a:lnSpc>
            <a:spcBef>
              <a:spcPct val="0"/>
            </a:spcBef>
            <a:spcAft>
              <a:spcPct val="15000"/>
            </a:spcAft>
            <a:buChar char="••"/>
          </a:pPr>
          <a:r>
            <a:rPr lang="en-US" sz="1900" kern="1200" smtClean="0"/>
            <a:t>Annoying and error-prone to do by hand</a:t>
          </a:r>
          <a:endParaRPr lang="en-IN" sz="1900" kern="1200"/>
        </a:p>
        <a:p>
          <a:pPr marL="171450" lvl="1" indent="-171450" algn="l" defTabSz="844550" rtl="0">
            <a:lnSpc>
              <a:spcPct val="90000"/>
            </a:lnSpc>
            <a:spcBef>
              <a:spcPct val="0"/>
            </a:spcBef>
            <a:spcAft>
              <a:spcPct val="15000"/>
            </a:spcAft>
            <a:buChar char="••"/>
          </a:pPr>
          <a:r>
            <a:rPr lang="en-US" sz="1900" kern="1200" dirty="0" smtClean="0"/>
            <a:t>Several free generating packages available e.g. Apache Ant Java2wsdl</a:t>
          </a:r>
          <a:endParaRPr lang="en-IN" sz="1900" kern="1200" dirty="0"/>
        </a:p>
      </dsp:txBody>
      <dsp:txXfrm rot="-5400000">
        <a:off x="5482343" y="2234294"/>
        <a:ext cx="4110167" cy="24910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B7C36-A17E-4CF4-A0F6-95747F49373D}">
      <dsp:nvSpPr>
        <dsp:cNvPr id="0" name=""/>
        <dsp:cNvSpPr/>
      </dsp:nvSpPr>
      <dsp:spPr>
        <a:xfrm>
          <a:off x="0" y="65407"/>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Simple Object Access Protocol, works over HTTP</a:t>
          </a:r>
          <a:endParaRPr lang="en-IN" sz="2500" kern="1200" dirty="0"/>
        </a:p>
      </dsp:txBody>
      <dsp:txXfrm>
        <a:off x="80702" y="146109"/>
        <a:ext cx="10303396" cy="1491792"/>
      </dsp:txXfrm>
    </dsp:sp>
    <dsp:sp modelId="{C43504B8-DDCB-44AC-8D53-7403DAD0DF7F}">
      <dsp:nvSpPr>
        <dsp:cNvPr id="0" name=""/>
        <dsp:cNvSpPr/>
      </dsp:nvSpPr>
      <dsp:spPr>
        <a:xfrm>
          <a:off x="0" y="1790603"/>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kern="1200" dirty="0" smtClean="0"/>
            <a:t>Document style : It indicates that the SOAP body contains a XML document which can be validated against pre-defined XML schema document.</a:t>
          </a:r>
          <a:endParaRPr lang="en-IN" sz="2500" kern="1200" dirty="0"/>
        </a:p>
      </dsp:txBody>
      <dsp:txXfrm>
        <a:off x="80702" y="1871305"/>
        <a:ext cx="10303396" cy="1491792"/>
      </dsp:txXfrm>
    </dsp:sp>
    <dsp:sp modelId="{944B05DB-5656-4B5E-AE66-3E80969A41F3}">
      <dsp:nvSpPr>
        <dsp:cNvPr id="0" name=""/>
        <dsp:cNvSpPr/>
      </dsp:nvSpPr>
      <dsp:spPr>
        <a:xfrm>
          <a:off x="0" y="3515800"/>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IN" sz="2500" b="0" i="0" kern="1200" dirty="0" smtClean="0"/>
            <a:t>RPC </a:t>
          </a:r>
          <a:r>
            <a:rPr lang="en-IN" sz="2500" b="0" i="0" kern="1200" smtClean="0"/>
            <a:t>style : It </a:t>
          </a:r>
          <a:r>
            <a:rPr lang="en-IN" sz="2500" kern="1200" dirty="0" smtClean="0"/>
            <a:t>indicates that the SOAP message body contains an XML representation of a method call and uses the names of the method and its parameters to generate XML structures that represent a method’s call stack</a:t>
          </a:r>
          <a:endParaRPr lang="en-IN" sz="2500" b="0" i="0" kern="1200" dirty="0"/>
        </a:p>
      </dsp:txBody>
      <dsp:txXfrm>
        <a:off x="80702" y="3596502"/>
        <a:ext cx="10303396" cy="1491792"/>
      </dsp:txXfrm>
    </dsp:sp>
    <dsp:sp modelId="{106CECF6-CB1D-4BBA-A19F-D62275C81922}">
      <dsp:nvSpPr>
        <dsp:cNvPr id="0" name=""/>
        <dsp:cNvSpPr/>
      </dsp:nvSpPr>
      <dsp:spPr>
        <a:xfrm>
          <a:off x="0" y="5240996"/>
          <a:ext cx="10464800" cy="165319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smtClean="0"/>
            <a:t>Good tools are available e.g. Apache Axis, CXF, Spring WS and Visual Studio .NET etc.</a:t>
          </a:r>
          <a:endParaRPr lang="en-IN" sz="2500" kern="1200" dirty="0"/>
        </a:p>
      </dsp:txBody>
      <dsp:txXfrm>
        <a:off x="80702" y="5321698"/>
        <a:ext cx="10303396" cy="14917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B7C36-A17E-4CF4-A0F6-95747F49373D}">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WSDL</a:t>
          </a:r>
          <a:endParaRPr lang="en-IN" sz="4300" kern="1200" dirty="0"/>
        </a:p>
      </dsp:txBody>
      <dsp:txXfrm>
        <a:off x="79319" y="123647"/>
        <a:ext cx="10306162" cy="1466217"/>
      </dsp:txXfrm>
    </dsp:sp>
    <dsp:sp modelId="{C43504B8-DDCB-44AC-8D53-7403DAD0DF7F}">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UDDI</a:t>
          </a:r>
          <a:endParaRPr lang="en-IN" sz="4300" kern="1200" dirty="0"/>
        </a:p>
      </dsp:txBody>
      <dsp:txXfrm>
        <a:off x="79319" y="1872343"/>
        <a:ext cx="10306162" cy="1466217"/>
      </dsp:txXfrm>
    </dsp:sp>
    <dsp:sp modelId="{944B05DB-5656-4B5E-AE66-3E80969A41F3}">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b="0" i="0" kern="1200" dirty="0" smtClean="0"/>
            <a:t>SOAP Request/Response</a:t>
          </a:r>
          <a:endParaRPr lang="en-IN" sz="4300" b="0" i="0" kern="1200" dirty="0"/>
        </a:p>
      </dsp:txBody>
      <dsp:txXfrm>
        <a:off x="79319" y="3621039"/>
        <a:ext cx="10306162" cy="1466217"/>
      </dsp:txXfrm>
    </dsp:sp>
    <dsp:sp modelId="{106CECF6-CB1D-4BBA-A19F-D62275C81922}">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dirty="0" smtClean="0"/>
            <a:t>Different approach of writing SOAP web services</a:t>
          </a:r>
          <a:endParaRPr lang="en-IN" sz="4300" kern="1200" dirty="0"/>
        </a:p>
      </dsp:txBody>
      <dsp:txXfrm>
        <a:off x="79319" y="5369734"/>
        <a:ext cx="10306162" cy="14662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4F20D-72FC-47C2-9FF5-F39C815B2E33}">
      <dsp:nvSpPr>
        <dsp:cNvPr id="0" name=""/>
        <dsp:cNvSpPr/>
      </dsp:nvSpPr>
      <dsp:spPr>
        <a:xfrm>
          <a:off x="0" y="1768675"/>
          <a:ext cx="10464800" cy="342225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IN" sz="6500" kern="1200" smtClean="0"/>
            <a:t>Informal, Irritable, Sarcastic, Irreverent or Impertinent</a:t>
          </a:r>
          <a:endParaRPr lang="en-IN" sz="6500" kern="1200"/>
        </a:p>
      </dsp:txBody>
      <dsp:txXfrm>
        <a:off x="167060" y="1935735"/>
        <a:ext cx="10130680" cy="30881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F16AD-76D3-4D45-9828-42F2A82CAC4D}">
      <dsp:nvSpPr>
        <dsp:cNvPr id="0" name=""/>
        <dsp:cNvSpPr/>
      </dsp:nvSpPr>
      <dsp:spPr>
        <a:xfrm>
          <a:off x="0" y="62859"/>
          <a:ext cx="10464800" cy="33579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GB" sz="4100" kern="1200" dirty="0" smtClean="0"/>
            <a:t>Would you like something cleaner than SOAP? Something less impenetrable than WSDL? Something less confusingly intertwingled than the various WS-*standards? ... </a:t>
          </a:r>
          <a:endParaRPr lang="en-IN" sz="4100" kern="1200" dirty="0"/>
        </a:p>
      </dsp:txBody>
      <dsp:txXfrm>
        <a:off x="163919" y="226778"/>
        <a:ext cx="10136962" cy="3030062"/>
      </dsp:txXfrm>
    </dsp:sp>
    <dsp:sp modelId="{59C3AA84-D9C3-4E21-A163-7FB316739B28}">
      <dsp:nvSpPr>
        <dsp:cNvPr id="0" name=""/>
        <dsp:cNvSpPr/>
      </dsp:nvSpPr>
      <dsp:spPr>
        <a:xfrm>
          <a:off x="0" y="3538840"/>
          <a:ext cx="10464800" cy="33579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n-GB" altLang="en-US" sz="4100" kern="1200" smtClean="0"/>
            <a:t>It’s all No Problem. It’s all Easy as Pi. REST isn’t some obscure thing that nobody supports; it’s the way the Web already works, just formalized a bit and with some do’s and don’ts. </a:t>
          </a:r>
          <a:endParaRPr lang="en-GB" altLang="en-US" sz="4100" kern="1200" dirty="0"/>
        </a:p>
      </dsp:txBody>
      <dsp:txXfrm>
        <a:off x="163919" y="3702759"/>
        <a:ext cx="10136962" cy="303006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F0D70-D163-4E2F-8A46-419E08A87CDD}">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REpresentational State Transfer</a:t>
          </a:r>
          <a:endParaRPr lang="en-IN" sz="4300" kern="1200"/>
        </a:p>
      </dsp:txBody>
      <dsp:txXfrm>
        <a:off x="79319" y="123647"/>
        <a:ext cx="10306162" cy="1466217"/>
      </dsp:txXfrm>
    </dsp:sp>
    <dsp:sp modelId="{F26BBC24-F6AD-4985-BB4B-3C38A66B4370}">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An architectural style, not a toolkit</a:t>
          </a:r>
          <a:endParaRPr lang="en-IN" sz="4300" kern="1200"/>
        </a:p>
      </dsp:txBody>
      <dsp:txXfrm>
        <a:off x="79319" y="1872343"/>
        <a:ext cx="10306162" cy="1466217"/>
      </dsp:txXfrm>
    </dsp:sp>
    <dsp:sp modelId="{CDAAD6E9-24C3-4DD1-91E6-E67654631A46}">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“We don't need no stinking' toolkits!”</a:t>
          </a:r>
          <a:endParaRPr lang="en-IN" sz="4300" kern="1200"/>
        </a:p>
      </dsp:txBody>
      <dsp:txXfrm>
        <a:off x="79319" y="3621039"/>
        <a:ext cx="10306162" cy="1466217"/>
      </dsp:txXfrm>
    </dsp:sp>
    <dsp:sp modelId="{1E21D4B0-0597-4980-94B5-9D70686116F8}">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A distillation of the way the Web already works</a:t>
          </a:r>
          <a:endParaRPr lang="en-IN" sz="4300" kern="1200"/>
        </a:p>
      </dsp:txBody>
      <dsp:txXfrm>
        <a:off x="79319" y="5369734"/>
        <a:ext cx="10306162" cy="146621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38958-3DBF-47A9-9132-9047742FE75F}">
      <dsp:nvSpPr>
        <dsp:cNvPr id="0" name=""/>
        <dsp:cNvSpPr/>
      </dsp:nvSpPr>
      <dsp:spPr>
        <a:xfrm>
          <a:off x="0" y="4694"/>
          <a:ext cx="10464800" cy="223417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URIs are the equivalent of a noun</a:t>
          </a:r>
          <a:endParaRPr lang="en-IN" sz="4300" kern="1200"/>
        </a:p>
      </dsp:txBody>
      <dsp:txXfrm>
        <a:off x="109063" y="113757"/>
        <a:ext cx="10246674" cy="2016050"/>
      </dsp:txXfrm>
    </dsp:sp>
    <dsp:sp modelId="{ACCD4EBC-100B-4487-9B05-73D0C2A794F9}">
      <dsp:nvSpPr>
        <dsp:cNvPr id="0" name=""/>
        <dsp:cNvSpPr/>
      </dsp:nvSpPr>
      <dsp:spPr>
        <a:xfrm>
          <a:off x="0" y="2362711"/>
          <a:ext cx="10464800" cy="223417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Most words in English are nouns, from </a:t>
          </a:r>
          <a:r>
            <a:rPr lang="en-GB" sz="4300" i="1" kern="1200" smtClean="0"/>
            <a:t>cat</a:t>
          </a:r>
          <a:r>
            <a:rPr lang="en-GB" sz="4300" kern="1200" smtClean="0"/>
            <a:t> to </a:t>
          </a:r>
          <a:r>
            <a:rPr lang="en-GB" sz="4300" i="1" kern="1200" smtClean="0"/>
            <a:t>antidisestablishmentarianism</a:t>
          </a:r>
          <a:endParaRPr lang="en-IN" sz="4300" kern="1200"/>
        </a:p>
      </dsp:txBody>
      <dsp:txXfrm>
        <a:off x="109063" y="2471774"/>
        <a:ext cx="10246674" cy="2016050"/>
      </dsp:txXfrm>
    </dsp:sp>
    <dsp:sp modelId="{DB040F58-8A5F-4A0E-A221-CFD8B3FC3E6F}">
      <dsp:nvSpPr>
        <dsp:cNvPr id="0" name=""/>
        <dsp:cNvSpPr/>
      </dsp:nvSpPr>
      <dsp:spPr>
        <a:xfrm>
          <a:off x="0" y="4720728"/>
          <a:ext cx="10464800" cy="223417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The REST language has trillions of nouns for all the concepts in all the heads and files of all the people in the world</a:t>
          </a:r>
          <a:endParaRPr lang="en-IN" sz="4300" kern="1200"/>
        </a:p>
      </dsp:txBody>
      <dsp:txXfrm>
        <a:off x="109063" y="4829791"/>
        <a:ext cx="10246674" cy="20160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F1AE6-A678-4030-A7CB-704D59E96FC7}">
      <dsp:nvSpPr>
        <dsp:cNvPr id="0" name=""/>
        <dsp:cNvSpPr/>
      </dsp:nvSpPr>
      <dsp:spPr>
        <a:xfrm>
          <a:off x="0" y="2200"/>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Verbs (loosely) describe actions that are applicable to nouns</a:t>
          </a:r>
          <a:endParaRPr lang="en-IN" sz="3500" kern="1200"/>
        </a:p>
      </dsp:txBody>
      <dsp:txXfrm>
        <a:off x="63968" y="66168"/>
        <a:ext cx="10336864" cy="1182464"/>
      </dsp:txXfrm>
    </dsp:sp>
    <dsp:sp modelId="{BAF5DCF0-9284-4B62-BCD2-DC89FA31302F}">
      <dsp:nvSpPr>
        <dsp:cNvPr id="0" name=""/>
        <dsp:cNvSpPr/>
      </dsp:nvSpPr>
      <dsp:spPr>
        <a:xfrm>
          <a:off x="0" y="1413400"/>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Using different verbs for every noun would make widespread communication impossible</a:t>
          </a:r>
          <a:endParaRPr lang="en-IN" sz="3500" kern="1200"/>
        </a:p>
      </dsp:txBody>
      <dsp:txXfrm>
        <a:off x="63968" y="1477368"/>
        <a:ext cx="10336864" cy="1182464"/>
      </dsp:txXfrm>
    </dsp:sp>
    <dsp:sp modelId="{F184CB02-8D7C-485F-8EA0-AE09EEA08EFF}">
      <dsp:nvSpPr>
        <dsp:cNvPr id="0" name=""/>
        <dsp:cNvSpPr/>
      </dsp:nvSpPr>
      <dsp:spPr>
        <a:xfrm>
          <a:off x="0" y="2824600"/>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In programming we call this “polymorphism”</a:t>
          </a:r>
          <a:endParaRPr lang="en-IN" sz="3500" kern="1200"/>
        </a:p>
      </dsp:txBody>
      <dsp:txXfrm>
        <a:off x="63968" y="2888568"/>
        <a:ext cx="10336864" cy="1182464"/>
      </dsp:txXfrm>
    </dsp:sp>
    <dsp:sp modelId="{B515B2ED-0AA6-4C74-8D9A-B73146956789}">
      <dsp:nvSpPr>
        <dsp:cNvPr id="0" name=""/>
        <dsp:cNvSpPr/>
      </dsp:nvSpPr>
      <dsp:spPr>
        <a:xfrm>
          <a:off x="0" y="4235799"/>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Some verbs only apply to a few nouns</a:t>
          </a:r>
          <a:endParaRPr lang="en-IN" sz="3500" kern="1200"/>
        </a:p>
      </dsp:txBody>
      <dsp:txXfrm>
        <a:off x="63968" y="4299767"/>
        <a:ext cx="10336864" cy="1182464"/>
      </dsp:txXfrm>
    </dsp:sp>
    <dsp:sp modelId="{FD0F16A9-6AE4-41BE-B574-A44573AC5459}">
      <dsp:nvSpPr>
        <dsp:cNvPr id="0" name=""/>
        <dsp:cNvSpPr/>
      </dsp:nvSpPr>
      <dsp:spPr>
        <a:xfrm>
          <a:off x="0" y="5646999"/>
          <a:ext cx="10464800" cy="131040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GB" sz="3500" kern="1200" smtClean="0"/>
            <a:t>In REST we use </a:t>
          </a:r>
          <a:r>
            <a:rPr lang="en-GB" sz="3500" i="1" kern="1200" smtClean="0"/>
            <a:t>universal</a:t>
          </a:r>
          <a:r>
            <a:rPr lang="en-GB" sz="3500" kern="1200" smtClean="0"/>
            <a:t> verbs only</a:t>
          </a:r>
          <a:endParaRPr lang="en-IN" sz="3500" kern="1200"/>
        </a:p>
      </dsp:txBody>
      <dsp:txXfrm>
        <a:off x="63968" y="5710967"/>
        <a:ext cx="10336864" cy="11824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9EC687-98A5-4E18-8566-8E74B3BA42BE}">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GET to retrieve information</a:t>
          </a:r>
          <a:endParaRPr lang="en-IN" sz="4300" kern="1200"/>
        </a:p>
      </dsp:txBody>
      <dsp:txXfrm>
        <a:off x="79319" y="123647"/>
        <a:ext cx="10306162" cy="1466217"/>
      </dsp:txXfrm>
    </dsp:sp>
    <dsp:sp modelId="{7CB7BFAF-111C-42F8-8283-D36E3DD756DB}">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POST to add new information, showing its relation to old information</a:t>
          </a:r>
          <a:endParaRPr lang="en-IN" sz="4300" kern="1200"/>
        </a:p>
      </dsp:txBody>
      <dsp:txXfrm>
        <a:off x="79319" y="1872343"/>
        <a:ext cx="10306162" cy="1466217"/>
      </dsp:txXfrm>
    </dsp:sp>
    <dsp:sp modelId="{985A1527-137C-4695-B65B-EBF10708BC60}">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PUT to update information</a:t>
          </a:r>
          <a:endParaRPr lang="en-IN" sz="4300" kern="1200"/>
        </a:p>
      </dsp:txBody>
      <dsp:txXfrm>
        <a:off x="79319" y="3621039"/>
        <a:ext cx="10306162" cy="1466217"/>
      </dsp:txXfrm>
    </dsp:sp>
    <dsp:sp modelId="{BFF80BC5-70C2-4C6B-A1B0-A8E375FFA819}">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DELETE to discard information</a:t>
          </a:r>
          <a:endParaRPr lang="en-IN" sz="4300" kern="1200"/>
        </a:p>
      </dsp:txBody>
      <dsp:txXfrm>
        <a:off x="79319" y="5369734"/>
        <a:ext cx="10306162" cy="146621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9C3FC-0F84-4F79-BDA9-EAA06FF71302}">
      <dsp:nvSpPr>
        <dsp:cNvPr id="0" name=""/>
        <dsp:cNvSpPr/>
      </dsp:nvSpPr>
      <dsp:spPr>
        <a:xfrm>
          <a:off x="0" y="34979"/>
          <a:ext cx="10464800" cy="221590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Resources are first-class objects</a:t>
          </a:r>
          <a:endParaRPr lang="en-IN" sz="4200" kern="1200"/>
        </a:p>
      </dsp:txBody>
      <dsp:txXfrm>
        <a:off x="108172" y="143151"/>
        <a:ext cx="10248456" cy="1999562"/>
      </dsp:txXfrm>
    </dsp:sp>
    <dsp:sp modelId="{466F340D-8F38-4CFA-9EE3-4797FDE74EDD}">
      <dsp:nvSpPr>
        <dsp:cNvPr id="0" name=""/>
        <dsp:cNvSpPr/>
      </dsp:nvSpPr>
      <dsp:spPr>
        <a:xfrm>
          <a:off x="0" y="2371846"/>
          <a:ext cx="10464800" cy="221590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Indeed, “object” is a subtype of “resource”</a:t>
          </a:r>
          <a:endParaRPr lang="en-IN" sz="4200" kern="1200"/>
        </a:p>
      </dsp:txBody>
      <dsp:txXfrm>
        <a:off x="108172" y="2480018"/>
        <a:ext cx="10248456" cy="1999562"/>
      </dsp:txXfrm>
    </dsp:sp>
    <dsp:sp modelId="{D2B9E661-D3F0-4CC3-A6F3-306FEABA8C43}">
      <dsp:nvSpPr>
        <dsp:cNvPr id="0" name=""/>
        <dsp:cNvSpPr/>
      </dsp:nvSpPr>
      <dsp:spPr>
        <a:xfrm>
          <a:off x="0" y="4708713"/>
          <a:ext cx="10464800" cy="2215906"/>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Resources are retrieved not as character strings or BLOBs but as complete representations</a:t>
          </a:r>
          <a:endParaRPr lang="en-IN" sz="4200" kern="1200"/>
        </a:p>
      </dsp:txBody>
      <dsp:txXfrm>
        <a:off x="108172" y="4816885"/>
        <a:ext cx="10248456" cy="1999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E1C9F-FE25-463A-B860-2720BFC5EE18}">
      <dsp:nvSpPr>
        <dsp:cNvPr id="0" name=""/>
        <dsp:cNvSpPr/>
      </dsp:nvSpPr>
      <dsp:spPr>
        <a:xfrm>
          <a:off x="0" y="25261"/>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GB" sz="5800" kern="1200" smtClean="0"/>
            <a:t>Talk is cheap!</a:t>
          </a:r>
          <a:endParaRPr lang="en-IN" sz="5800" kern="1200"/>
        </a:p>
      </dsp:txBody>
      <dsp:txXfrm>
        <a:off x="106988" y="132249"/>
        <a:ext cx="10250824" cy="1977689"/>
      </dsp:txXfrm>
    </dsp:sp>
    <dsp:sp modelId="{F82FAE05-C9A6-4B78-A40E-82017E19F422}">
      <dsp:nvSpPr>
        <dsp:cNvPr id="0" name=""/>
        <dsp:cNvSpPr/>
      </dsp:nvSpPr>
      <dsp:spPr>
        <a:xfrm>
          <a:off x="0" y="2383967"/>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GB" sz="5800" kern="1200" smtClean="0"/>
            <a:t>Friction always yields something!</a:t>
          </a:r>
          <a:endParaRPr lang="en-IN" sz="5800" kern="1200"/>
        </a:p>
      </dsp:txBody>
      <dsp:txXfrm>
        <a:off x="106988" y="2490955"/>
        <a:ext cx="10250824" cy="1977689"/>
      </dsp:txXfrm>
    </dsp:sp>
    <dsp:sp modelId="{D4CDEF9C-5B9F-42F4-8BF6-343A8B14E91E}">
      <dsp:nvSpPr>
        <dsp:cNvPr id="0" name=""/>
        <dsp:cNvSpPr/>
      </dsp:nvSpPr>
      <dsp:spPr>
        <a:xfrm>
          <a:off x="0" y="4742672"/>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GB" sz="5800" kern="1200" smtClean="0"/>
            <a:t>Training is not done until you try it for yourself!</a:t>
          </a:r>
          <a:endParaRPr lang="en-IN" sz="5800" kern="1200"/>
        </a:p>
      </dsp:txBody>
      <dsp:txXfrm>
        <a:off x="106988" y="4849660"/>
        <a:ext cx="10250824" cy="19776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43C89-1729-41DC-803D-6EF26A2B6D91}">
      <dsp:nvSpPr>
        <dsp:cNvPr id="0" name=""/>
        <dsp:cNvSpPr/>
      </dsp:nvSpPr>
      <dsp:spPr>
        <a:xfrm>
          <a:off x="0" y="1003064"/>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A web page is a </a:t>
          </a:r>
          <a:r>
            <a:rPr lang="en-GB" sz="3100" i="1" kern="1200" smtClean="0"/>
            <a:t>representation</a:t>
          </a:r>
          <a:r>
            <a:rPr lang="en-GB" sz="3100" kern="1200" smtClean="0"/>
            <a:t> of a resource</a:t>
          </a:r>
          <a:endParaRPr lang="en-IN" sz="3100" kern="1200"/>
        </a:p>
      </dsp:txBody>
      <dsp:txXfrm>
        <a:off x="57183" y="1060247"/>
        <a:ext cx="10350434" cy="1057041"/>
      </dsp:txXfrm>
    </dsp:sp>
    <dsp:sp modelId="{BD29DF40-3AFF-41A2-A567-684AF97A653F}">
      <dsp:nvSpPr>
        <dsp:cNvPr id="0" name=""/>
        <dsp:cNvSpPr/>
      </dsp:nvSpPr>
      <dsp:spPr>
        <a:xfrm>
          <a:off x="0" y="2263752"/>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Resources are just concepts</a:t>
          </a:r>
          <a:endParaRPr lang="en-IN" sz="3100" kern="1200"/>
        </a:p>
      </dsp:txBody>
      <dsp:txXfrm>
        <a:off x="57183" y="2320935"/>
        <a:ext cx="10350434" cy="1057041"/>
      </dsp:txXfrm>
    </dsp:sp>
    <dsp:sp modelId="{C96EBBA2-7101-4F57-9DDB-11EA4E9C8ABD}">
      <dsp:nvSpPr>
        <dsp:cNvPr id="0" name=""/>
        <dsp:cNvSpPr/>
      </dsp:nvSpPr>
      <dsp:spPr>
        <a:xfrm>
          <a:off x="0" y="3524440"/>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URIs tell a client that there's a concept somewhere</a:t>
          </a:r>
          <a:endParaRPr lang="en-IN" sz="3100" kern="1200"/>
        </a:p>
      </dsp:txBody>
      <dsp:txXfrm>
        <a:off x="57183" y="3581623"/>
        <a:ext cx="10350434" cy="1057041"/>
      </dsp:txXfrm>
    </dsp:sp>
    <dsp:sp modelId="{AE5D30A0-F288-45B1-B5D2-11D0083C88FA}">
      <dsp:nvSpPr>
        <dsp:cNvPr id="0" name=""/>
        <dsp:cNvSpPr/>
      </dsp:nvSpPr>
      <dsp:spPr>
        <a:xfrm>
          <a:off x="0" y="4785127"/>
          <a:ext cx="10464800" cy="1171407"/>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GB" sz="3100" kern="1200" smtClean="0"/>
            <a:t>Clients can then request a specific representation of the concept from the representations the server makes available</a:t>
          </a:r>
          <a:endParaRPr lang="en-IN" sz="3100" kern="1200"/>
        </a:p>
      </dsp:txBody>
      <dsp:txXfrm>
        <a:off x="57183" y="4842310"/>
        <a:ext cx="10350434" cy="105704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41ACA-DBA4-458D-A5D3-1E908BED00BE}">
      <dsp:nvSpPr>
        <dsp:cNvPr id="0" name=""/>
        <dsp:cNvSpPr/>
      </dsp:nvSpPr>
      <dsp:spPr>
        <a:xfrm>
          <a:off x="0" y="390999"/>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An analogy: Our genes want </a:t>
          </a:r>
          <a:r>
            <a:rPr lang="en-GB" sz="3900" i="1" kern="1200" smtClean="0"/>
            <a:t>everyone</a:t>
          </a:r>
          <a:r>
            <a:rPr lang="en-GB" sz="3900" kern="1200" smtClean="0"/>
            <a:t> to reproduce</a:t>
          </a:r>
          <a:endParaRPr lang="en-IN" sz="3900" kern="1200"/>
        </a:p>
      </dsp:txBody>
      <dsp:txXfrm>
        <a:off x="71279" y="462278"/>
        <a:ext cx="10322242" cy="1317602"/>
      </dsp:txXfrm>
    </dsp:sp>
    <dsp:sp modelId="{9FE151B4-D706-49FA-9CF5-3E2CD963BCC5}">
      <dsp:nvSpPr>
        <dsp:cNvPr id="0" name=""/>
        <dsp:cNvSpPr/>
      </dsp:nvSpPr>
      <dsp:spPr>
        <a:xfrm>
          <a:off x="0" y="1963479"/>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But that doesn’t mean reproducing will always make </a:t>
          </a:r>
          <a:r>
            <a:rPr lang="en-GB" sz="3900" i="1" kern="1200" smtClean="0"/>
            <a:t>you</a:t>
          </a:r>
          <a:r>
            <a:rPr lang="en-GB" sz="3900" kern="1200" smtClean="0"/>
            <a:t> any happier</a:t>
          </a:r>
          <a:endParaRPr lang="en-IN" sz="3900" kern="1200"/>
        </a:p>
      </dsp:txBody>
      <dsp:txXfrm>
        <a:off x="71279" y="2034758"/>
        <a:ext cx="10322242" cy="1317602"/>
      </dsp:txXfrm>
    </dsp:sp>
    <dsp:sp modelId="{325EF7F5-22E1-429F-A6C2-70F159B3C1E7}">
      <dsp:nvSpPr>
        <dsp:cNvPr id="0" name=""/>
        <dsp:cNvSpPr/>
      </dsp:nvSpPr>
      <dsp:spPr>
        <a:xfrm>
          <a:off x="0" y="3535960"/>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If your want to build a web-accessible toolkit that a lot of people make use of, REST may help</a:t>
          </a:r>
          <a:endParaRPr lang="en-IN" sz="3900" kern="1200"/>
        </a:p>
      </dsp:txBody>
      <dsp:txXfrm>
        <a:off x="71279" y="3607239"/>
        <a:ext cx="10322242" cy="1317602"/>
      </dsp:txXfrm>
    </dsp:sp>
    <dsp:sp modelId="{A6700E5C-1C74-4265-A018-4ECB87FC1183}">
      <dsp:nvSpPr>
        <dsp:cNvPr id="0" name=""/>
        <dsp:cNvSpPr/>
      </dsp:nvSpPr>
      <dsp:spPr>
        <a:xfrm>
          <a:off x="0" y="5108440"/>
          <a:ext cx="10464800" cy="146016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GB" sz="3900" kern="1200" smtClean="0"/>
            <a:t>For a one-off project written by a small group of developers, REST may be </a:t>
          </a:r>
          <a:endParaRPr lang="en-IN" sz="3900" kern="1200"/>
        </a:p>
      </dsp:txBody>
      <dsp:txXfrm>
        <a:off x="71279" y="5179719"/>
        <a:ext cx="10322242" cy="13176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E10CA-4C2F-4F4E-8C8D-65199700B5D8}">
      <dsp:nvSpPr>
        <dsp:cNvPr id="0" name=""/>
        <dsp:cNvSpPr/>
      </dsp:nvSpPr>
      <dsp:spPr>
        <a:xfrm>
          <a:off x="0" y="41890"/>
          <a:ext cx="10464800" cy="221129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Using XML formats as your machine-processable representations for  resources allows applying new tools to old data</a:t>
          </a:r>
          <a:endParaRPr lang="en-IN" sz="4200" kern="1200"/>
        </a:p>
      </dsp:txBody>
      <dsp:txXfrm>
        <a:off x="107947" y="149837"/>
        <a:ext cx="10248906" cy="1995405"/>
      </dsp:txXfrm>
    </dsp:sp>
    <dsp:sp modelId="{2DDDA039-0FA4-4A1A-90AA-D28052E69C7D}">
      <dsp:nvSpPr>
        <dsp:cNvPr id="0" name=""/>
        <dsp:cNvSpPr/>
      </dsp:nvSpPr>
      <dsp:spPr>
        <a:xfrm>
          <a:off x="0" y="2374150"/>
          <a:ext cx="10464800" cy="221129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It also simplifies interconnection with remote systems</a:t>
          </a:r>
          <a:endParaRPr lang="en-IN" sz="4200" kern="1200"/>
        </a:p>
      </dsp:txBody>
      <dsp:txXfrm>
        <a:off x="107947" y="2482097"/>
        <a:ext cx="10248906" cy="1995405"/>
      </dsp:txXfrm>
    </dsp:sp>
    <dsp:sp modelId="{417020C1-1450-4BDD-A9FC-40F843EC86AE}">
      <dsp:nvSpPr>
        <dsp:cNvPr id="0" name=""/>
        <dsp:cNvSpPr/>
      </dsp:nvSpPr>
      <dsp:spPr>
        <a:xfrm>
          <a:off x="0" y="4706410"/>
          <a:ext cx="10464800" cy="2211299"/>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en-GB" sz="4200" kern="1200" smtClean="0"/>
            <a:t>XML has plenty of tools, as we all know</a:t>
          </a:r>
          <a:endParaRPr lang="en-IN" sz="4200" kern="1200"/>
        </a:p>
      </dsp:txBody>
      <dsp:txXfrm>
        <a:off x="107947" y="4814357"/>
        <a:ext cx="10248906" cy="199540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230D8-DF7D-408B-82FD-3821EE1D10F5}">
      <dsp:nvSpPr>
        <dsp:cNvPr id="0" name=""/>
        <dsp:cNvSpPr/>
      </dsp:nvSpPr>
      <dsp:spPr>
        <a:xfrm rot="16200000">
          <a:off x="434"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t" anchorCtr="0">
          <a:noAutofit/>
        </a:bodyPr>
        <a:lstStyle/>
        <a:p>
          <a:pPr lvl="0" algn="l" defTabSz="1155700" rtl="0">
            <a:lnSpc>
              <a:spcPct val="90000"/>
            </a:lnSpc>
            <a:spcBef>
              <a:spcPct val="0"/>
            </a:spcBef>
            <a:spcAft>
              <a:spcPct val="35000"/>
            </a:spcAft>
          </a:pPr>
          <a:r>
            <a:rPr lang="en-US" sz="2600" kern="1200" smtClean="0"/>
            <a:t>For defining the interfaces for a web service</a:t>
          </a:r>
          <a:endParaRPr lang="en-IN" sz="2600" kern="1200"/>
        </a:p>
        <a:p>
          <a:pPr marL="228600" lvl="1" indent="-228600" algn="l" defTabSz="889000" rtl="0">
            <a:lnSpc>
              <a:spcPct val="90000"/>
            </a:lnSpc>
            <a:spcBef>
              <a:spcPct val="0"/>
            </a:spcBef>
            <a:spcAft>
              <a:spcPct val="15000"/>
            </a:spcAft>
            <a:buChar char="••"/>
          </a:pPr>
          <a:r>
            <a:rPr lang="en-US" sz="2000" kern="1200" smtClean="0"/>
            <a:t>Names of methods</a:t>
          </a:r>
          <a:endParaRPr lang="en-IN" sz="2000" kern="1200"/>
        </a:p>
        <a:p>
          <a:pPr marL="228600" lvl="1" indent="-228600" algn="l" defTabSz="889000" rtl="0">
            <a:lnSpc>
              <a:spcPct val="90000"/>
            </a:lnSpc>
            <a:spcBef>
              <a:spcPct val="0"/>
            </a:spcBef>
            <a:spcAft>
              <a:spcPct val="15000"/>
            </a:spcAft>
            <a:buChar char="••"/>
          </a:pPr>
          <a:r>
            <a:rPr lang="en-US" sz="2000" kern="1200" dirty="0" smtClean="0"/>
            <a:t>Types and order of parameters</a:t>
          </a:r>
          <a:endParaRPr lang="en-IN" sz="2000" kern="1200" dirty="0"/>
        </a:p>
        <a:p>
          <a:pPr marL="228600" lvl="1" indent="-228600" algn="l" defTabSz="889000" rtl="0">
            <a:lnSpc>
              <a:spcPct val="90000"/>
            </a:lnSpc>
            <a:spcBef>
              <a:spcPct val="0"/>
            </a:spcBef>
            <a:spcAft>
              <a:spcPct val="15000"/>
            </a:spcAft>
            <a:buChar char="••"/>
          </a:pPr>
          <a:r>
            <a:rPr lang="en-US" sz="2000" kern="1200" smtClean="0"/>
            <a:t>Types of return values</a:t>
          </a:r>
          <a:endParaRPr lang="en-IN" sz="2000" kern="1200"/>
        </a:p>
        <a:p>
          <a:pPr marL="228600" lvl="1" indent="-228600" algn="l" defTabSz="889000" rtl="0">
            <a:lnSpc>
              <a:spcPct val="90000"/>
            </a:lnSpc>
            <a:spcBef>
              <a:spcPct val="0"/>
            </a:spcBef>
            <a:spcAft>
              <a:spcPct val="15000"/>
            </a:spcAft>
            <a:buChar char="••"/>
          </a:pPr>
          <a:r>
            <a:rPr lang="en-US" sz="2000" kern="1200" smtClean="0"/>
            <a:t>URL of service</a:t>
          </a:r>
          <a:endParaRPr lang="en-IN" sz="2000" kern="1200"/>
        </a:p>
      </dsp:txBody>
      <dsp:txXfrm rot="5400000">
        <a:off x="872288" y="2234294"/>
        <a:ext cx="4110167" cy="2491011"/>
      </dsp:txXfrm>
    </dsp:sp>
    <dsp:sp modelId="{7F13AF95-2168-46B1-8E1D-5A5EDDB2410B}">
      <dsp:nvSpPr>
        <dsp:cNvPr id="0" name=""/>
        <dsp:cNvSpPr/>
      </dsp:nvSpPr>
      <dsp:spPr>
        <a:xfrm rot="5400000">
          <a:off x="5482343" y="988789"/>
          <a:ext cx="4982021" cy="4982021"/>
        </a:xfrm>
        <a:prstGeom prst="upArrow">
          <a:avLst>
            <a:gd name="adj1" fmla="val 50000"/>
            <a:gd name="adj2" fmla="val 35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912" tIns="184912" rIns="184912" bIns="184912" numCol="1" spcCol="1270" anchor="t" anchorCtr="0">
          <a:noAutofit/>
        </a:bodyPr>
        <a:lstStyle/>
        <a:p>
          <a:pPr lvl="0" algn="l" defTabSz="1155700" rtl="0">
            <a:lnSpc>
              <a:spcPct val="90000"/>
            </a:lnSpc>
            <a:spcBef>
              <a:spcPct val="0"/>
            </a:spcBef>
            <a:spcAft>
              <a:spcPct val="35000"/>
            </a:spcAft>
          </a:pPr>
          <a:r>
            <a:rPr lang="en-US" sz="2600" kern="1200" dirty="0" smtClean="0"/>
            <a:t>Writing WADL</a:t>
          </a:r>
          <a:endParaRPr lang="en-IN" sz="2600" kern="1200" dirty="0"/>
        </a:p>
        <a:p>
          <a:pPr marL="228600" lvl="1" indent="-228600" algn="l" defTabSz="889000" rtl="0">
            <a:lnSpc>
              <a:spcPct val="90000"/>
            </a:lnSpc>
            <a:spcBef>
              <a:spcPct val="0"/>
            </a:spcBef>
            <a:spcAft>
              <a:spcPct val="15000"/>
            </a:spcAft>
            <a:buChar char="••"/>
          </a:pPr>
          <a:r>
            <a:rPr lang="en-US" sz="2000" kern="1200" dirty="0" smtClean="0"/>
            <a:t>No need to write it. Its not required. Its just a better way of identifying the REST service</a:t>
          </a:r>
          <a:endParaRPr lang="en-IN" sz="2000" kern="1200" dirty="0"/>
        </a:p>
      </dsp:txBody>
      <dsp:txXfrm rot="-5400000">
        <a:off x="5482343" y="2234294"/>
        <a:ext cx="4110167" cy="249101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4F20D-72FC-47C2-9FF5-F39C815B2E33}">
      <dsp:nvSpPr>
        <dsp:cNvPr id="0" name=""/>
        <dsp:cNvSpPr/>
      </dsp:nvSpPr>
      <dsp:spPr>
        <a:xfrm>
          <a:off x="0" y="1768675"/>
          <a:ext cx="10464800" cy="342225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IN" sz="6500" kern="1200" dirty="0" smtClean="0"/>
            <a:t>Informal, Irritable, Sarcastic, Irreverent or Impertinent</a:t>
          </a:r>
          <a:endParaRPr lang="en-IN" sz="6500" kern="1200" dirty="0"/>
        </a:p>
      </dsp:txBody>
      <dsp:txXfrm>
        <a:off x="167060" y="1935735"/>
        <a:ext cx="10130680" cy="308813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7B52DB-904D-4DF4-BECA-65D40478BCD7}">
      <dsp:nvSpPr>
        <dsp:cNvPr id="0" name=""/>
        <dsp:cNvSpPr/>
      </dsp:nvSpPr>
      <dsp:spPr>
        <a:xfrm>
          <a:off x="0" y="25261"/>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IN" sz="5800" kern="1200" smtClean="0"/>
            <a:t>What is better SOAP or REST?</a:t>
          </a:r>
          <a:endParaRPr lang="en-IN" sz="5800" kern="1200" dirty="0"/>
        </a:p>
      </dsp:txBody>
      <dsp:txXfrm>
        <a:off x="106988" y="132249"/>
        <a:ext cx="10250824" cy="1977689"/>
      </dsp:txXfrm>
    </dsp:sp>
    <dsp:sp modelId="{FEC0BF80-DA94-41C4-9DAD-6EC123FC7C27}">
      <dsp:nvSpPr>
        <dsp:cNvPr id="0" name=""/>
        <dsp:cNvSpPr/>
      </dsp:nvSpPr>
      <dsp:spPr>
        <a:xfrm>
          <a:off x="0" y="2383967"/>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GB" altLang="en-US" sz="5800" kern="1200" smtClean="0"/>
            <a:t>Lower learning curve for the consumer</a:t>
          </a:r>
          <a:endParaRPr lang="en-GB" altLang="en-US" sz="5800" kern="1200" dirty="0"/>
        </a:p>
      </dsp:txBody>
      <dsp:txXfrm>
        <a:off x="106988" y="2490955"/>
        <a:ext cx="10250824" cy="1977689"/>
      </dsp:txXfrm>
    </dsp:sp>
    <dsp:sp modelId="{9327A2B0-B707-4AA3-9238-9B1AEBC68810}">
      <dsp:nvSpPr>
        <dsp:cNvPr id="0" name=""/>
        <dsp:cNvSpPr/>
      </dsp:nvSpPr>
      <dsp:spPr>
        <a:xfrm>
          <a:off x="0" y="4742672"/>
          <a:ext cx="10464800" cy="219166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a:lnSpc>
              <a:spcPct val="90000"/>
            </a:lnSpc>
            <a:spcBef>
              <a:spcPct val="0"/>
            </a:spcBef>
            <a:spcAft>
              <a:spcPct val="35000"/>
            </a:spcAft>
          </a:pPr>
          <a:r>
            <a:rPr lang="en-GB" altLang="en-US" sz="5800" kern="1200" dirty="0" smtClean="0"/>
            <a:t>Lower support overhead for the producer</a:t>
          </a:r>
          <a:endParaRPr lang="en-IN" sz="5800" kern="1200" dirty="0"/>
        </a:p>
      </dsp:txBody>
      <dsp:txXfrm>
        <a:off x="106988" y="4849660"/>
        <a:ext cx="10250824" cy="197768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E3D99-23FF-4D83-8C27-216EB4577090}">
      <dsp:nvSpPr>
        <dsp:cNvPr id="0" name=""/>
        <dsp:cNvSpPr/>
      </dsp:nvSpPr>
      <dsp:spPr>
        <a:xfrm>
          <a:off x="0" y="7420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What kind of scaling is most important is application-specific</a:t>
          </a:r>
          <a:endParaRPr lang="en-IN" sz="4300" kern="1200"/>
        </a:p>
      </dsp:txBody>
      <dsp:txXfrm>
        <a:off x="78590" y="152790"/>
        <a:ext cx="10307620" cy="1452740"/>
      </dsp:txXfrm>
    </dsp:sp>
    <dsp:sp modelId="{8879E5AE-6313-405A-B981-8314D9FEAF2D}">
      <dsp:nvSpPr>
        <dsp:cNvPr id="0" name=""/>
        <dsp:cNvSpPr/>
      </dsp:nvSpPr>
      <dsp:spPr>
        <a:xfrm>
          <a:off x="0" y="180796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Not all apps are Hotmail, Google, or Amazon</a:t>
          </a:r>
          <a:endParaRPr lang="en-IN" sz="4300" kern="1200"/>
        </a:p>
      </dsp:txBody>
      <dsp:txXfrm>
        <a:off x="78590" y="1886550"/>
        <a:ext cx="10307620" cy="1452740"/>
      </dsp:txXfrm>
    </dsp:sp>
    <dsp:sp modelId="{C0660298-470B-4F8B-9319-589932C74950}">
      <dsp:nvSpPr>
        <dsp:cNvPr id="0" name=""/>
        <dsp:cNvSpPr/>
      </dsp:nvSpPr>
      <dsp:spPr>
        <a:xfrm>
          <a:off x="0" y="354172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Integration between two corporate apps has different scaling and availability needs</a:t>
          </a:r>
          <a:endParaRPr lang="en-IN" sz="4300" kern="1200"/>
        </a:p>
      </dsp:txBody>
      <dsp:txXfrm>
        <a:off x="78590" y="3620310"/>
        <a:ext cx="10307620" cy="1452740"/>
      </dsp:txXfrm>
    </dsp:sp>
    <dsp:sp modelId="{FC14127A-A651-4F49-BA90-30265D14DBA2}">
      <dsp:nvSpPr>
        <dsp:cNvPr id="0" name=""/>
        <dsp:cNvSpPr/>
      </dsp:nvSpPr>
      <dsp:spPr>
        <a:xfrm>
          <a:off x="0" y="5275479"/>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GB" sz="4300" kern="1200" smtClean="0"/>
            <a:t>The right approach to one isn't necessarily the right approach to the other</a:t>
          </a:r>
          <a:endParaRPr lang="en-IN" sz="4300" kern="1200"/>
        </a:p>
      </dsp:txBody>
      <dsp:txXfrm>
        <a:off x="78590" y="5354069"/>
        <a:ext cx="10307620" cy="145274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4F20D-72FC-47C2-9FF5-F39C815B2E33}">
      <dsp:nvSpPr>
        <dsp:cNvPr id="0" name=""/>
        <dsp:cNvSpPr/>
      </dsp:nvSpPr>
      <dsp:spPr>
        <a:xfrm>
          <a:off x="0" y="1768675"/>
          <a:ext cx="10464800" cy="342225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IN" sz="6500" kern="1200" dirty="0" smtClean="0"/>
            <a:t>Informal, Irritable, Sarcastic, Irreverent or Impertinent</a:t>
          </a:r>
          <a:endParaRPr lang="en-IN" sz="6500" kern="1200" dirty="0"/>
        </a:p>
      </dsp:txBody>
      <dsp:txXfrm>
        <a:off x="167060" y="1935735"/>
        <a:ext cx="10130680" cy="3088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4DA1A-BFA1-418D-B9B2-B1343BDB0A6F}">
      <dsp:nvSpPr>
        <dsp:cNvPr id="0" name=""/>
        <dsp:cNvSpPr/>
      </dsp:nvSpPr>
      <dsp:spPr>
        <a:xfrm>
          <a:off x="0" y="277690"/>
          <a:ext cx="10464800" cy="313443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IN" sz="4700" kern="1200" dirty="0" smtClean="0"/>
            <a:t>A web service is just a web page meant for a computer to request and process</a:t>
          </a:r>
          <a:endParaRPr lang="en-IN" sz="4700" kern="1200" dirty="0"/>
        </a:p>
      </dsp:txBody>
      <dsp:txXfrm>
        <a:off x="153010" y="430700"/>
        <a:ext cx="10158780" cy="2828410"/>
      </dsp:txXfrm>
    </dsp:sp>
    <dsp:sp modelId="{C5B616FB-5422-4632-921F-98DFB964623D}">
      <dsp:nvSpPr>
        <dsp:cNvPr id="0" name=""/>
        <dsp:cNvSpPr/>
      </dsp:nvSpPr>
      <dsp:spPr>
        <a:xfrm>
          <a:off x="0" y="3547480"/>
          <a:ext cx="10464800" cy="313443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IN" sz="4700" kern="1200" dirty="0" smtClean="0"/>
            <a:t>More precisely, a Web service is a Web page that’s meant to be consumed by an autonomous program as opposed to a Web browser or similar UI tool</a:t>
          </a:r>
          <a:endParaRPr lang="en-IN" sz="4700" kern="1200" dirty="0"/>
        </a:p>
      </dsp:txBody>
      <dsp:txXfrm>
        <a:off x="153010" y="3700490"/>
        <a:ext cx="10158780" cy="2828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CBE14-70C3-4A2E-B35E-B1883B71B68E}">
      <dsp:nvSpPr>
        <dsp:cNvPr id="0" name=""/>
        <dsp:cNvSpPr/>
      </dsp:nvSpPr>
      <dsp:spPr>
        <a:xfrm>
          <a:off x="0" y="44328"/>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Electronic Data Interchange EDI</a:t>
          </a:r>
          <a:endParaRPr lang="en-IN" sz="4300" kern="1200" dirty="0"/>
        </a:p>
      </dsp:txBody>
      <dsp:txXfrm>
        <a:off x="79319" y="123647"/>
        <a:ext cx="10306162" cy="1466217"/>
      </dsp:txXfrm>
    </dsp:sp>
    <dsp:sp modelId="{E5AC39E0-640B-4468-AD9A-9666F6875861}">
      <dsp:nvSpPr>
        <dsp:cNvPr id="0" name=""/>
        <dsp:cNvSpPr/>
      </dsp:nvSpPr>
      <dsp:spPr>
        <a:xfrm>
          <a:off x="0" y="1793024"/>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Remote Procedure Call RPC </a:t>
          </a:r>
          <a:endParaRPr lang="en-IN" sz="4300" kern="1200"/>
        </a:p>
      </dsp:txBody>
      <dsp:txXfrm>
        <a:off x="79319" y="1872343"/>
        <a:ext cx="10306162" cy="1466217"/>
      </dsp:txXfrm>
    </dsp:sp>
    <dsp:sp modelId="{226B0CE1-5DE0-460D-8E71-9F553F02F0A2}">
      <dsp:nvSpPr>
        <dsp:cNvPr id="0" name=""/>
        <dsp:cNvSpPr/>
      </dsp:nvSpPr>
      <dsp:spPr>
        <a:xfrm>
          <a:off x="0" y="3541720"/>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Remote Data Invocation RMI</a:t>
          </a:r>
          <a:endParaRPr lang="en-IN" sz="4300" kern="1200"/>
        </a:p>
      </dsp:txBody>
      <dsp:txXfrm>
        <a:off x="79319" y="3621039"/>
        <a:ext cx="10306162" cy="1466217"/>
      </dsp:txXfrm>
    </dsp:sp>
    <dsp:sp modelId="{7155BF31-C69F-41DE-8657-349011E5FE86}">
      <dsp:nvSpPr>
        <dsp:cNvPr id="0" name=""/>
        <dsp:cNvSpPr/>
      </dsp:nvSpPr>
      <dsp:spPr>
        <a:xfrm>
          <a:off x="0" y="5290415"/>
          <a:ext cx="10464800" cy="16248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Common Request Broker Architecture CORBA</a:t>
          </a:r>
          <a:endParaRPr lang="en-IN" sz="4300" kern="1200" dirty="0"/>
        </a:p>
      </dsp:txBody>
      <dsp:txXfrm>
        <a:off x="79319" y="5369734"/>
        <a:ext cx="10306162" cy="14662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D2684-F844-4265-8934-9D244964AE78}">
      <dsp:nvSpPr>
        <dsp:cNvPr id="0" name=""/>
        <dsp:cNvSpPr/>
      </dsp:nvSpPr>
      <dsp:spPr>
        <a:xfrm>
          <a:off x="0" y="632649"/>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smtClean="0"/>
            <a:t>Finding the object you want</a:t>
          </a:r>
          <a:endParaRPr lang="en-IN" sz="5700" kern="1200"/>
        </a:p>
      </dsp:txBody>
      <dsp:txXfrm>
        <a:off x="63483" y="696132"/>
        <a:ext cx="10337834" cy="1173489"/>
      </dsp:txXfrm>
    </dsp:sp>
    <dsp:sp modelId="{7AE2E426-EF42-450F-8FA0-2CA0C5F12A80}">
      <dsp:nvSpPr>
        <dsp:cNvPr id="0" name=""/>
        <dsp:cNvSpPr/>
      </dsp:nvSpPr>
      <dsp:spPr>
        <a:xfrm>
          <a:off x="0" y="2097265"/>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dirty="0" smtClean="0"/>
            <a:t>Getting a reference to the object</a:t>
          </a:r>
          <a:endParaRPr lang="en-IN" sz="5700" kern="1200" dirty="0"/>
        </a:p>
      </dsp:txBody>
      <dsp:txXfrm>
        <a:off x="63483" y="2160748"/>
        <a:ext cx="10337834" cy="1173489"/>
      </dsp:txXfrm>
    </dsp:sp>
    <dsp:sp modelId="{1CC3E12D-2A37-4C3F-9C49-F83FD08651F3}">
      <dsp:nvSpPr>
        <dsp:cNvPr id="0" name=""/>
        <dsp:cNvSpPr/>
      </dsp:nvSpPr>
      <dsp:spPr>
        <a:xfrm>
          <a:off x="0" y="3561880"/>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smtClean="0"/>
            <a:t>Invoking methods on the object</a:t>
          </a:r>
          <a:endParaRPr lang="en-IN" sz="5700" kern="1200"/>
        </a:p>
      </dsp:txBody>
      <dsp:txXfrm>
        <a:off x="63483" y="3625363"/>
        <a:ext cx="10337834" cy="1173489"/>
      </dsp:txXfrm>
    </dsp:sp>
    <dsp:sp modelId="{F33DAEA2-78B5-48C8-926B-B35BDA7B7A03}">
      <dsp:nvSpPr>
        <dsp:cNvPr id="0" name=""/>
        <dsp:cNvSpPr/>
      </dsp:nvSpPr>
      <dsp:spPr>
        <a:xfrm>
          <a:off x="0" y="5026495"/>
          <a:ext cx="10464800" cy="1300455"/>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170" tIns="217170" rIns="217170" bIns="217170" numCol="1" spcCol="1270" anchor="ctr" anchorCtr="0">
          <a:noAutofit/>
        </a:bodyPr>
        <a:lstStyle/>
        <a:p>
          <a:pPr lvl="0" algn="l" defTabSz="2533650" rtl="0">
            <a:lnSpc>
              <a:spcPct val="90000"/>
            </a:lnSpc>
            <a:spcBef>
              <a:spcPct val="0"/>
            </a:spcBef>
            <a:spcAft>
              <a:spcPct val="35000"/>
            </a:spcAft>
          </a:pPr>
          <a:r>
            <a:rPr lang="en-US" sz="5700" kern="1200" smtClean="0"/>
            <a:t>Receiving results</a:t>
          </a:r>
          <a:endParaRPr lang="en-IN" sz="5700" kern="1200"/>
        </a:p>
      </dsp:txBody>
      <dsp:txXfrm>
        <a:off x="63483" y="5089978"/>
        <a:ext cx="10337834" cy="11734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551051-846E-45AA-AB75-8162E26A70EF}">
      <dsp:nvSpPr>
        <dsp:cNvPr id="0" name=""/>
        <dsp:cNvSpPr/>
      </dsp:nvSpPr>
      <dsp:spPr>
        <a:xfrm>
          <a:off x="0" y="532750"/>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US" sz="5900" kern="1200" dirty="0" smtClean="0"/>
            <a:t>DNS</a:t>
          </a:r>
          <a:endParaRPr lang="en-IN" sz="5900" kern="1200" dirty="0"/>
        </a:p>
      </dsp:txBody>
      <dsp:txXfrm>
        <a:off x="65710" y="598460"/>
        <a:ext cx="10333380" cy="1214664"/>
      </dsp:txXfrm>
    </dsp:sp>
    <dsp:sp modelId="{6C9540FC-9E91-4196-8A9E-65AE2CD064FC}">
      <dsp:nvSpPr>
        <dsp:cNvPr id="0" name=""/>
        <dsp:cNvSpPr/>
      </dsp:nvSpPr>
      <dsp:spPr>
        <a:xfrm>
          <a:off x="0" y="2048755"/>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US" sz="5900" kern="1200" dirty="0" smtClean="0"/>
            <a:t>RMI Registry</a:t>
          </a:r>
          <a:endParaRPr lang="en-IN" sz="5900" kern="1200" dirty="0"/>
        </a:p>
      </dsp:txBody>
      <dsp:txXfrm>
        <a:off x="65710" y="2114465"/>
        <a:ext cx="10333380" cy="1214664"/>
      </dsp:txXfrm>
    </dsp:sp>
    <dsp:sp modelId="{8DA16525-950A-410D-9EFA-E6976FCB808F}">
      <dsp:nvSpPr>
        <dsp:cNvPr id="0" name=""/>
        <dsp:cNvSpPr/>
      </dsp:nvSpPr>
      <dsp:spPr>
        <a:xfrm>
          <a:off x="0" y="3564760"/>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US" sz="5900" kern="1200" dirty="0" smtClean="0"/>
            <a:t>JNDI and CORBA Name Service</a:t>
          </a:r>
        </a:p>
      </dsp:txBody>
      <dsp:txXfrm>
        <a:off x="65710" y="3630470"/>
        <a:ext cx="10333380" cy="1214664"/>
      </dsp:txXfrm>
    </dsp:sp>
    <dsp:sp modelId="{C373AB44-73DA-4487-A3D1-68FBD75B772E}">
      <dsp:nvSpPr>
        <dsp:cNvPr id="0" name=""/>
        <dsp:cNvSpPr/>
      </dsp:nvSpPr>
      <dsp:spPr>
        <a:xfrm>
          <a:off x="0" y="5080764"/>
          <a:ext cx="10464800" cy="134608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4790" tIns="224790" rIns="224790" bIns="224790" numCol="1" spcCol="1270" anchor="ctr" anchorCtr="0">
          <a:noAutofit/>
        </a:bodyPr>
        <a:lstStyle/>
        <a:p>
          <a:pPr lvl="0" algn="l" defTabSz="2622550" rtl="0">
            <a:lnSpc>
              <a:spcPct val="90000"/>
            </a:lnSpc>
            <a:spcBef>
              <a:spcPct val="0"/>
            </a:spcBef>
            <a:spcAft>
              <a:spcPct val="35000"/>
            </a:spcAft>
          </a:pPr>
          <a:r>
            <a:rPr lang="en-IN" sz="5900" kern="1200" dirty="0" smtClean="0"/>
            <a:t>UDDI</a:t>
          </a:r>
          <a:endParaRPr lang="en-IN" sz="5900" kern="1200" dirty="0"/>
        </a:p>
      </dsp:txBody>
      <dsp:txXfrm>
        <a:off x="65710" y="5146474"/>
        <a:ext cx="10333380" cy="12146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2E537-7659-4C95-B7DF-476F11A46A1E}">
      <dsp:nvSpPr>
        <dsp:cNvPr id="0" name=""/>
        <dsp:cNvSpPr/>
      </dsp:nvSpPr>
      <dsp:spPr>
        <a:xfrm>
          <a:off x="0" y="7420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Uses Simple Object Access Protocol (SOAP) as common representation</a:t>
          </a:r>
          <a:endParaRPr lang="en-IN" sz="4300" kern="1200"/>
        </a:p>
      </dsp:txBody>
      <dsp:txXfrm>
        <a:off x="78590" y="152790"/>
        <a:ext cx="10307620" cy="1452740"/>
      </dsp:txXfrm>
    </dsp:sp>
    <dsp:sp modelId="{EDAC066D-9AF8-4F20-87BE-C1D308EB0D45}">
      <dsp:nvSpPr>
        <dsp:cNvPr id="0" name=""/>
        <dsp:cNvSpPr/>
      </dsp:nvSpPr>
      <dsp:spPr>
        <a:xfrm>
          <a:off x="0" y="180796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SOAP is expressed in an XML dialect</a:t>
          </a:r>
          <a:endParaRPr lang="en-IN" sz="4300" kern="1200"/>
        </a:p>
      </dsp:txBody>
      <dsp:txXfrm>
        <a:off x="78590" y="1886550"/>
        <a:ext cx="10307620" cy="1452740"/>
      </dsp:txXfrm>
    </dsp:sp>
    <dsp:sp modelId="{C0ED5DCD-E0AF-4941-9E3A-0A017C6C7213}">
      <dsp:nvSpPr>
        <dsp:cNvPr id="0" name=""/>
        <dsp:cNvSpPr/>
      </dsp:nvSpPr>
      <dsp:spPr>
        <a:xfrm>
          <a:off x="0" y="3541720"/>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All information is transmitted as strings</a:t>
          </a:r>
          <a:endParaRPr lang="en-IN" sz="4300" kern="1200"/>
        </a:p>
      </dsp:txBody>
      <dsp:txXfrm>
        <a:off x="78590" y="3620310"/>
        <a:ext cx="10307620" cy="1452740"/>
      </dsp:txXfrm>
    </dsp:sp>
    <dsp:sp modelId="{A89C036D-EC81-4F85-93BE-1B111FAE47DB}">
      <dsp:nvSpPr>
        <dsp:cNvPr id="0" name=""/>
        <dsp:cNvSpPr/>
      </dsp:nvSpPr>
      <dsp:spPr>
        <a:xfrm>
          <a:off x="0" y="5275479"/>
          <a:ext cx="10464800" cy="16099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smtClean="0"/>
            <a:t>Uses HTTP as the request-reply protocol</a:t>
          </a:r>
          <a:endParaRPr lang="en-IN" sz="4300" kern="1200"/>
        </a:p>
      </dsp:txBody>
      <dsp:txXfrm>
        <a:off x="78590" y="5354069"/>
        <a:ext cx="10307620" cy="14527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9BCA7-074E-4C44-A58D-F7F51DE6EA92}">
      <dsp:nvSpPr>
        <dsp:cNvPr id="0" name=""/>
        <dsp:cNvSpPr/>
      </dsp:nvSpPr>
      <dsp:spPr>
        <a:xfrm>
          <a:off x="0" y="1068137"/>
          <a:ext cx="10464800" cy="148297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Finding Services - UDDI</a:t>
          </a:r>
          <a:endParaRPr lang="en-IN" sz="6500" kern="1200"/>
        </a:p>
      </dsp:txBody>
      <dsp:txXfrm>
        <a:off x="72393" y="1140530"/>
        <a:ext cx="10320014" cy="1338188"/>
      </dsp:txXfrm>
    </dsp:sp>
    <dsp:sp modelId="{FC382FFA-CD66-4E0E-8973-A40C9653C04C}">
      <dsp:nvSpPr>
        <dsp:cNvPr id="0" name=""/>
        <dsp:cNvSpPr/>
      </dsp:nvSpPr>
      <dsp:spPr>
        <a:xfrm>
          <a:off x="0" y="2738312"/>
          <a:ext cx="10464800" cy="148297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Describing Services - WSDL</a:t>
          </a:r>
          <a:endParaRPr lang="en-IN" sz="6500" kern="1200"/>
        </a:p>
      </dsp:txBody>
      <dsp:txXfrm>
        <a:off x="72393" y="2810705"/>
        <a:ext cx="10320014" cy="1338188"/>
      </dsp:txXfrm>
    </dsp:sp>
    <dsp:sp modelId="{E8CCD1C6-0217-4633-9505-F14DD7482911}">
      <dsp:nvSpPr>
        <dsp:cNvPr id="0" name=""/>
        <dsp:cNvSpPr/>
      </dsp:nvSpPr>
      <dsp:spPr>
        <a:xfrm>
          <a:off x="0" y="4408487"/>
          <a:ext cx="10464800" cy="1482974"/>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smtClean="0"/>
            <a:t>Invoking Services – SOAP</a:t>
          </a:r>
          <a:endParaRPr lang="en-IN" sz="6500" kern="1200"/>
        </a:p>
      </dsp:txBody>
      <dsp:txXfrm>
        <a:off x="72393" y="4480880"/>
        <a:ext cx="10320014" cy="13381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31863-50ED-4C77-B425-D37AF78CA749}">
      <dsp:nvSpPr>
        <dsp:cNvPr id="0" name=""/>
        <dsp:cNvSpPr/>
      </dsp:nvSpPr>
      <dsp:spPr>
        <a:xfrm>
          <a:off x="0" y="55479"/>
          <a:ext cx="10464800" cy="21715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smtClean="0"/>
            <a:t>Universal Description, Discovery and Integration</a:t>
          </a:r>
          <a:endParaRPr lang="en-IN" sz="5800" kern="1200"/>
        </a:p>
      </dsp:txBody>
      <dsp:txXfrm>
        <a:off x="106005" y="161484"/>
        <a:ext cx="10252790" cy="1959510"/>
      </dsp:txXfrm>
    </dsp:sp>
    <dsp:sp modelId="{81FFDF6C-0329-4BA7-A781-064C9B351F8E}">
      <dsp:nvSpPr>
        <dsp:cNvPr id="0" name=""/>
        <dsp:cNvSpPr/>
      </dsp:nvSpPr>
      <dsp:spPr>
        <a:xfrm>
          <a:off x="0" y="2394040"/>
          <a:ext cx="10464800" cy="21715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smtClean="0"/>
            <a:t>A way for clients to find web services</a:t>
          </a:r>
          <a:endParaRPr lang="en-IN" sz="5800" kern="1200"/>
        </a:p>
      </dsp:txBody>
      <dsp:txXfrm>
        <a:off x="106005" y="2500045"/>
        <a:ext cx="10252790" cy="1959510"/>
      </dsp:txXfrm>
    </dsp:sp>
    <dsp:sp modelId="{E9B69EDA-908E-4202-8DF5-428AC9A6EB0A}">
      <dsp:nvSpPr>
        <dsp:cNvPr id="0" name=""/>
        <dsp:cNvSpPr/>
      </dsp:nvSpPr>
      <dsp:spPr>
        <a:xfrm>
          <a:off x="0" y="4732600"/>
          <a:ext cx="10464800" cy="2171520"/>
        </a:xfrm>
        <a:prstGeom prst="roundRect">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980" tIns="220980" rIns="220980" bIns="220980" numCol="1" spcCol="1270" anchor="ctr" anchorCtr="0">
          <a:noAutofit/>
        </a:bodyPr>
        <a:lstStyle/>
        <a:p>
          <a:pPr lvl="0" algn="l" defTabSz="2578100" rtl="0">
            <a:lnSpc>
              <a:spcPct val="90000"/>
            </a:lnSpc>
            <a:spcBef>
              <a:spcPct val="0"/>
            </a:spcBef>
            <a:spcAft>
              <a:spcPct val="35000"/>
            </a:spcAft>
          </a:pPr>
          <a:r>
            <a:rPr lang="en-US" sz="5800" kern="1200" smtClean="0"/>
            <a:t>Not being used very much, yet</a:t>
          </a:r>
          <a:endParaRPr lang="en-IN" sz="5800" kern="1200"/>
        </a:p>
      </dsp:txBody>
      <dsp:txXfrm>
        <a:off x="106005" y="4838605"/>
        <a:ext cx="10252790" cy="19595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7/27/2015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 xmlns:ma14="http://schemas.microsoft.com/office/mac/drawingml/2011/main"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 xmlns:ma14="http://schemas.microsoft.com/office/mac/drawingml/2011/main"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comments" Target="../comments/comment4.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comments" Target="../comments/comment5.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7.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comments" Target="../comments/comment1.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omments" Target="../comments/comment2.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 xmlns:ma14="http://schemas.microsoft.com/office/mac/drawingml/2011/main"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6600" b="1" dirty="0"/>
              <a:t>Web services : Why and How</a:t>
            </a:r>
            <a:endParaRPr lang="en-US" sz="6400" dirty="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SOAP Web Services</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8601087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10</a:t>
            </a:fld>
            <a:endParaRPr lang="en-US"/>
          </a:p>
        </p:txBody>
      </p:sp>
    </p:spTree>
    <p:extLst>
      <p:ext uri="{BB962C8B-B14F-4D97-AF65-F5344CB8AC3E}">
        <p14:creationId xmlns:p14="http://schemas.microsoft.com/office/powerpoint/2010/main" val="1517406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UDDI</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30633618"/>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11</a:t>
            </a:fld>
            <a:endParaRPr lang="en-US"/>
          </a:p>
        </p:txBody>
      </p:sp>
    </p:spTree>
    <p:extLst>
      <p:ext uri="{BB962C8B-B14F-4D97-AF65-F5344CB8AC3E}">
        <p14:creationId xmlns:p14="http://schemas.microsoft.com/office/powerpoint/2010/main" val="10789879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WSDL</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02210169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12</a:t>
            </a:fld>
            <a:endParaRPr lang="en-US"/>
          </a:p>
        </p:txBody>
      </p:sp>
    </p:spTree>
    <p:extLst>
      <p:ext uri="{BB962C8B-B14F-4D97-AF65-F5344CB8AC3E}">
        <p14:creationId xmlns:p14="http://schemas.microsoft.com/office/powerpoint/2010/main" val="248120561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a:t>
            </a:r>
            <a:endParaRPr lang="en-IN"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382548507"/>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13</a:t>
            </a:fld>
            <a:endParaRPr lang="en-US"/>
          </a:p>
        </p:txBody>
      </p:sp>
    </p:spTree>
    <p:extLst>
      <p:ext uri="{BB962C8B-B14F-4D97-AF65-F5344CB8AC3E}">
        <p14:creationId xmlns:p14="http://schemas.microsoft.com/office/powerpoint/2010/main" val="6283803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 RPC Style</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14</a:t>
            </a:fld>
            <a:endParaRPr lang="en-US"/>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41960" y="3508648"/>
            <a:ext cx="7932635" cy="5040858"/>
          </a:xfrm>
        </p:spPr>
      </p:pic>
    </p:spTree>
    <p:extLst>
      <p:ext uri="{BB962C8B-B14F-4D97-AF65-F5344CB8AC3E}">
        <p14:creationId xmlns:p14="http://schemas.microsoft.com/office/powerpoint/2010/main" val="343528684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 Document Style</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41960" y="3004592"/>
            <a:ext cx="7658546" cy="5724877"/>
          </a:xfrm>
        </p:spPr>
      </p:pic>
      <p:sp>
        <p:nvSpPr>
          <p:cNvPr id="4" name="Slide Number Placeholder 3"/>
          <p:cNvSpPr>
            <a:spLocks noGrp="1"/>
          </p:cNvSpPr>
          <p:nvPr>
            <p:ph type="sldNum" sz="quarter" idx="10"/>
          </p:nvPr>
        </p:nvSpPr>
        <p:spPr/>
        <p:txBody>
          <a:bodyPr/>
          <a:lstStyle/>
          <a:p>
            <a:fld id="{80582A1A-5916-4CAF-9AD4-CD471870B49F}" type="slidenum">
              <a:rPr lang="en-US" smtClean="0"/>
              <a:pPr/>
              <a:t>15</a:t>
            </a:fld>
            <a:endParaRPr lang="en-US"/>
          </a:p>
        </p:txBody>
      </p:sp>
    </p:spTree>
    <p:extLst>
      <p:ext uri="{BB962C8B-B14F-4D97-AF65-F5344CB8AC3E}">
        <p14:creationId xmlns:p14="http://schemas.microsoft.com/office/powerpoint/2010/main" val="241408618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Examples</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16</a:t>
            </a:fld>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51349951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4211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Snarky Questions?</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02695764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17</a:t>
            </a:fld>
            <a:endParaRPr lang="en-US"/>
          </a:p>
        </p:txBody>
      </p:sp>
    </p:spTree>
    <p:extLst>
      <p:ext uri="{BB962C8B-B14F-4D97-AF65-F5344CB8AC3E}">
        <p14:creationId xmlns:p14="http://schemas.microsoft.com/office/powerpoint/2010/main" val="276198363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Anything easier?</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531883791"/>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18</a:t>
            </a:fld>
            <a:endParaRPr lang="en-US"/>
          </a:p>
        </p:txBody>
      </p:sp>
    </p:spTree>
    <p:extLst>
      <p:ext uri="{BB962C8B-B14F-4D97-AF65-F5344CB8AC3E}">
        <p14:creationId xmlns:p14="http://schemas.microsoft.com/office/powerpoint/2010/main" val="33967425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830385502"/>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19</a:t>
            </a:fld>
            <a:endParaRPr lang="en-US"/>
          </a:p>
        </p:txBody>
      </p:sp>
    </p:spTree>
    <p:extLst>
      <p:ext uri="{BB962C8B-B14F-4D97-AF65-F5344CB8AC3E}">
        <p14:creationId xmlns:p14="http://schemas.microsoft.com/office/powerpoint/2010/main" val="262135703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Roadmap</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59945188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a:t>
            </a:fld>
            <a:endParaRPr lang="en-US"/>
          </a:p>
        </p:txBody>
      </p:sp>
    </p:spTree>
    <p:extLst>
      <p:ext uri="{BB962C8B-B14F-4D97-AF65-F5344CB8AC3E}">
        <p14:creationId xmlns:p14="http://schemas.microsoft.com/office/powerpoint/2010/main" val="37485259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Noun</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824764355"/>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20</a:t>
            </a:fld>
            <a:endParaRPr lang="en-US"/>
          </a:p>
        </p:txBody>
      </p:sp>
    </p:spTree>
    <p:extLst>
      <p:ext uri="{BB962C8B-B14F-4D97-AF65-F5344CB8AC3E}">
        <p14:creationId xmlns:p14="http://schemas.microsoft.com/office/powerpoint/2010/main" val="337334246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Verb</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97862903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21</a:t>
            </a:fld>
            <a:endParaRPr lang="en-US"/>
          </a:p>
        </p:txBody>
      </p:sp>
    </p:spTree>
    <p:extLst>
      <p:ext uri="{BB962C8B-B14F-4D97-AF65-F5344CB8AC3E}">
        <p14:creationId xmlns:p14="http://schemas.microsoft.com/office/powerpoint/2010/main" val="244389436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Four verb for each noun</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07114562"/>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22</a:t>
            </a:fld>
            <a:endParaRPr lang="en-US"/>
          </a:p>
        </p:txBody>
      </p:sp>
    </p:spTree>
    <p:extLst>
      <p:ext uri="{BB962C8B-B14F-4D97-AF65-F5344CB8AC3E}">
        <p14:creationId xmlns:p14="http://schemas.microsoft.com/office/powerpoint/2010/main" val="41723216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smtClean="0"/>
              <a:t>Representation</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60474145"/>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23</a:t>
            </a:fld>
            <a:endParaRPr lang="en-US"/>
          </a:p>
        </p:txBody>
      </p:sp>
    </p:spTree>
    <p:extLst>
      <p:ext uri="{BB962C8B-B14F-4D97-AF65-F5344CB8AC3E}">
        <p14:creationId xmlns:p14="http://schemas.microsoft.com/office/powerpoint/2010/main" val="83131984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Web pages as resources</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20896942"/>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24</a:t>
            </a:fld>
            <a:endParaRPr lang="en-US"/>
          </a:p>
        </p:txBody>
      </p:sp>
    </p:spTree>
    <p:extLst>
      <p:ext uri="{BB962C8B-B14F-4D97-AF65-F5344CB8AC3E}">
        <p14:creationId xmlns:p14="http://schemas.microsoft.com/office/powerpoint/2010/main" val="10126696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sz="6600" dirty="0"/>
              <a:t>“My boss just wants it</a:t>
            </a:r>
            <a:br>
              <a:rPr lang="en-GB" altLang="en-US" sz="6600" dirty="0"/>
            </a:br>
            <a:r>
              <a:rPr lang="en-GB" altLang="en-US" sz="6600" dirty="0"/>
              <a:t>on time and under budget”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6978472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25</a:t>
            </a:fld>
            <a:endParaRPr lang="en-US"/>
          </a:p>
        </p:txBody>
      </p:sp>
    </p:spTree>
    <p:extLst>
      <p:ext uri="{BB962C8B-B14F-4D97-AF65-F5344CB8AC3E}">
        <p14:creationId xmlns:p14="http://schemas.microsoft.com/office/powerpoint/2010/main" val="38096951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Power of XML</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01096386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26</a:t>
            </a:fld>
            <a:endParaRPr lang="en-US"/>
          </a:p>
        </p:txBody>
      </p:sp>
    </p:spTree>
    <p:extLst>
      <p:ext uri="{BB962C8B-B14F-4D97-AF65-F5344CB8AC3E}">
        <p14:creationId xmlns:p14="http://schemas.microsoft.com/office/powerpoint/2010/main" val="84353319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WADL</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27</a:t>
            </a:fld>
            <a:endParaRPr lang="en-US"/>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86704482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18165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Snarky Questions?</a:t>
            </a:r>
            <a:endParaRPr lang="en-IN" dirty="0"/>
          </a:p>
        </p:txBody>
      </p:sp>
      <p:graphicFrame>
        <p:nvGraphicFramePr>
          <p:cNvPr id="5" name="Content Placeholder 4"/>
          <p:cNvGraphicFramePr>
            <a:graphicFrameLocks noGrp="1"/>
          </p:cNvGraphicFramePr>
          <p:nvPr>
            <p:ph sz="half" idx="1"/>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28</a:t>
            </a:fld>
            <a:endParaRPr lang="en-US"/>
          </a:p>
        </p:txBody>
      </p:sp>
    </p:spTree>
    <p:extLst>
      <p:ext uri="{BB962C8B-B14F-4D97-AF65-F5344CB8AC3E}">
        <p14:creationId xmlns:p14="http://schemas.microsoft.com/office/powerpoint/2010/main" val="356255850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The killer argument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195172000"/>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29</a:t>
            </a:fld>
            <a:endParaRPr lang="en-US"/>
          </a:p>
        </p:txBody>
      </p:sp>
    </p:spTree>
    <p:extLst>
      <p:ext uri="{BB962C8B-B14F-4D97-AF65-F5344CB8AC3E}">
        <p14:creationId xmlns:p14="http://schemas.microsoft.com/office/powerpoint/2010/main" val="402588826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Rules of engagement</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291605219"/>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3</a:t>
            </a:fld>
            <a:endParaRPr lang="en-US"/>
          </a:p>
        </p:txBody>
      </p:sp>
    </p:spTree>
    <p:extLst>
      <p:ext uri="{BB962C8B-B14F-4D97-AF65-F5344CB8AC3E}">
        <p14:creationId xmlns:p14="http://schemas.microsoft.com/office/powerpoint/2010/main" val="30958908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N-Tier Architecture</a:t>
            </a:r>
            <a:endParaRPr lang="en-IN"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35733" y="2586466"/>
            <a:ext cx="4733333" cy="6866667"/>
          </a:xfrm>
        </p:spPr>
      </p:pic>
      <p:sp>
        <p:nvSpPr>
          <p:cNvPr id="4" name="Slide Number Placeholder 3"/>
          <p:cNvSpPr>
            <a:spLocks noGrp="1"/>
          </p:cNvSpPr>
          <p:nvPr>
            <p:ph type="sldNum" sz="quarter" idx="10"/>
          </p:nvPr>
        </p:nvSpPr>
        <p:spPr/>
        <p:txBody>
          <a:bodyPr/>
          <a:lstStyle/>
          <a:p>
            <a:fld id="{80582A1A-5916-4CAF-9AD4-CD471870B49F}" type="slidenum">
              <a:rPr lang="en-US" smtClean="0"/>
              <a:pPr/>
              <a:t>30</a:t>
            </a:fld>
            <a:endParaRPr lang="en-US"/>
          </a:p>
        </p:txBody>
      </p:sp>
    </p:spTree>
    <p:extLst>
      <p:ext uri="{BB962C8B-B14F-4D97-AF65-F5344CB8AC3E}">
        <p14:creationId xmlns:p14="http://schemas.microsoft.com/office/powerpoint/2010/main" val="86052514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Scaling?  Well...</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562829635"/>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31</a:t>
            </a:fld>
            <a:endParaRPr lang="en-US"/>
          </a:p>
        </p:txBody>
      </p:sp>
    </p:spTree>
    <p:extLst>
      <p:ext uri="{BB962C8B-B14F-4D97-AF65-F5344CB8AC3E}">
        <p14:creationId xmlns:p14="http://schemas.microsoft.com/office/powerpoint/2010/main" val="242135016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Snarky Questions?</a:t>
            </a:r>
            <a:endParaRPr lang="en-IN" dirty="0"/>
          </a:p>
        </p:txBody>
      </p:sp>
      <p:graphicFrame>
        <p:nvGraphicFramePr>
          <p:cNvPr id="5" name="Content Placeholder 4"/>
          <p:cNvGraphicFramePr>
            <a:graphicFrameLocks noGrp="1"/>
          </p:cNvGraphicFramePr>
          <p:nvPr>
            <p:ph sz="half" idx="1"/>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32</a:t>
            </a:fld>
            <a:endParaRPr lang="en-US"/>
          </a:p>
        </p:txBody>
      </p:sp>
    </p:spTree>
    <p:extLst>
      <p:ext uri="{BB962C8B-B14F-4D97-AF65-F5344CB8AC3E}">
        <p14:creationId xmlns:p14="http://schemas.microsoft.com/office/powerpoint/2010/main" val="25436788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ltLang="en-US" dirty="0"/>
              <a:t>What’s a Web Service?</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414133935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4</a:t>
            </a:fld>
            <a:endParaRPr lang="en-US"/>
          </a:p>
        </p:txBody>
      </p:sp>
    </p:spTree>
    <p:extLst>
      <p:ext uri="{BB962C8B-B14F-4D97-AF65-F5344CB8AC3E}">
        <p14:creationId xmlns:p14="http://schemas.microsoft.com/office/powerpoint/2010/main" val="19625011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Origins Of Web-Service</a:t>
            </a:r>
            <a:endParaRPr lang="en-US"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5</a:t>
            </a:fld>
            <a:endParaRPr lang="en-US"/>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132222876"/>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14241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Talking to Remote Objects</a:t>
            </a:r>
            <a:endParaRPr lang="en-IN" dirty="0"/>
          </a:p>
        </p:txBody>
      </p:sp>
      <p:sp>
        <p:nvSpPr>
          <p:cNvPr id="4" name="Slide Number Placeholder 3"/>
          <p:cNvSpPr>
            <a:spLocks noGrp="1"/>
          </p:cNvSpPr>
          <p:nvPr>
            <p:ph type="sldNum" sz="quarter" idx="10"/>
          </p:nvPr>
        </p:nvSpPr>
        <p:spPr/>
        <p:txBody>
          <a:bodyPr/>
          <a:lstStyle/>
          <a:p>
            <a:fld id="{80582A1A-5916-4CAF-9AD4-CD471870B49F}" type="slidenum">
              <a:rPr lang="en-US" smtClean="0"/>
              <a:pPr/>
              <a:t>6</a:t>
            </a:fld>
            <a:endParaRPr lang="en-US"/>
          </a:p>
        </p:txBody>
      </p:sp>
      <p:graphicFrame>
        <p:nvGraphicFramePr>
          <p:cNvPr id="11" name="Content Placeholder 4"/>
          <p:cNvGraphicFramePr>
            <a:graphicFrameLocks noGrp="1"/>
          </p:cNvGraphicFramePr>
          <p:nvPr>
            <p:ph sz="half" idx="1"/>
            <p:extLst>
              <p:ext uri="{D42A27DB-BD31-4B8C-83A1-F6EECF244321}">
                <p14:modId xmlns:p14="http://schemas.microsoft.com/office/powerpoint/2010/main" val="1792380399"/>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23519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Finding The Object You Want</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737317709"/>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7</a:t>
            </a:fld>
            <a:endParaRPr lang="en-US"/>
          </a:p>
        </p:txBody>
      </p:sp>
    </p:spTree>
    <p:extLst>
      <p:ext uri="{BB962C8B-B14F-4D97-AF65-F5344CB8AC3E}">
        <p14:creationId xmlns:p14="http://schemas.microsoft.com/office/powerpoint/2010/main" val="165996408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JAVA RMI</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62040" y="3364632"/>
            <a:ext cx="6210300" cy="4248150"/>
          </a:xfrm>
        </p:spPr>
      </p:pic>
      <p:sp>
        <p:nvSpPr>
          <p:cNvPr id="4" name="Slide Number Placeholder 3"/>
          <p:cNvSpPr>
            <a:spLocks noGrp="1"/>
          </p:cNvSpPr>
          <p:nvPr>
            <p:ph type="sldNum" sz="quarter" idx="10"/>
          </p:nvPr>
        </p:nvSpPr>
        <p:spPr/>
        <p:txBody>
          <a:bodyPr/>
          <a:lstStyle/>
          <a:p>
            <a:fld id="{80582A1A-5916-4CAF-9AD4-CD471870B49F}" type="slidenum">
              <a:rPr lang="en-US" smtClean="0"/>
              <a:pPr/>
              <a:t>8</a:t>
            </a:fld>
            <a:endParaRPr lang="en-US"/>
          </a:p>
        </p:txBody>
      </p:sp>
    </p:spTree>
    <p:extLst>
      <p:ext uri="{BB962C8B-B14F-4D97-AF65-F5344CB8AC3E}">
        <p14:creationId xmlns:p14="http://schemas.microsoft.com/office/powerpoint/2010/main" val="202468071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SOAP Web Services</a:t>
            </a:r>
            <a:endParaRPr lang="en-IN"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276056183"/>
              </p:ext>
            </p:extLst>
          </p:nvPr>
        </p:nvGraphicFramePr>
        <p:xfrm>
          <a:off x="1270000" y="2540000"/>
          <a:ext cx="10464800" cy="695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fld id="{80582A1A-5916-4CAF-9AD4-CD471870B49F}" type="slidenum">
              <a:rPr lang="en-US" smtClean="0"/>
              <a:pPr/>
              <a:t>9</a:t>
            </a:fld>
            <a:endParaRPr lang="en-US"/>
          </a:p>
        </p:txBody>
      </p:sp>
    </p:spTree>
    <p:extLst>
      <p:ext uri="{BB962C8B-B14F-4D97-AF65-F5344CB8AC3E}">
        <p14:creationId xmlns:p14="http://schemas.microsoft.com/office/powerpoint/2010/main" val="3853199598"/>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887FF95196CF45BAAB27C60EF04AEA" ma:contentTypeVersion="" ma:contentTypeDescription="Create a new document." ma:contentTypeScope="" ma:versionID="bcc3ad4035f5b18b43548d21c0cd9e09">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3B9881-4F8B-479A-AB2A-D7AD50760A00}">
  <ds:schemaRefs>
    <ds:schemaRef ds:uri="http://schemas.microsoft.com/office/2006/metadata/properties"/>
  </ds:schemaRefs>
</ds:datastoreItem>
</file>

<file path=customXml/itemProps2.xml><?xml version="1.0" encoding="utf-8"?>
<ds:datastoreItem xmlns:ds="http://schemas.openxmlformats.org/officeDocument/2006/customXml" ds:itemID="{004C78EE-4861-494B-90DB-5CBE4C3325E8}">
  <ds:schemaRefs>
    <ds:schemaRef ds:uri="http://schemas.microsoft.com/sharepoint/v3/contenttype/forms"/>
  </ds:schemaRefs>
</ds:datastoreItem>
</file>

<file path=customXml/itemProps3.xml><?xml version="1.0" encoding="utf-8"?>
<ds:datastoreItem xmlns:ds="http://schemas.openxmlformats.org/officeDocument/2006/customXml" ds:itemID="{347FDEF9-C8FF-4FEA-ACF0-C262F70B5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CorporateTemplateJan2013</Template>
  <TotalTime>861</TotalTime>
  <Pages>0</Pages>
  <Words>957</Words>
  <Characters>0</Characters>
  <Application>Microsoft Office PowerPoint</Application>
  <PresentationFormat>Custom</PresentationFormat>
  <Lines>0</Lines>
  <Paragraphs>165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MS PGothic</vt:lpstr>
      <vt:lpstr>Calibri</vt:lpstr>
      <vt:lpstr>Franklin Gothic Book</vt:lpstr>
      <vt:lpstr>Franklin Gothic Medium</vt:lpstr>
      <vt:lpstr>Georgia Italic</vt:lpstr>
      <vt:lpstr>ヒラギノ角ゴ ProN W3</vt:lpstr>
      <vt:lpstr>ヒラギノ角ゴ ProN W6</vt:lpstr>
      <vt:lpstr>Impetus</vt:lpstr>
      <vt:lpstr>PowerPoint Presentation</vt:lpstr>
      <vt:lpstr>Roadmap</vt:lpstr>
      <vt:lpstr>Rules of engagement</vt:lpstr>
      <vt:lpstr>What’s a Web Service?</vt:lpstr>
      <vt:lpstr>Origins Of Web-Service</vt:lpstr>
      <vt:lpstr>Talking to Remote Objects</vt:lpstr>
      <vt:lpstr>Finding The Object You Want</vt:lpstr>
      <vt:lpstr>JAVA RMI</vt:lpstr>
      <vt:lpstr>SOAP Web Services</vt:lpstr>
      <vt:lpstr>SOAP Web Services</vt:lpstr>
      <vt:lpstr>UDDI</vt:lpstr>
      <vt:lpstr>WSDL</vt:lpstr>
      <vt:lpstr>SOAP</vt:lpstr>
      <vt:lpstr>SOAP RPC Style</vt:lpstr>
      <vt:lpstr>SOAP Document Style</vt:lpstr>
      <vt:lpstr>Examples</vt:lpstr>
      <vt:lpstr>Snarky Questions?</vt:lpstr>
      <vt:lpstr>Anything easier?</vt:lpstr>
      <vt:lpstr>REST</vt:lpstr>
      <vt:lpstr>Noun</vt:lpstr>
      <vt:lpstr>Verb</vt:lpstr>
      <vt:lpstr>Four verb for each noun</vt:lpstr>
      <vt:lpstr>Representation</vt:lpstr>
      <vt:lpstr>Web pages as resources</vt:lpstr>
      <vt:lpstr>“My boss just wants it on time and under budget”</vt:lpstr>
      <vt:lpstr>Power of XML</vt:lpstr>
      <vt:lpstr>WADL</vt:lpstr>
      <vt:lpstr>Snarky Questions?</vt:lpstr>
      <vt:lpstr>The killer argument</vt:lpstr>
      <vt:lpstr>N-Tier Architecture</vt:lpstr>
      <vt:lpstr>Scaling?  Well...</vt:lpstr>
      <vt:lpstr>Snarky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Dixit</dc:creator>
  <cp:lastModifiedBy>Amit Dixit</cp:lastModifiedBy>
  <cp:revision>224</cp:revision>
  <cp:lastPrinted>2013-01-28T22:33:04Z</cp:lastPrinted>
  <dcterms:created xsi:type="dcterms:W3CDTF">2015-07-20T09:57:37Z</dcterms:created>
  <dcterms:modified xsi:type="dcterms:W3CDTF">2015-07-27T05:46:49Z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0x0101007F887FF95196CF45BAAB27C60EF04AEA</vt:lpwstr>
  </property>
</Properties>
</file>