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C747F-AF3E-47C3-A323-A248025531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2ED3E-C36A-4D99-859D-13ADBFF47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2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0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57DB-EA40-4615-A662-01334E76F1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D5BC-EB22-4B87-9BB8-659DEA9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Multidimensional Scalability Capabilities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89531"/>
              </p:ext>
            </p:extLst>
          </p:nvPr>
        </p:nvGraphicFramePr>
        <p:xfrm>
          <a:off x="4304270" y="1690688"/>
          <a:ext cx="3385752" cy="47534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185"/>
                <a:gridCol w="3171567"/>
              </a:tblGrid>
              <a:tr h="3072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Dimensional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Capabilities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49578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People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/>
                        <a:t>Clearly defined responsibilities to achieve System Scalability objectives</a:t>
                      </a:r>
                      <a:endParaRPr lang="en-US" sz="9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 smtClean="0"/>
                        <a:t>Clearly defined roles</a:t>
                      </a:r>
                      <a:r>
                        <a:rPr lang="en-US" sz="900" baseline="0" dirty="0" smtClean="0"/>
                        <a:t> and responsibilities in team</a:t>
                      </a:r>
                      <a:endParaRPr lang="en-US" sz="9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 smtClean="0"/>
                        <a:t>Alignment</a:t>
                      </a:r>
                      <a:r>
                        <a:rPr lang="en-US" sz="900" baseline="0" dirty="0" smtClean="0"/>
                        <a:t> between </a:t>
                      </a:r>
                      <a:r>
                        <a:rPr lang="en-US" sz="900" dirty="0" smtClean="0"/>
                        <a:t>scale objectives and roles in team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900" dirty="0" smtClean="0"/>
                        <a:t>Adequate staffing and trainings, to</a:t>
                      </a:r>
                      <a:r>
                        <a:rPr lang="en-US" sz="900" baseline="0" dirty="0" smtClean="0"/>
                        <a:t> meet the skill requirement of teams working on Scale objectives</a:t>
                      </a:r>
                      <a:endParaRPr lang="en-US" sz="900" i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845680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Scalable System Architecture 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Scale out storage architecture knowledge and 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of Data partitioning and sharing to</a:t>
                      </a:r>
                      <a:r>
                        <a:rPr lang="en-US" altLang="en-US" sz="900" kern="1200" baseline="0" dirty="0" smtClean="0"/>
                        <a:t> meet Scalability objectives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on vertical and horizontal scaling techniques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on application layer Scalability techniques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on Http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layer Scalability techniques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on Load Balancer layer Scalability techniques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on Operation layer Scalability techniques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Multi dimensional System Scalability expertise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2946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Scalable Operation</a:t>
                      </a:r>
                      <a:r>
                        <a:rPr lang="en-US" altLang="en-US" sz="900" kern="1200" baseline="0" dirty="0" smtClean="0"/>
                        <a:t> Management Expertise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Continuous</a:t>
                      </a:r>
                      <a:r>
                        <a:rPr lang="en-US" altLang="en-US" sz="900" kern="1200" baseline="0" dirty="0" smtClean="0"/>
                        <a:t> integration and test </a:t>
                      </a:r>
                      <a:r>
                        <a:rPr lang="en-US" altLang="en-US" sz="900" kern="1200" dirty="0" smtClean="0"/>
                        <a:t>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Build once deploy anywhere 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Infrastructure</a:t>
                      </a:r>
                      <a:r>
                        <a:rPr lang="en-US" altLang="en-US" sz="900" kern="1200" baseline="0" dirty="0" smtClean="0"/>
                        <a:t> as code </a:t>
                      </a:r>
                      <a:r>
                        <a:rPr lang="en-US" altLang="en-US" sz="900" kern="1200" dirty="0" smtClean="0"/>
                        <a:t>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Expertise to</a:t>
                      </a:r>
                      <a:r>
                        <a:rPr lang="en-US" altLang="en-US" sz="900" kern="1200" baseline="0" dirty="0" smtClean="0"/>
                        <a:t> maintain </a:t>
                      </a:r>
                      <a:r>
                        <a:rPr lang="en-US" altLang="en-US" sz="900" kern="1200" dirty="0" smtClean="0"/>
                        <a:t>Mean Time To Data Loss (MTTDL) at data layer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Centralized container based application deployment management 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Cloud environment management expertise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075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System Scalability</a:t>
                      </a:r>
                      <a:r>
                        <a:rPr lang="en-US" altLang="en-US" sz="900" kern="1200" baseline="0" dirty="0" smtClean="0"/>
                        <a:t> Testing Expertise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Benchmark testing expertise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Performance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Reliability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Load sharing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kern="1200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Error recovery and failure testing</a:t>
                      </a:r>
                      <a:r>
                        <a:rPr lang="en-US" altLang="en-US" sz="900" kern="1200" dirty="0" smtClean="0"/>
                        <a:t> expertise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5463"/>
              </p:ext>
            </p:extLst>
          </p:nvPr>
        </p:nvGraphicFramePr>
        <p:xfrm>
          <a:off x="8199888" y="1458950"/>
          <a:ext cx="2965111" cy="52169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198"/>
                <a:gridCol w="2767913"/>
              </a:tblGrid>
              <a:tr h="2042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Dimensional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Capabilities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59536"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Process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/>
                        <a:t>Defined process to maintain right skillset for achieving Scalability objectives</a:t>
                      </a:r>
                      <a:endParaRPr lang="en-US" sz="900" dirty="0" smtClean="0"/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900" dirty="0" smtClean="0"/>
                        <a:t>Adequate staffing</a:t>
                      </a:r>
                      <a:r>
                        <a:rPr lang="en-US" sz="900" baseline="0" dirty="0" smtClean="0"/>
                        <a:t> process</a:t>
                      </a:r>
                      <a:r>
                        <a:rPr lang="en-US" sz="900" dirty="0" smtClean="0"/>
                        <a:t>, to</a:t>
                      </a:r>
                      <a:r>
                        <a:rPr lang="en-US" sz="900" baseline="0" dirty="0" smtClean="0"/>
                        <a:t> meet the skill requirement of teams working on Scale objectives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 smtClean="0"/>
                        <a:t>Adequate training </a:t>
                      </a:r>
                      <a:r>
                        <a:rPr lang="en-US" sz="900" baseline="0" dirty="0" smtClean="0"/>
                        <a:t>process</a:t>
                      </a:r>
                      <a:r>
                        <a:rPr lang="en-US" sz="900" dirty="0" smtClean="0"/>
                        <a:t>, to</a:t>
                      </a:r>
                      <a:r>
                        <a:rPr lang="en-US" sz="900" baseline="0" dirty="0" smtClean="0"/>
                        <a:t> meet the skill requirement of teams working on Scale objectives</a:t>
                      </a:r>
                      <a:endParaRPr lang="en-US" sz="900" i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1944735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Defined System Scalability 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kern="1200" dirty="0" smtClean="0"/>
                        <a:t>Clearly defined scale objectives for System in assessment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Scale out storage architecture 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Scale out Application layer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architecture</a:t>
                      </a:r>
                      <a:r>
                        <a:rPr lang="en-US" altLang="en-US" sz="900" kern="1200" baseline="0" dirty="0" smtClean="0"/>
                        <a:t> guidelines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Application Layer cloning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Data partitioning and sharing 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Vertical and horizontal scaling guidelines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Http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layer Scalability 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Load Balancer layer Scalability 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Operation layer Scalability 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Multi dimensional System Scalability </a:t>
                      </a:r>
                      <a:r>
                        <a:rPr lang="en-US" altLang="en-US" sz="900" kern="1200" dirty="0" smtClean="0"/>
                        <a:t>guidelines 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1271016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Defined Scalable Operation</a:t>
                      </a:r>
                      <a:r>
                        <a:rPr lang="en-US" altLang="en-US" sz="900" kern="1200" baseline="0" dirty="0" smtClean="0"/>
                        <a:t> Management Process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Continuous</a:t>
                      </a:r>
                      <a:r>
                        <a:rPr lang="en-US" altLang="en-US" sz="900" kern="1200" baseline="0" dirty="0" smtClean="0"/>
                        <a:t> integration and test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Build once deploy anywhere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Infrastructure</a:t>
                      </a:r>
                      <a:r>
                        <a:rPr lang="en-US" altLang="en-US" sz="900" kern="1200" baseline="0" dirty="0" smtClean="0"/>
                        <a:t> as code 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Guidelines to</a:t>
                      </a:r>
                      <a:r>
                        <a:rPr lang="en-US" altLang="en-US" sz="900" kern="1200" baseline="0" dirty="0" smtClean="0"/>
                        <a:t> maintain </a:t>
                      </a:r>
                      <a:r>
                        <a:rPr lang="en-US" altLang="en-US" sz="900" kern="1200" dirty="0" smtClean="0"/>
                        <a:t>Mean Time To Data Loss (MTTDL) at data layer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Centralized container based application deployment management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Cloud environment management guidelines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37473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Defined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System Scalability</a:t>
                      </a:r>
                      <a:r>
                        <a:rPr lang="en-US" altLang="en-US" sz="900" kern="1200" baseline="0" dirty="0" smtClean="0"/>
                        <a:t> testing </a:t>
                      </a:r>
                      <a:r>
                        <a:rPr lang="en-US" altLang="en-US" sz="900" kern="1200" dirty="0" smtClean="0"/>
                        <a:t>Guidelines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Guidelines for b</a:t>
                      </a:r>
                      <a:r>
                        <a:rPr lang="en-US" altLang="en-US" sz="900" kern="1200" dirty="0" smtClean="0"/>
                        <a:t>enchmark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Guidelines for performance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Guidelines for reliability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Guidelines for load sharing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Guidelines for error recovery and failure testing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2128"/>
              </p:ext>
            </p:extLst>
          </p:nvPr>
        </p:nvGraphicFramePr>
        <p:xfrm>
          <a:off x="1154266" y="2018573"/>
          <a:ext cx="2640138" cy="39376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688"/>
                <a:gridCol w="2457450"/>
              </a:tblGrid>
              <a:tr h="2385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Dimensional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Capabilities</a:t>
                      </a:r>
                      <a:endParaRPr lang="en-US" sz="1100" b="0" i="1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T="18288" marB="18288"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929465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Platform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Scalable System and Platform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Scale out storage architecture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Scale out Application layer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architecture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Application Layer cloning</a:t>
                      </a:r>
                      <a:r>
                        <a:rPr lang="en-US" altLang="en-US" sz="900" kern="1200" baseline="0" dirty="0" smtClean="0"/>
                        <a:t> capability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Data partitioning and sharing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Vertical and horizontal scaling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Http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layer Scalability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Load Balancer layer Scalability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Operation layer Scalability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Multi dimensional System Scalability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907517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Scalable Operation</a:t>
                      </a:r>
                      <a:r>
                        <a:rPr lang="en-US" altLang="en-US" sz="900" kern="1200" baseline="0" dirty="0" smtClean="0"/>
                        <a:t> Management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Continuous</a:t>
                      </a:r>
                      <a:r>
                        <a:rPr lang="en-US" altLang="en-US" sz="900" kern="1200" baseline="0" dirty="0" smtClean="0"/>
                        <a:t> integration and test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Build once deploy anywhere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Infrastructure</a:t>
                      </a:r>
                      <a:r>
                        <a:rPr lang="en-US" altLang="en-US" sz="900" kern="1200" baseline="0" dirty="0" smtClean="0"/>
                        <a:t> as code 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Centralized container based application deployment management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dirty="0" smtClean="0"/>
                        <a:t>Constantly maintained high Mean Time To Data Loss (MTTDL) at data layer</a:t>
                      </a:r>
                      <a:endParaRPr lang="en-US" altLang="en-US" sz="900" i="1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  <a:tr h="1157142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kern="1200" dirty="0" smtClean="0"/>
                        <a:t>Platform with</a:t>
                      </a:r>
                      <a:r>
                        <a:rPr lang="en-US" altLang="en-US" sz="900" kern="1200" baseline="0" dirty="0" smtClean="0"/>
                        <a:t> </a:t>
                      </a:r>
                      <a:r>
                        <a:rPr lang="en-US" altLang="en-US" sz="900" kern="1200" dirty="0" smtClean="0"/>
                        <a:t>Scalability</a:t>
                      </a:r>
                      <a:r>
                        <a:rPr lang="en-US" altLang="en-US" sz="900" kern="1200" baseline="0" dirty="0" smtClean="0"/>
                        <a:t> testing support</a:t>
                      </a:r>
                      <a:endParaRPr lang="en-US" altLang="en-US" sz="900" kern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Facility for b</a:t>
                      </a:r>
                      <a:r>
                        <a:rPr lang="en-US" altLang="en-US" sz="900" kern="1200" dirty="0" smtClean="0"/>
                        <a:t>enchmark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Facility for performance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Facility for reliability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Facility for load sharing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Facility for error recovery and failure testing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en-US" sz="900" kern="1200" baseline="0" dirty="0" smtClean="0"/>
                        <a:t>Facility for automated test report generation &amp; dispatch</a:t>
                      </a:r>
                      <a:endParaRPr lang="en-US" altLang="en-US" sz="900" i="1" kern="1200" noProof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45720" marR="45720" marT="18288" marB="182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0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449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Source Sans Pro</vt:lpstr>
      <vt:lpstr>Office Theme</vt:lpstr>
      <vt:lpstr>Multidimensional Scalability Capabilities</vt:lpstr>
    </vt:vector>
  </TitlesOfParts>
  <Company>Impetus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Scalability Capabilities</dc:title>
  <dc:creator>Amit Dixit</dc:creator>
  <cp:lastModifiedBy>Amit Dixit</cp:lastModifiedBy>
  <cp:revision>6</cp:revision>
  <dcterms:created xsi:type="dcterms:W3CDTF">2017-09-29T09:22:58Z</dcterms:created>
  <dcterms:modified xsi:type="dcterms:W3CDTF">2017-09-29T09:27:26Z</dcterms:modified>
</cp:coreProperties>
</file>