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E37"/>
    <a:srgbClr val="FF00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2022" y="5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F127-A2E9-4D83-83F0-8780396D7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F6366-75B2-48CF-A6D0-C3FF67AB3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B74AF-E8EA-49C4-98FC-7714F2A6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5EFE2-6843-4CA7-A364-D9D7F67C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5988-BF25-4388-B59A-62464F05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7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92C2-3C4A-4DD3-BAF4-53088564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9BAAE-0EDE-4121-84BD-92792A7D6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8DD0-9BEA-42D3-934E-0DB3EF33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FC590-DB1A-40A7-8793-887E6095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8200-7B23-4072-A076-9967F2CA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DA3AA-2120-4D61-8A8E-C6023B73D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1CCB2-F972-4991-A42C-70808EB04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AB7C-7837-46C8-A7CA-220C8AC3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AA67-1514-435F-86FF-494C6750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AFE4-677C-4CF3-B592-E1992952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D61F-A841-451F-9DD9-7D90D337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44CD-686A-4346-8A62-DF56752B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3F3AA-2277-476E-AE9A-5B2FC62A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7C4B9-CE96-40B6-82B6-38CF2B02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CF2B-B2A9-45EC-AC8B-AAF99DFD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C510-62E8-4BF8-BFF3-EFFFCAD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DA1B3-5B3F-440D-95EC-3195F278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F2E8-3E0B-4251-819F-96EFAE50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01F6-881A-4EDD-ABA2-47D8D1ED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D29C-BFA3-4955-91C6-25F71D48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9C2D-C519-497D-B8EA-254E8794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1260-213C-430C-A7E3-C46A36C43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B62FB-AFFA-49C2-A5A9-5F377052B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FD61-60AB-4356-B2BD-E0DCB3D8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7521-513D-4B72-A730-66BD014E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E3D57-E4E0-41AB-A756-ECB64399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F88F-492E-41A8-AC9E-EE8262BC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9A80C-1371-437A-8EDD-2C20A9966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7EF53-FBC5-4DBA-8876-CFA4A94A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1DD86-32E5-4BAC-BED5-EA94C5749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82A59-C7BE-4941-A779-5A0F150B4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C8105-A68D-4DC2-8504-B1A79536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E66F1-948C-4DAF-BD87-301DA259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BA647-2F38-41B5-8B12-CD3D38F5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3E73-22E0-47F8-AA34-2559FA88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53E19-774E-4A80-A029-96C54F2A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CD5A8-2961-4866-B22B-7C2DA3F2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37537-D5B0-47E2-83AB-7DEB43DE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D1992-E925-4533-9B6D-220A426E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DBDEB-E8A6-4F6D-9B0A-D97820A0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791C-CB2E-4AB7-8FC4-04D32CDB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8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6831-5854-4DE8-98AB-9DC40E51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680B-E1CB-4370-A587-0F87B607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95E04-C693-4664-B2F9-AC3F7F4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FDEB7-9762-487E-B1FE-25A0ACC6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CDAF4-436F-4D5C-B5FF-C9B06C6F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7F47-5F90-4A22-8BCF-37869AAD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3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8216-3434-4369-9D9B-BB15A427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424B8-2785-484F-9AB3-18BDDFAC6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DBA4A-64F0-488C-AB39-C0EE8D4AE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16DB-1319-4A71-8D5B-4130E79A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FAE55-0A12-4FA6-B016-5FF394BB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5867-E4B8-46FB-90B0-248FC9FC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5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01654-758F-4C33-8299-73E36F93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9C475-CE81-43DF-A3B7-AE19E088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BDB9-E23A-4351-9C9C-664D506E1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EF460-96B6-4F20-8D0A-A3002A0CC0A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441B-3CCD-45C3-8859-50276F3A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544F-4791-49B9-9946-50AA170F6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43810"/>
              </p:ext>
            </p:extLst>
          </p:nvPr>
        </p:nvGraphicFramePr>
        <p:xfrm>
          <a:off x="-765171" y="-1028823"/>
          <a:ext cx="14277190" cy="110257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(TOGAF library and any other frameworks)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Board strategies, business plans, business strategy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Major frameworks, operating in business/portfolio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Governance and legal frameworks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capability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Partnership and contract agreements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Existing Architecture framework (method, content, principles, tools and repository)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Populated Architecture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 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 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and Data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Product information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Technology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Business, Data and Application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Product information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 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Planning methodologies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Governance modal and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Candidate  Architecture Roadmap component (from Phase B C D)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 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Planning methodologies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Governance modal and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Candidate  Architecture Roadmap component (from Phase B C D)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(Optional)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(v 1.0)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 (standard)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(Optional)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Change requests (technology, business, from lessons)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 (v 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80104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(Optional)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Governance Framework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Initial Architecture Repository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Architecture Vision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002060"/>
                          </a:solidFill>
                        </a:rPr>
                        <a:t>Approved Statement of Architecture 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Refined statement of 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7030A0"/>
                          </a:solidFill>
                        </a:rPr>
                        <a:t>Capability Assessment</a:t>
                      </a:r>
                      <a:endParaRPr lang="en-US" sz="1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0.1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Populated Architecture Repository</a:t>
                      </a:r>
                      <a:endParaRPr lang="en-US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 business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architecture component of Architecture Roadmap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 data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architecture component of Architecture Roadmap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 application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Application architecture component of 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 technology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Technology architecture component of Architecture 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Roadmap (v 0.1)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 (v 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version of Implementation and migration plan (v 1.0)</a:t>
                      </a:r>
                      <a:endParaRPr lang="en-US" sz="10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Architecture Roadmap (v 1.0)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Building Block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request for Architecture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Signed 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Change Request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Architecture-compliant solutions deployed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Post implementation Architecture Definition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updates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Changes to architecture framework and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New 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 (if required)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 (if required)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Assessments (if required)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8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09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980</Words>
  <Application>Microsoft Office PowerPoint</Application>
  <PresentationFormat>Widescreen</PresentationFormat>
  <Paragraphs>223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Dixit</dc:creator>
  <cp:lastModifiedBy>Amit Dixit</cp:lastModifiedBy>
  <cp:revision>403</cp:revision>
  <dcterms:created xsi:type="dcterms:W3CDTF">2022-02-06T13:50:04Z</dcterms:created>
  <dcterms:modified xsi:type="dcterms:W3CDTF">2022-02-11T20:02:19Z</dcterms:modified>
</cp:coreProperties>
</file>