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68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57187"/>
              </p:ext>
            </p:extLst>
          </p:nvPr>
        </p:nvGraphicFramePr>
        <p:xfrm>
          <a:off x="-765171" y="-1028823"/>
          <a:ext cx="14277190" cy="660616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FOCUS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of Capabilities and Business Value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Business, Data, Application and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Initial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Transition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Blocks and Solution Building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Final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Value Assurance and Cost of Work Packages Understood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Target Architecture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Lifecycle and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Capability meets current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90769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OBJECTIVE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desired by the organization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High-level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of the capabilities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business value to be delivered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Obtain approval for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a program of works to develop and deploy the architecture outlined in the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how the enterprise needs to operate to achieve the business goals,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respond to the strategic drivers set out in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Business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Data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Data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Application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Application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Technology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target business, data, and application building blocks to be delivered through technology components and technology services,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initial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complete version of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Roadmap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based upon the gap analysis and candidate Architecture Roadmap components from Phases B, C, and 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whether an incremental approach is required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if so,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that will deliver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continuous business value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Define the overall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Solution Building Blocks (SBB)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to finalize the Target Architecture based on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Building Blocks (ABB)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the supporting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Implementation and Migration Plan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coordinated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with the enterprise's approach to managing and implementing change in the enterprise's overall change portfolio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Ensure that the business value and cost of work packages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 understood by key 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the Target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implementation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Perform appropriate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solution and any implementation-driven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Lifecycle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is maintained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 is executed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meets current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90989"/>
              </p:ext>
            </p:extLst>
          </p:nvPr>
        </p:nvGraphicFramePr>
        <p:xfrm>
          <a:off x="-765171" y="-1028823"/>
          <a:ext cx="14277190" cy="7429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Scope the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 Impacted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Confirm Governance and Support Frameworks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Team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Organization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Architecture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Tailor the TOGAF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Framework and, if any, Other Selected Architecture Framework(s)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Develop a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Strategy and Implementation Plan for 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Establish the Architecture Project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Stakeholders, Concerns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Elaborate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Goals, Business Drivers, and Constraints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Evaluate Capabilities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Readiness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Define Scope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Elaborate Architecture Principles, including Business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Architecture Value Propositions and KPIs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 Risks and Mitigation Activities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Secure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Business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Determine/Confirm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Key Corporate Change Attributes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Constraints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Implementation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Review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Consolidate Gap Analysis Results from Phases B-C-D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Review Consolidated Requirements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Across Related Business Functions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Consolidate and Reconcile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Interoperability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Validate Dependencies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Readiness and Risk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Formulate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Strategy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and Group Major Work Packages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Management Framework Interactions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Assign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Value to Each Work Package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Estimate Resource Requirements, Project Timings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Availability/Delivery Vehicle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Prioritize the migration projects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through the conduct of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cost/benefit assessment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risk validation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Confirm Architecture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Roadmap and Update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Architecture Development Cycle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Document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Confirm Scope and Priorities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Deployment with Development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Deployment Resources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Skills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Development of Solutions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Compliance Reviews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 Business and IT Operations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Post-Implementation Review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Close the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Value Realization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Monitoring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Analysis for Architecture Change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Requirements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Performance Targets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Governance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Process to Implement Change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9102"/>
              </p:ext>
            </p:extLst>
          </p:nvPr>
        </p:nvGraphicFramePr>
        <p:xfrm>
          <a:off x="-765171" y="-1028823"/>
          <a:ext cx="14277190" cy="7886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Change Requests </a:t>
                      </a:r>
                      <a:r>
                        <a:rPr lang="en-US" sz="1000" dirty="0"/>
                        <a:t>for existing business programs and projects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81159"/>
              </p:ext>
            </p:extLst>
          </p:nvPr>
        </p:nvGraphicFramePr>
        <p:xfrm>
          <a:off x="-765171" y="-1028823"/>
          <a:ext cx="14277190" cy="4533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Architecture 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Architecture 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Roadmap 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3327"/>
              </p:ext>
            </p:extLst>
          </p:nvPr>
        </p:nvGraphicFramePr>
        <p:xfrm>
          <a:off x="-765171" y="-1028823"/>
          <a:ext cx="14277190" cy="9867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DELIVERABLES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Principles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Stakeholder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 matrix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Chain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Solution Concept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Capabilities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Stages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/Actor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/Goal/Objective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Service/Function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Process/Event/Control/Product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Contract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/Measure catalog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Capability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/Organization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Interaction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/Role matrix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Footprint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Service/Information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Lifecycle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Goal/Objective/Service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Use-Case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Flow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Event diagram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2233</Words>
  <Application>Microsoft Office PowerPoint</Application>
  <PresentationFormat>Widescreen</PresentationFormat>
  <Paragraphs>472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709</cp:revision>
  <dcterms:created xsi:type="dcterms:W3CDTF">2022-02-06T13:50:04Z</dcterms:created>
  <dcterms:modified xsi:type="dcterms:W3CDTF">2022-02-15T07:31:39Z</dcterms:modified>
</cp:coreProperties>
</file>