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6" y="7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8532"/>
              </p:ext>
            </p:extLst>
          </p:nvPr>
        </p:nvGraphicFramePr>
        <p:xfrm>
          <a:off x="-765171" y="-1028823"/>
          <a:ext cx="14277190" cy="5143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OBJECTIVE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Determine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Capability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desired by the organization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Establish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High-level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of the capabilities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business value to be delivered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Obtain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approval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a program of works to develop and deploy the architecture outlined in the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how the enterprise needs to operate to achieve the business goals,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respond to the strategic drivers set out in the 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Business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Architecture Vision, in a way that addresses the Statement of Architecture Work 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Data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Architecture Vision, in a way that addresses the Statement of Architecture Work 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Application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Architecture Vision, target business, data, and application building blocks to be delivered through technology components and technology services, in a way that addresses the Statement of Architecture Work 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Generate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initial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complete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version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of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Roadmap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based upon the gap analysis and candidate Architecture Roadmap components from Phases B, C, and 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whether an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incremental approach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required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if so,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that will deliver continuous business value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Define the overall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solution building blocks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to finalize the Target Architecture based on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Building Blocks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Finalize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the supporting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Implementation and Migration Plan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coordinated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with the enterprise's approach to managing and implementing change in the enterprise's overall change portfolio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 value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cost of work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packages 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 understood by key 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the Target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implementation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Perform appropriate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solution and any implementation-driven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lifecycle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is maintained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 is executed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meets current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64486"/>
              </p:ext>
            </p:extLst>
          </p:nvPr>
        </p:nvGraphicFramePr>
        <p:xfrm>
          <a:off x="-765171" y="-1028823"/>
          <a:ext cx="14277190" cy="7429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Scope the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 Impacted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Confirm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Governance and Support Frameworks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Enterprise Architecture Team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Organization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Tailor the TOGAF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Framework and, if any, Other Selected Architecture Framework(s)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Develop 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Strategy and Implementation Plan for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Establish the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Project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Stakeholders, Concerns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Elaborate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Goals, Business Drivers, and Constraints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Evaluate Capabilities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Readiness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Define Scope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Elaborate Architecture Principles, including Business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Value Propositions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KPIs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Risks and Mitigation Activities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Secure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Reference Models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Viewpoints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and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Baseline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Target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Reference Models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Viewpoints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and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Baseline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Target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Reference Models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Viewpoints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and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Baseline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Target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Reference Models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Viewpoints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, and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Baseline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Target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Determine/Confirm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Key Corporate Change Attributes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 Constraints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Implementation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Review 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Consolidate Gap Analysis Results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from Phases B-C-D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Review Consolidated Requirements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Across Related Business Functions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Consolidate and Reconcile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Interoperability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 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Validate Dependencies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Readiness and Risk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Formulate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Implementation and Migration Strategy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Group Major Work Packages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Management Framework Interactions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Assign a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Business Value to Each Work Package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Estimate Resource Requirements, Project Timings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Availability/Delivery Vehicle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Prioritize the migration projects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through the conduct of a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cost/benefit assessment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risk validation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Confirm Architecture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Roadmap and Update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Complete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Complete the Architecture Development Cycle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Document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Confirm Scope and Priorities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Deployment with Development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Deployment Resources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Skills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Development of Solutions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Enterprise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Compliance Reviews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 Business and IT Operations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Post-Implementation Review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Close the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Value Realization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Monitoring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Analysis for Architecture Change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Requirements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Performance Targets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Governance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Process to Implement Change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48858"/>
              </p:ext>
            </p:extLst>
          </p:nvPr>
        </p:nvGraphicFramePr>
        <p:xfrm>
          <a:off x="-765171" y="-1028823"/>
          <a:ext cx="14277190" cy="7276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77407"/>
              </p:ext>
            </p:extLst>
          </p:nvPr>
        </p:nvGraphicFramePr>
        <p:xfrm>
          <a:off x="-765171" y="-1028823"/>
          <a:ext cx="14277190" cy="4533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 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1983</Words>
  <Application>Microsoft Office PowerPoint</Application>
  <PresentationFormat>Widescreen</PresentationFormat>
  <Paragraphs>392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615</cp:revision>
  <dcterms:created xsi:type="dcterms:W3CDTF">2022-02-06T13:50:04Z</dcterms:created>
  <dcterms:modified xsi:type="dcterms:W3CDTF">2022-02-12T07:52:09Z</dcterms:modified>
</cp:coreProperties>
</file>