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662" y="-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39279"/>
              </p:ext>
            </p:extLst>
          </p:nvPr>
        </p:nvGraphicFramePr>
        <p:xfrm>
          <a:off x="-765171" y="-1028823"/>
          <a:ext cx="14272428" cy="10873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 Architecture Roadmap 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</a:t>
                      </a:r>
                      <a:r>
                        <a:rPr lang="en-US" sz="1000" b="0" kern="12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902</Words>
  <Application>Microsoft Office PowerPoint</Application>
  <PresentationFormat>Widescreen</PresentationFormat>
  <Paragraphs>225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354</cp:revision>
  <dcterms:created xsi:type="dcterms:W3CDTF">2022-02-06T13:50:04Z</dcterms:created>
  <dcterms:modified xsi:type="dcterms:W3CDTF">2022-02-09T12:06:31Z</dcterms:modified>
</cp:coreProperties>
</file>