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2064" y="5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059"/>
              </p:ext>
            </p:extLst>
          </p:nvPr>
        </p:nvGraphicFramePr>
        <p:xfrm>
          <a:off x="-765171" y="-1028823"/>
          <a:ext cx="14272428" cy="1002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Tailored Architecture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Request for Architecture 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Principles (Business, Data, application, Technology)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Draft Architecture Definition Document (0.1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Principles, goals, and drivers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Communication plan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Capability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728</Words>
  <Application>Microsoft Office PowerPoint</Application>
  <PresentationFormat>Widescreen</PresentationFormat>
  <Paragraphs>218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256</cp:revision>
  <dcterms:created xsi:type="dcterms:W3CDTF">2022-02-06T13:50:04Z</dcterms:created>
  <dcterms:modified xsi:type="dcterms:W3CDTF">2022-02-06T17:48:00Z</dcterms:modified>
</cp:coreProperties>
</file>