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F90D7-EF03-4EF3-A18A-F3C57FBF545B}" v="4" dt="2023-08-22T14:22:37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EA90-AF8B-DBC6-CF68-B67CF0DA9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73180-52A7-5F03-4B42-2A2177ABE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D008-009B-B7F9-67B4-8791C924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3FE6-769F-1828-118C-A71560B5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808C-D42E-88FB-67C5-FA03FEEF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6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7A1-CC84-9A17-30B6-52ECD17D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C0FF-9B0F-F0D4-2CFA-695D79BE4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2DA0-0BD0-853C-F3AD-BF226846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DDF3-E01F-6C8B-ABFC-C2AF9EF8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9E96-F337-70F3-2F16-4FE66D99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59178-917A-F658-DD24-1FDD47BDB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3B4CD-FF9E-AD6F-0D8F-A23DD0850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92FA-56BD-2961-096E-A6BFD3C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6EC6-155D-414A-69CF-6936283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7C31-86E8-8C69-2A8E-891EC08F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1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F99D-2EAF-CDC5-A84E-9AB09129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A9F-1E4A-63BD-4A18-F527CFE7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7DD6-15A4-9AE3-FFDB-7D4FD604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4512-5813-3374-0A59-C3BA0495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0E62-D6D9-6FF9-6A84-21069CB8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0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D669-F150-D6ED-7E2F-FD7AC09F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14495-2127-9A14-17A2-AA2B3EA19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85AB-899F-C743-202C-0021B3A5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D0ED-2915-53B8-81A6-0BA5D4A0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13D8-49CA-C3C9-463A-50B3751D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6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D157-0347-CFFB-2908-D4A61A67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6C02-6484-5044-32BF-E5E415711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5997-B3C7-5207-E3B4-25431A9D6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4FC7-7E59-49BE-11A4-86AC9177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CB91-FDD2-662E-CA0F-C39ADEAF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833F2-FFAA-1E81-897B-C7AC524B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25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2D45-0049-846B-4F46-189FB245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3AAF-A99E-9CCA-9E32-0FDAAAA7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6B720-E8DE-509D-921A-7B096B8F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533E3-389E-6779-CF3D-58152AC80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54154-93F8-6FE3-0E9F-F478B654F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37D96-1836-756E-4EB3-F90D8FBE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D981C-2CAD-72EB-BED1-B78779CE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9B00B-425B-E257-BBD6-76DB343A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8664-7A0C-6CAB-CBAA-A09C2F6A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6BD14-C974-E059-88CB-BAEB89A7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2AC3A-C7F0-D2BD-67FF-2E2FF1BC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BEEE2-C78C-BF34-C019-FC1BABA6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9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8F1D8-FBB5-F86F-2941-FF252517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B405E-B74C-2396-C7AB-5B1CAE44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1499-CDF9-9331-79F0-52BAC12A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52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FBD-735B-2C35-2C4B-CB7D4142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A6B2-808B-C945-AB0C-1CB6CCB36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8256B-29C2-47A8-448F-3AC5074A9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D88AD-C2AE-DD85-C7C0-2CC825B5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6C30-41D7-1641-2A0B-4344EFCF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8BF82-4091-CBA6-12CA-A59830BA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9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3697-893C-BFFE-F798-FABED3F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43DCE-370F-8D55-839D-AA0D3A74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979EA-7713-CB7C-095C-AE2A2B5C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A19B-8970-CC9B-7EB9-D1D24CEE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3E6D-9C8C-7121-8F07-B8965D87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C9E2-9B8B-35BF-9077-5566505C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FE36E-096D-A2F9-1BE0-C5B9985A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CC06-7CC2-F872-446C-3C72AB2A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2A7D-1CC6-B2B8-9D20-D4889AAF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7DE1-E8B4-4C48-9794-34A0E4915213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53D4-09B1-7E81-9F8A-FF9CEABB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56CA-E141-99F8-737C-9CA29B72B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5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B89954-E956-4011-5251-544F9FDCC01D}"/>
              </a:ext>
            </a:extLst>
          </p:cNvPr>
          <p:cNvGrpSpPr/>
          <p:nvPr/>
        </p:nvGrpSpPr>
        <p:grpSpPr>
          <a:xfrm>
            <a:off x="794928" y="1716922"/>
            <a:ext cx="1696278" cy="1007164"/>
            <a:chOff x="794928" y="1716922"/>
            <a:chExt cx="1696278" cy="1007164"/>
          </a:xfrm>
        </p:grpSpPr>
        <p:pic>
          <p:nvPicPr>
            <p:cNvPr id="7" name="Graphic 6" descr="Laptop with solid fill">
              <a:extLst>
                <a:ext uri="{FF2B5EF4-FFF2-40B4-BE49-F238E27FC236}">
                  <a16:creationId xmlns:a16="http://schemas.microsoft.com/office/drawing/2014/main" id="{098F38DB-882D-3368-67C6-FD24D3783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6806" y="1809686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Call center with solid fill">
              <a:extLst>
                <a:ext uri="{FF2B5EF4-FFF2-40B4-BE49-F238E27FC236}">
                  <a16:creationId xmlns:a16="http://schemas.microsoft.com/office/drawing/2014/main" id="{B63967C7-5512-BC23-C0C6-1C6285B4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94928" y="1716922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1C80C7-C187-224A-9420-BEC41B413FEC}"/>
              </a:ext>
            </a:extLst>
          </p:cNvPr>
          <p:cNvGrpSpPr/>
          <p:nvPr/>
        </p:nvGrpSpPr>
        <p:grpSpPr>
          <a:xfrm>
            <a:off x="1238875" y="802522"/>
            <a:ext cx="1722783" cy="1007164"/>
            <a:chOff x="1238875" y="802522"/>
            <a:chExt cx="1722783" cy="1007164"/>
          </a:xfrm>
        </p:grpSpPr>
        <p:pic>
          <p:nvPicPr>
            <p:cNvPr id="5" name="Graphic 4" descr="Computer with solid fill">
              <a:extLst>
                <a:ext uri="{FF2B5EF4-FFF2-40B4-BE49-F238E27FC236}">
                  <a16:creationId xmlns:a16="http://schemas.microsoft.com/office/drawing/2014/main" id="{40A038A8-FD05-D281-F8AF-B497EE92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47258" y="895286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Call center with solid fill">
              <a:extLst>
                <a:ext uri="{FF2B5EF4-FFF2-40B4-BE49-F238E27FC236}">
                  <a16:creationId xmlns:a16="http://schemas.microsoft.com/office/drawing/2014/main" id="{8DC45165-9B65-B09A-D289-262ECDCA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238875" y="802522"/>
              <a:ext cx="914400" cy="914400"/>
            </a:xfrm>
            <a:prstGeom prst="rect">
              <a:avLst/>
            </a:prstGeom>
          </p:spPr>
        </p:pic>
      </p:grpSp>
      <p:pic>
        <p:nvPicPr>
          <p:cNvPr id="14" name="Graphic 13" descr="Server with solid fill">
            <a:extLst>
              <a:ext uri="{FF2B5EF4-FFF2-40B4-BE49-F238E27FC236}">
                <a16:creationId xmlns:a16="http://schemas.microsoft.com/office/drawing/2014/main" id="{83DB2A48-7578-069A-6BB1-AD65704C71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2182" y="3286537"/>
            <a:ext cx="1213487" cy="1213487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E3666D8A-4577-FBB3-55C0-364FB39A7F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95868" y="3286537"/>
            <a:ext cx="1213487" cy="1213487"/>
          </a:xfrm>
          <a:prstGeom prst="rect">
            <a:avLst/>
          </a:prstGeom>
        </p:spPr>
      </p:pic>
      <p:pic>
        <p:nvPicPr>
          <p:cNvPr id="18" name="Graphic 17" descr="Periodic Graph with solid fill">
            <a:extLst>
              <a:ext uri="{FF2B5EF4-FFF2-40B4-BE49-F238E27FC236}">
                <a16:creationId xmlns:a16="http://schemas.microsoft.com/office/drawing/2014/main" id="{0D891E1E-9038-41E5-95E9-165BB3474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7711" y="1531263"/>
            <a:ext cx="1212569" cy="1212569"/>
          </a:xfrm>
          <a:prstGeom prst="rect">
            <a:avLst/>
          </a:prstGeom>
        </p:spPr>
      </p:pic>
      <p:pic>
        <p:nvPicPr>
          <p:cNvPr id="20" name="Graphic 19" descr="List with solid fill">
            <a:extLst>
              <a:ext uri="{FF2B5EF4-FFF2-40B4-BE49-F238E27FC236}">
                <a16:creationId xmlns:a16="http://schemas.microsoft.com/office/drawing/2014/main" id="{EB683B6B-5B6D-3CA9-F20A-85BFDE2727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6000" y="1842746"/>
            <a:ext cx="1019653" cy="1019653"/>
          </a:xfrm>
          <a:prstGeom prst="rect">
            <a:avLst/>
          </a:prstGeom>
        </p:spPr>
      </p:pic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E6A76B3D-AF3C-0A7C-54FF-9F539385BE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54417" y="1053548"/>
            <a:ext cx="761236" cy="761236"/>
          </a:xfrm>
          <a:prstGeom prst="rect">
            <a:avLst/>
          </a:prstGeom>
        </p:spPr>
      </p:pic>
      <p:pic>
        <p:nvPicPr>
          <p:cNvPr id="24" name="Graphic 23" descr="Gauge with solid fill">
            <a:extLst>
              <a:ext uri="{FF2B5EF4-FFF2-40B4-BE49-F238E27FC236}">
                <a16:creationId xmlns:a16="http://schemas.microsoft.com/office/drawing/2014/main" id="{55C102CB-12F9-77F3-C03E-5B9CDFD6AD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34977" y="5508302"/>
            <a:ext cx="592300" cy="592300"/>
          </a:xfrm>
          <a:prstGeom prst="rect">
            <a:avLst/>
          </a:prstGeom>
        </p:spPr>
      </p:pic>
      <p:pic>
        <p:nvPicPr>
          <p:cNvPr id="26" name="Graphic 25" descr="Harvey Balls 55% with solid fill">
            <a:extLst>
              <a:ext uri="{FF2B5EF4-FFF2-40B4-BE49-F238E27FC236}">
                <a16:creationId xmlns:a16="http://schemas.microsoft.com/office/drawing/2014/main" id="{3C124A9E-6D20-8164-B218-34115135171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62218" y="5152237"/>
            <a:ext cx="856913" cy="856913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2F9F35C-12A2-E68D-BA1F-2ABB7A47C627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2130340" y="2627752"/>
            <a:ext cx="1169195" cy="13618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01C4E55-666A-4A6D-66B9-4AA5A83712A3}"/>
              </a:ext>
            </a:extLst>
          </p:cNvPr>
          <p:cNvCxnSpPr>
            <a:stCxn id="14" idx="0"/>
            <a:endCxn id="20" idx="1"/>
          </p:cNvCxnSpPr>
          <p:nvPr/>
        </p:nvCxnSpPr>
        <p:spPr>
          <a:xfrm rot="5400000" flipH="1" flipV="1">
            <a:off x="5080481" y="2271018"/>
            <a:ext cx="933964" cy="10970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C727DA4-147E-F221-FFF5-0540C5BA2D8B}"/>
              </a:ext>
            </a:extLst>
          </p:cNvPr>
          <p:cNvCxnSpPr>
            <a:cxnSpLocks/>
            <a:stCxn id="14" idx="2"/>
            <a:endCxn id="24" idx="1"/>
          </p:cNvCxnSpPr>
          <p:nvPr/>
        </p:nvCxnSpPr>
        <p:spPr>
          <a:xfrm rot="16200000" flipH="1">
            <a:off x="5064737" y="4434212"/>
            <a:ext cx="1304428" cy="14360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2F7982-C069-C716-F7D8-E70C9293E670}"/>
              </a:ext>
            </a:extLst>
          </p:cNvPr>
          <p:cNvSpPr txBox="1"/>
          <p:nvPr/>
        </p:nvSpPr>
        <p:spPr>
          <a:xfrm>
            <a:off x="3050986" y="1139196"/>
            <a:ext cx="197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</a:t>
            </a:r>
            <a:r>
              <a:rPr lang="en-US" dirty="0" err="1"/>
              <a:t>Monitoramos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equipamentos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funcionários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DC3D0-EC6C-154F-E954-5F1CD2EED578}"/>
              </a:ext>
            </a:extLst>
          </p:cNvPr>
          <p:cNvSpPr txBox="1"/>
          <p:nvPr/>
        </p:nvSpPr>
        <p:spPr>
          <a:xfrm>
            <a:off x="2778013" y="4500023"/>
            <a:ext cx="195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</a:t>
            </a:r>
            <a:r>
              <a:rPr lang="en-US" dirty="0" err="1"/>
              <a:t>Armazenamos</a:t>
            </a:r>
            <a:r>
              <a:rPr lang="en-US" dirty="0"/>
              <a:t> e </a:t>
            </a:r>
            <a:r>
              <a:rPr lang="en-US" dirty="0" err="1"/>
              <a:t>processamos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2FEB3-081F-0528-BF51-D2AD419E9265}"/>
              </a:ext>
            </a:extLst>
          </p:cNvPr>
          <p:cNvSpPr txBox="1"/>
          <p:nvPr/>
        </p:nvSpPr>
        <p:spPr>
          <a:xfrm>
            <a:off x="8233010" y="802522"/>
            <a:ext cx="3164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</a:t>
            </a:r>
            <a:r>
              <a:rPr lang="en-US" dirty="0" err="1"/>
              <a:t>Disponibilizamos</a:t>
            </a:r>
            <a:r>
              <a:rPr lang="en-US" dirty="0"/>
              <a:t> </a:t>
            </a:r>
            <a:r>
              <a:rPr lang="en-US" dirty="0" err="1"/>
              <a:t>alertas</a:t>
            </a:r>
            <a:r>
              <a:rPr lang="en-US" dirty="0"/>
              <a:t> 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detalhadas</a:t>
            </a:r>
            <a:r>
              <a:rPr lang="en-US" dirty="0"/>
              <a:t>, para que </a:t>
            </a:r>
            <a:r>
              <a:rPr lang="en-US" dirty="0" err="1"/>
              <a:t>sua</a:t>
            </a:r>
            <a:r>
              <a:rPr lang="en-US" dirty="0"/>
              <a:t> equipe </a:t>
            </a:r>
            <a:r>
              <a:rPr lang="en-US" dirty="0" err="1"/>
              <a:t>técnica</a:t>
            </a:r>
            <a:r>
              <a:rPr lang="en-US" dirty="0"/>
              <a:t> tome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assertivas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 e </a:t>
            </a:r>
            <a:r>
              <a:rPr lang="en-US" dirty="0" err="1"/>
              <a:t>manutenção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equipamentos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C6FC61-46A9-067D-DD07-4EC233B8516D}"/>
              </a:ext>
            </a:extLst>
          </p:cNvPr>
          <p:cNvSpPr txBox="1"/>
          <p:nvPr/>
        </p:nvSpPr>
        <p:spPr>
          <a:xfrm>
            <a:off x="7919131" y="4651389"/>
            <a:ext cx="3640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</a:t>
            </a:r>
            <a:r>
              <a:rPr lang="en-US" dirty="0" err="1"/>
              <a:t>Construímos</a:t>
            </a:r>
            <a:r>
              <a:rPr lang="en-US" dirty="0"/>
              <a:t> </a:t>
            </a:r>
            <a:r>
              <a:rPr lang="en-US" dirty="0" err="1"/>
              <a:t>relatórios</a:t>
            </a:r>
            <a:r>
              <a:rPr lang="en-US" dirty="0"/>
              <a:t> </a:t>
            </a:r>
            <a:r>
              <a:rPr lang="en-US" dirty="0" err="1"/>
              <a:t>completos</a:t>
            </a:r>
            <a:r>
              <a:rPr lang="en-US" dirty="0"/>
              <a:t>, para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saiba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 a performance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funcionários</a:t>
            </a:r>
            <a:r>
              <a:rPr lang="en-US" dirty="0"/>
              <a:t> e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focos</a:t>
            </a:r>
            <a:r>
              <a:rPr lang="en-US" dirty="0"/>
              <a:t> de </a:t>
            </a:r>
            <a:r>
              <a:rPr lang="en-US" dirty="0" err="1"/>
              <a:t>problema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7" name="Graphic 46" descr="Clipboard Checked with solid fill">
            <a:extLst>
              <a:ext uri="{FF2B5EF4-FFF2-40B4-BE49-F238E27FC236}">
                <a16:creationId xmlns:a16="http://schemas.microsoft.com/office/drawing/2014/main" id="{F9692A07-BFED-DB8D-677E-EBFF668EBF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00036" y="4651389"/>
            <a:ext cx="856913" cy="85691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406D0011-B1E5-0235-E762-C7739DC2F3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06238" y="821005"/>
            <a:ext cx="761236" cy="761236"/>
          </a:xfrm>
          <a:prstGeom prst="rect">
            <a:avLst/>
          </a:prstGeom>
        </p:spPr>
      </p:pic>
      <p:pic>
        <p:nvPicPr>
          <p:cNvPr id="53" name="Graphic 52" descr="Office worker female with solid fill">
            <a:extLst>
              <a:ext uri="{FF2B5EF4-FFF2-40B4-BE49-F238E27FC236}">
                <a16:creationId xmlns:a16="http://schemas.microsoft.com/office/drawing/2014/main" id="{7A38EB87-8F77-0462-9CA0-F22E9510841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69244" y="4406428"/>
            <a:ext cx="768728" cy="7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8" ma:contentTypeDescription="Create a new document." ma:contentTypeScope="" ma:versionID="105d9e49bcf5018a2b9f673ffb6bea80">
  <xsd:schema xmlns:xsd="http://www.w3.org/2001/XMLSchema" xmlns:xs="http://www.w3.org/2001/XMLSchema" xmlns:p="http://schemas.microsoft.com/office/2006/metadata/properties" xmlns:ns3="58bd19be-68b1-440c-82af-6d4de24fec6c" xmlns:ns4="3ffc9a63-5890-437d-bab6-67d84705b086" targetNamespace="http://schemas.microsoft.com/office/2006/metadata/properties" ma:root="true" ma:fieldsID="d014951b45a5d9b1402ae11632260839" ns3:_="" ns4:_="">
    <xsd:import namespace="58bd19be-68b1-440c-82af-6d4de24fec6c"/>
    <xsd:import namespace="3ffc9a63-5890-437d-bab6-67d84705b0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9a63-5890-437d-bab6-67d84705b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6BBB3A-79CE-45DB-AF40-EE534FC6FF6F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3ffc9a63-5890-437d-bab6-67d84705b086"/>
    <ds:schemaRef ds:uri="58bd19be-68b1-440c-82af-6d4de24fec6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FC2AB0F-0831-4AC4-8F82-A5526CF04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3ffc9a63-5890-437d-bab6-67d84705b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8709BF-394A-46A4-90AF-DB51E8421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YUZO RODRIGUES PALMA .</dc:creator>
  <cp:lastModifiedBy>DANIEL YUZO RODRIGUES PALMA .</cp:lastModifiedBy>
  <cp:revision>5</cp:revision>
  <dcterms:created xsi:type="dcterms:W3CDTF">2023-08-21T02:32:34Z</dcterms:created>
  <dcterms:modified xsi:type="dcterms:W3CDTF">2023-09-19T17:09:20Z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