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FA5C3-8DF4-4AF7-A256-48445FD6AC90}" v="2" dt="2023-08-22T13:40:2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E912-444C-5CED-C45D-C5A5BA52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CFD8-0F8A-5BCB-65C4-ECDF3985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5692-322F-B3D1-7E91-D7978144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2015-F83C-8D40-2D7C-A9D5EC36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E498-FD89-ED91-BD77-F1A6EC4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A37B-B58B-942B-D7AC-0F1F5A9C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0F28-6AB3-0FCD-E6E0-C46C7470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2E8D-F5D4-4549-0AA4-1CFB78B5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AE2D-BC47-7F8A-5122-A97F4F9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9644-399F-A993-F322-313655F7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1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74B05-8667-F25E-5445-BF958245E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41E7-AC80-CCBE-6BDB-5EFD93EA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31FB-4392-3A98-BE6B-54AEC0E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3C5-F732-B110-5EB8-E666C54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4789-BB4F-4506-4A90-A6DEF54B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6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581-EAF6-8147-EAC1-6758E842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1B5D-A412-AD4D-B952-765FCB84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513-0BA5-391E-A418-810E360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1A2E-2097-6BD6-2B48-03319A7E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4993-41BF-54B6-EED9-B11003C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4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A700-D650-9F43-B6D2-BDFFC441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B51B1-E631-B145-DFD0-C610075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AAD8-3F73-1B2D-5A4F-6B173712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EEC4-551C-22D1-A31B-45464CA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E8E8-665B-AF44-701D-831DC280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79BD-114D-F1F0-4BD0-B2E4ACDB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0FC0-D164-4383-FEB8-E4F9662D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C57B-983F-895D-182B-A830C10C7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BEB1-3530-390E-1E65-EC0A60F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240B-A75B-1FBB-1AE5-F8CD84E8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2E2B-BF59-26B5-FA1D-E98E774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44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1FF-127F-FBBB-6AFD-51347F4C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C76F-5C5E-58F6-4575-5E20DC11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48FF7-80BB-B084-98ED-932424F7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DC6C3-9872-99B3-2B7E-52B6ED985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E5A8-034D-4A45-497C-BE3FEFA54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82556-569D-62B9-FF67-D991560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FE8-1E74-7E7B-2A52-98397F37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912DE-EFD6-251F-8C07-E217BFAE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B8A1-5F97-6209-469A-C8F1A07B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7C2EF-5E55-F290-3338-B7FAC652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FEDA0-AD1B-7D2B-FEE1-1967472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445D-7F0C-FC85-98DE-C99A87C3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7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A9A19-FB44-25AF-80E5-06576B52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098B6-03EF-C112-B6A2-FB8A546D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006F-116B-29D7-182D-0B9BCFC4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2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9C80-E1FF-E01D-78EF-03D4DC07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2B30-C8A8-8924-2EFD-C739A0E8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DE449-E34E-E0B6-4B3D-6219856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8978-91B4-DDF9-D758-1EE33A72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5D32-2003-53C9-D5E5-E1F78255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0116-306E-D1F7-F267-46867B87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51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D099-AF3E-79F8-CC9A-AE89A0E1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5995-FF03-C2CC-2759-6777D06F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B9A2-5E34-287B-F037-81173F8F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80B2-E56D-AE0D-C7D5-398F82A3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1E2B-AD8B-A0E0-F8DA-9FE6DF54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5002-DAB5-5701-C8E8-765C4AE0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3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5AF7A-0036-613C-07B6-FF4F34C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28715-33B1-B20D-3A57-859C678E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DC25-4A26-C976-E59F-A8FAF2E7A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7552-0388-42B2-B115-DF73D56C0C0F}" type="datetimeFigureOut">
              <a:rPr lang="pt-BR" smtClean="0"/>
              <a:t>19/09/2023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CA15-9A1A-3233-648C-A735E3BFA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7653-9C48-C074-0B0E-459BDACC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47AF-18C9-41D7-87CB-FCFBDCCE6346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2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60E43-55A8-57C1-E024-0286C1255053}"/>
              </a:ext>
            </a:extLst>
          </p:cNvPr>
          <p:cNvCxnSpPr>
            <a:cxnSpLocks/>
          </p:cNvCxnSpPr>
          <p:nvPr/>
        </p:nvCxnSpPr>
        <p:spPr>
          <a:xfrm>
            <a:off x="3505301" y="284514"/>
            <a:ext cx="0" cy="6341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53868-203D-F845-A884-1AB2A3AECB24}"/>
              </a:ext>
            </a:extLst>
          </p:cNvPr>
          <p:cNvCxnSpPr>
            <a:cxnSpLocks/>
          </p:cNvCxnSpPr>
          <p:nvPr/>
        </p:nvCxnSpPr>
        <p:spPr>
          <a:xfrm>
            <a:off x="7514080" y="284514"/>
            <a:ext cx="0" cy="6341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11113-CCCA-E5AF-B8F4-C5F28162427A}"/>
              </a:ext>
            </a:extLst>
          </p:cNvPr>
          <p:cNvCxnSpPr>
            <a:cxnSpLocks/>
          </p:cNvCxnSpPr>
          <p:nvPr/>
        </p:nvCxnSpPr>
        <p:spPr>
          <a:xfrm>
            <a:off x="397565" y="4515680"/>
            <a:ext cx="31077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1CBC00-2D6E-74BA-C199-9033B2E540BC}"/>
              </a:ext>
            </a:extLst>
          </p:cNvPr>
          <p:cNvSpPr txBox="1"/>
          <p:nvPr/>
        </p:nvSpPr>
        <p:spPr>
          <a:xfrm>
            <a:off x="397565" y="827852"/>
            <a:ext cx="3107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Problemas: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C00000"/>
                </a:solidFill>
              </a:rPr>
              <a:t>Monitoramento de processos rodando nos equipamentos;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1"/>
                </a:solidFill>
              </a:rPr>
              <a:t>Monitoramento de uso de recursos nos equipamentos;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2"/>
                </a:solidFill>
              </a:rPr>
              <a:t>Monitoramento de atividade dos funcionários;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FD3DF-B5E5-7E53-6375-79509F6E613B}"/>
              </a:ext>
            </a:extLst>
          </p:cNvPr>
          <p:cNvSpPr txBox="1"/>
          <p:nvPr/>
        </p:nvSpPr>
        <p:spPr>
          <a:xfrm>
            <a:off x="404198" y="4535153"/>
            <a:ext cx="310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Supervisor de TI;</a:t>
            </a:r>
          </a:p>
          <a:p>
            <a:pPr marL="285750" indent="-285750">
              <a:buFontTx/>
              <a:buChar char="-"/>
            </a:pPr>
            <a:r>
              <a:rPr lang="pt-BR"/>
              <a:t>Gerente.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C8B09-FDCF-920A-78C2-2F3DA92EBEBC}"/>
              </a:ext>
            </a:extLst>
          </p:cNvPr>
          <p:cNvSpPr txBox="1"/>
          <p:nvPr/>
        </p:nvSpPr>
        <p:spPr>
          <a:xfrm>
            <a:off x="3505301" y="294250"/>
            <a:ext cx="40220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Soluções e Ideias: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em Java/Python para leitura de dados (recursos, processos e atividade);</a:t>
            </a:r>
          </a:p>
          <a:p>
            <a:pPr marL="285750" indent="-285750">
              <a:buFontTx/>
              <a:buChar char="-"/>
            </a:pPr>
            <a:r>
              <a:rPr lang="pt-BR" dirty="0"/>
              <a:t>Aplicação Web, disponibilizada através de Cloud, para acesso pelos clientes;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Dashboard para equipe técnica: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/>
                </a:solidFill>
              </a:rPr>
              <a:t>Informações de uso de máquina para manutenção. Visualizações gerais e por máquina;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C00000"/>
                </a:solidFill>
              </a:rPr>
              <a:t>Alertas de aplicações maliciosas, para avaliação de possíveis brechas de segurança.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Dashboard </a:t>
            </a:r>
            <a:r>
              <a:rPr lang="pt-BR" dirty="0"/>
              <a:t>gerencial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solidFill>
                  <a:schemeClr val="accent2"/>
                </a:solidFill>
              </a:rPr>
              <a:t>Relatórios</a:t>
            </a:r>
            <a:r>
              <a:rPr lang="en-US" dirty="0">
                <a:solidFill>
                  <a:schemeClr val="accent2"/>
                </a:solidFill>
              </a:rPr>
              <a:t> d</a:t>
            </a:r>
            <a:r>
              <a:rPr lang="pt-BR" dirty="0">
                <a:solidFill>
                  <a:schemeClr val="accent2"/>
                </a:solidFill>
              </a:rPr>
              <a:t>e </a:t>
            </a:r>
            <a:r>
              <a:rPr lang="pt-BR" i="1" dirty="0" err="1">
                <a:solidFill>
                  <a:schemeClr val="accent2"/>
                </a:solidFill>
              </a:rPr>
              <a:t>downtime</a:t>
            </a:r>
            <a:r>
              <a:rPr lang="pt-BR" dirty="0">
                <a:solidFill>
                  <a:schemeClr val="accent2"/>
                </a:solidFill>
              </a:rPr>
              <a:t>, jornadas de trabalho e atividade dos funcionários;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solidFill>
                  <a:srgbClr val="C00000"/>
                </a:solidFill>
              </a:rPr>
              <a:t>Alertas sobre uso de aplicações não desejáveis, para tomada de medidas administrativas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lang="pt-BR" i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7D58C-503F-48EB-4124-30AE946808F7}"/>
              </a:ext>
            </a:extLst>
          </p:cNvPr>
          <p:cNvSpPr txBox="1"/>
          <p:nvPr/>
        </p:nvSpPr>
        <p:spPr>
          <a:xfrm>
            <a:off x="7527327" y="297766"/>
            <a:ext cx="428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</a:t>
            </a:r>
            <a:r>
              <a:rPr lang="en-US" dirty="0"/>
              <a:t> e </a:t>
            </a:r>
            <a:r>
              <a:rPr lang="pt-BR" dirty="0"/>
              <a:t>Benefícios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1"/>
                </a:solidFill>
              </a:rPr>
              <a:t>Maior assertividade na manutenção e troca de equipamentos;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chemeClr val="accent2"/>
                </a:solidFill>
              </a:rPr>
              <a:t>Dados mais detalhados sobre trabalho dos atendentes;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C00000"/>
                </a:solidFill>
              </a:rPr>
              <a:t>Detectar mais rapidamente possíveis brechas de segurança;</a:t>
            </a:r>
          </a:p>
          <a:p>
            <a:pPr marL="285750" indent="-285750">
              <a:buFontTx/>
              <a:buChar char="-"/>
            </a:pPr>
            <a:r>
              <a:rPr lang="pt-BR" dirty="0"/>
              <a:t>Facilidade de acesso do Sistema pelos clientes;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Coleta de dados de modo eficiente e não intrusivo.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CBBDB-5115-9732-DC56-451D2CE3D3DD}"/>
              </a:ext>
            </a:extLst>
          </p:cNvPr>
          <p:cNvSpPr txBox="1"/>
          <p:nvPr/>
        </p:nvSpPr>
        <p:spPr>
          <a:xfrm>
            <a:off x="384313" y="294250"/>
            <a:ext cx="312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Lean UX Canvas 1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67380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8" ma:contentTypeDescription="Create a new document." ma:contentTypeScope="" ma:versionID="105d9e49bcf5018a2b9f673ffb6bea80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d014951b45a5d9b1402ae11632260839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DC88C6-A5EE-4B9A-B969-1C142438C498}">
  <ds:schemaRefs>
    <ds:schemaRef ds:uri="3ffc9a63-5890-437d-bab6-67d84705b086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58bd19be-68b1-440c-82af-6d4de24fec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E30BAC-AE14-431B-A44C-05E0262E5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7D4F28-BC76-45E1-8DDD-91BD8C0A1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YUZO RODRIGUES PALMA .</dc:creator>
  <cp:lastModifiedBy>DANIEL YUZO RODRIGUES PALMA .</cp:lastModifiedBy>
  <cp:revision>2</cp:revision>
  <dcterms:created xsi:type="dcterms:W3CDTF">2023-08-21T11:50:58Z</dcterms:created>
  <dcterms:modified xsi:type="dcterms:W3CDTF">2023-09-19T17:08:43Z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