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5481300" cy="10287000"/>
  <p:notesSz cx="154813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22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1097" y="3188970"/>
            <a:ext cx="13159105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22195" y="5760720"/>
            <a:ext cx="1083691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4065" y="2366010"/>
            <a:ext cx="673436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972869" y="2366010"/>
            <a:ext cx="673436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80" y="0"/>
            <a:ext cx="15465644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5962" y="1691428"/>
            <a:ext cx="2969375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3254" y="4450613"/>
            <a:ext cx="13536930" cy="5106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63642" y="9566910"/>
            <a:ext cx="495401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4065" y="9566910"/>
            <a:ext cx="35606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6536" y="9566910"/>
            <a:ext cx="35606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7000"/>
            <a:chOff x="0" y="0"/>
            <a:chExt cx="154781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5478125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44848" y="7395620"/>
              <a:ext cx="7193280" cy="0"/>
            </a:xfrm>
            <a:custGeom>
              <a:avLst/>
              <a:gdLst/>
              <a:ahLst/>
              <a:cxnLst/>
              <a:rect l="l" t="t" r="r" b="b"/>
              <a:pathLst>
                <a:path w="7193280">
                  <a:moveTo>
                    <a:pt x="0" y="0"/>
                  </a:moveTo>
                  <a:lnTo>
                    <a:pt x="7192940" y="0"/>
                  </a:lnTo>
                </a:path>
              </a:pathLst>
            </a:custGeom>
            <a:ln w="285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6037" y="2126495"/>
              <a:ext cx="9092087" cy="5144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26495"/>
              <a:ext cx="9136079" cy="51445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Project</a:t>
            </a:r>
            <a:r>
              <a:rPr spc="-165" dirty="0"/>
              <a:t> </a:t>
            </a:r>
            <a:r>
              <a:rPr spc="-75" dirty="0"/>
              <a:t>Sportan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86983" y="3348375"/>
            <a:ext cx="7346950" cy="498856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2865" marR="55880" algn="ctr">
              <a:lnSpc>
                <a:spcPct val="102299"/>
              </a:lnSpc>
              <a:spcBef>
                <a:spcPts val="10"/>
              </a:spcBef>
            </a:pPr>
            <a:r>
              <a:rPr sz="3300" b="1" spc="20" dirty="0">
                <a:solidFill>
                  <a:srgbClr val="FFFFFF"/>
                </a:solidFill>
                <a:latin typeface="Trebuchet MS"/>
                <a:cs typeface="Trebuchet MS"/>
              </a:rPr>
              <a:t>“WE</a:t>
            </a:r>
            <a:r>
              <a:rPr sz="3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95" dirty="0">
                <a:solidFill>
                  <a:srgbClr val="FFFFFF"/>
                </a:solidFill>
                <a:latin typeface="Trebuchet MS"/>
                <a:cs typeface="Trebuchet MS"/>
              </a:rPr>
              <a:t>DON’T</a:t>
            </a:r>
            <a:r>
              <a:rPr sz="3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305" dirty="0">
                <a:solidFill>
                  <a:srgbClr val="FFFFFF"/>
                </a:solidFill>
                <a:latin typeface="Trebuchet MS"/>
                <a:cs typeface="Trebuchet MS"/>
              </a:rPr>
              <a:t>KNOW</a:t>
            </a:r>
            <a:r>
              <a:rPr sz="3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-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3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150" dirty="0">
                <a:solidFill>
                  <a:srgbClr val="FFFFFF"/>
                </a:solidFill>
                <a:latin typeface="Trebuchet MS"/>
                <a:cs typeface="Trebuchet MS"/>
              </a:rPr>
              <a:t>STRENGTHS </a:t>
            </a:r>
            <a:r>
              <a:rPr sz="3300" b="1" spc="-9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27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300" b="1" spc="204" dirty="0">
                <a:solidFill>
                  <a:srgbClr val="FFFFFF"/>
                </a:solidFill>
                <a:latin typeface="Trebuchet MS"/>
                <a:cs typeface="Trebuchet MS"/>
              </a:rPr>
              <a:t>WEAKNESSES </a:t>
            </a:r>
            <a:r>
              <a:rPr sz="3300" b="1" spc="6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300" b="1" spc="170" dirty="0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sz="33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170" dirty="0">
                <a:solidFill>
                  <a:srgbClr val="FFFFFF"/>
                </a:solidFill>
                <a:latin typeface="Trebuchet MS"/>
                <a:cs typeface="Trebuchet MS"/>
              </a:rPr>
              <a:t>OPPONENTS </a:t>
            </a:r>
            <a:r>
              <a:rPr sz="3300" b="1" spc="60" dirty="0">
                <a:solidFill>
                  <a:srgbClr val="FFFFFF"/>
                </a:solidFill>
                <a:latin typeface="Trebuchet MS"/>
                <a:cs typeface="Trebuchet MS"/>
              </a:rPr>
              <a:t>BUT </a:t>
            </a:r>
            <a:r>
              <a:rPr sz="3300" b="1" spc="150" dirty="0">
                <a:solidFill>
                  <a:srgbClr val="FFFFFF"/>
                </a:solidFill>
                <a:latin typeface="Trebuchet MS"/>
                <a:cs typeface="Trebuchet MS"/>
              </a:rPr>
              <a:t>GIVE </a:t>
            </a:r>
            <a:r>
              <a:rPr sz="3300" b="1" spc="210" dirty="0">
                <a:solidFill>
                  <a:srgbClr val="FFFFFF"/>
                </a:solidFill>
                <a:latin typeface="Trebuchet MS"/>
                <a:cs typeface="Trebuchet MS"/>
              </a:rPr>
              <a:t>ME </a:t>
            </a:r>
            <a:r>
              <a:rPr sz="3300" b="1" spc="-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3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19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300" b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00" b="1" spc="3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00" b="1" spc="-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-7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300" b="1" spc="-7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3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-14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300" b="1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00" b="1" spc="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00" b="1" spc="5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3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00" b="1" spc="1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300" b="1" spc="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00" b="1" spc="3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10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300" b="1" spc="-2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300" b="1" spc="3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00" b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300" b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00" b="1" spc="-360" dirty="0">
                <a:solidFill>
                  <a:srgbClr val="FFFFFF"/>
                </a:solidFill>
                <a:latin typeface="Trebuchet MS"/>
                <a:cs typeface="Trebuchet MS"/>
              </a:rPr>
              <a:t>”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100">
              <a:latin typeface="Trebuchet MS"/>
              <a:cs typeface="Trebuchet MS"/>
            </a:endParaRPr>
          </a:p>
          <a:p>
            <a:pPr marL="1169670" marR="533400" indent="-373380">
              <a:lnSpc>
                <a:spcPct val="92600"/>
              </a:lnSpc>
              <a:buClr>
                <a:srgbClr val="FFDE58"/>
              </a:buClr>
              <a:buSzPct val="158333"/>
              <a:buFont typeface="Arial"/>
              <a:buAutoNum type="arabicPlain"/>
              <a:tabLst>
                <a:tab pos="1170305" algn="l"/>
              </a:tabLst>
            </a:pP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team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should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score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at </a:t>
            </a:r>
            <a:r>
              <a:rPr sz="2400" spc="-7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7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r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  <a:p>
            <a:pPr marL="1169670" marR="876935" indent="-405765">
              <a:lnSpc>
                <a:spcPct val="94400"/>
              </a:lnSpc>
              <a:spcBef>
                <a:spcPts val="2335"/>
              </a:spcBef>
              <a:buClr>
                <a:srgbClr val="FFDE58"/>
              </a:buClr>
              <a:buSzPct val="145833"/>
              <a:buFont typeface="Arial"/>
              <a:buAutoNum type="arabicPlain"/>
              <a:tabLst>
                <a:tab pos="1170305" algn="l"/>
              </a:tabLst>
            </a:pPr>
            <a:r>
              <a:rPr sz="24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7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r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7000"/>
            <a:chOff x="0" y="0"/>
            <a:chExt cx="154781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9931" y="230649"/>
              <a:ext cx="9688911" cy="98318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45844" y="355604"/>
              <a:ext cx="3496391" cy="35630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761112"/>
              <a:ext cx="4750435" cy="38735"/>
            </a:xfrm>
            <a:custGeom>
              <a:avLst/>
              <a:gdLst/>
              <a:ahLst/>
              <a:cxnLst/>
              <a:rect l="l" t="t" r="r" b="b"/>
              <a:pathLst>
                <a:path w="4750435" h="38735">
                  <a:moveTo>
                    <a:pt x="0" y="38107"/>
                  </a:moveTo>
                  <a:lnTo>
                    <a:pt x="0" y="0"/>
                  </a:lnTo>
                  <a:lnTo>
                    <a:pt x="4749946" y="0"/>
                  </a:lnTo>
                  <a:lnTo>
                    <a:pt x="4749946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3483" y="4451659"/>
            <a:ext cx="3839210" cy="695960"/>
          </a:xfrm>
          <a:custGeom>
            <a:avLst/>
            <a:gdLst/>
            <a:ahLst/>
            <a:cxnLst/>
            <a:rect l="l" t="t" r="r" b="b"/>
            <a:pathLst>
              <a:path w="3839210" h="695960">
                <a:moveTo>
                  <a:pt x="3695871" y="695467"/>
                </a:moveTo>
                <a:lnTo>
                  <a:pt x="143032" y="695467"/>
                </a:lnTo>
                <a:lnTo>
                  <a:pt x="114997" y="692686"/>
                </a:lnTo>
                <a:lnTo>
                  <a:pt x="63677" y="671368"/>
                </a:lnTo>
                <a:lnTo>
                  <a:pt x="24031" y="631610"/>
                </a:lnTo>
                <a:lnTo>
                  <a:pt x="2773" y="580146"/>
                </a:lnTo>
                <a:lnTo>
                  <a:pt x="0" y="552032"/>
                </a:lnTo>
                <a:lnTo>
                  <a:pt x="0" y="143434"/>
                </a:lnTo>
                <a:lnTo>
                  <a:pt x="10887" y="88544"/>
                </a:lnTo>
                <a:lnTo>
                  <a:pt x="41893" y="42011"/>
                </a:lnTo>
                <a:lnTo>
                  <a:pt x="88296" y="10918"/>
                </a:lnTo>
                <a:lnTo>
                  <a:pt x="143032" y="0"/>
                </a:lnTo>
                <a:lnTo>
                  <a:pt x="3695871" y="0"/>
                </a:lnTo>
                <a:lnTo>
                  <a:pt x="3750607" y="10918"/>
                </a:lnTo>
                <a:lnTo>
                  <a:pt x="3797010" y="42011"/>
                </a:lnTo>
                <a:lnTo>
                  <a:pt x="3828015" y="88544"/>
                </a:lnTo>
                <a:lnTo>
                  <a:pt x="3838903" y="143434"/>
                </a:lnTo>
                <a:lnTo>
                  <a:pt x="3838903" y="552032"/>
                </a:lnTo>
                <a:lnTo>
                  <a:pt x="3828015" y="606922"/>
                </a:lnTo>
                <a:lnTo>
                  <a:pt x="3797010" y="653456"/>
                </a:lnTo>
                <a:lnTo>
                  <a:pt x="3750607" y="684549"/>
                </a:lnTo>
                <a:lnTo>
                  <a:pt x="3695871" y="695467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99669" y="4451659"/>
            <a:ext cx="2410460" cy="695960"/>
          </a:xfrm>
          <a:custGeom>
            <a:avLst/>
            <a:gdLst/>
            <a:ahLst/>
            <a:cxnLst/>
            <a:rect l="l" t="t" r="r" b="b"/>
            <a:pathLst>
              <a:path w="2410459" h="695960">
                <a:moveTo>
                  <a:pt x="2266837" y="695467"/>
                </a:moveTo>
                <a:lnTo>
                  <a:pt x="143120" y="695467"/>
                </a:lnTo>
                <a:lnTo>
                  <a:pt x="115069" y="692686"/>
                </a:lnTo>
                <a:lnTo>
                  <a:pt x="63717" y="671368"/>
                </a:lnTo>
                <a:lnTo>
                  <a:pt x="24046" y="631610"/>
                </a:lnTo>
                <a:lnTo>
                  <a:pt x="2775" y="580146"/>
                </a:lnTo>
                <a:lnTo>
                  <a:pt x="0" y="552032"/>
                </a:lnTo>
                <a:lnTo>
                  <a:pt x="0" y="143434"/>
                </a:lnTo>
                <a:lnTo>
                  <a:pt x="10894" y="88544"/>
                </a:lnTo>
                <a:lnTo>
                  <a:pt x="41919" y="42011"/>
                </a:lnTo>
                <a:lnTo>
                  <a:pt x="88350" y="10918"/>
                </a:lnTo>
                <a:lnTo>
                  <a:pt x="143120" y="0"/>
                </a:lnTo>
                <a:lnTo>
                  <a:pt x="2266837" y="0"/>
                </a:lnTo>
                <a:lnTo>
                  <a:pt x="2321607" y="10918"/>
                </a:lnTo>
                <a:lnTo>
                  <a:pt x="2368039" y="42011"/>
                </a:lnTo>
                <a:lnTo>
                  <a:pt x="2399064" y="88544"/>
                </a:lnTo>
                <a:lnTo>
                  <a:pt x="2409958" y="143434"/>
                </a:lnTo>
                <a:lnTo>
                  <a:pt x="2409958" y="552032"/>
                </a:lnTo>
                <a:lnTo>
                  <a:pt x="2399064" y="606922"/>
                </a:lnTo>
                <a:lnTo>
                  <a:pt x="2368039" y="653456"/>
                </a:lnTo>
                <a:lnTo>
                  <a:pt x="2321607" y="684549"/>
                </a:lnTo>
                <a:lnTo>
                  <a:pt x="2266837" y="695467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9583" y="4451659"/>
            <a:ext cx="6649084" cy="695960"/>
          </a:xfrm>
          <a:custGeom>
            <a:avLst/>
            <a:gdLst/>
            <a:ahLst/>
            <a:cxnLst/>
            <a:rect l="l" t="t" r="r" b="b"/>
            <a:pathLst>
              <a:path w="6649084" h="695960">
                <a:moveTo>
                  <a:pt x="6505908" y="695467"/>
                </a:moveTo>
                <a:lnTo>
                  <a:pt x="142955" y="695467"/>
                </a:lnTo>
                <a:lnTo>
                  <a:pt x="114936" y="692686"/>
                </a:lnTo>
                <a:lnTo>
                  <a:pt x="63643" y="671368"/>
                </a:lnTo>
                <a:lnTo>
                  <a:pt x="24018" y="631610"/>
                </a:lnTo>
                <a:lnTo>
                  <a:pt x="2772" y="580146"/>
                </a:lnTo>
                <a:lnTo>
                  <a:pt x="0" y="552032"/>
                </a:lnTo>
                <a:lnTo>
                  <a:pt x="0" y="143434"/>
                </a:lnTo>
                <a:lnTo>
                  <a:pt x="10881" y="88544"/>
                </a:lnTo>
                <a:lnTo>
                  <a:pt x="41870" y="42011"/>
                </a:lnTo>
                <a:lnTo>
                  <a:pt x="88249" y="10918"/>
                </a:lnTo>
                <a:lnTo>
                  <a:pt x="142955" y="0"/>
                </a:lnTo>
                <a:lnTo>
                  <a:pt x="6505908" y="0"/>
                </a:lnTo>
                <a:lnTo>
                  <a:pt x="6560614" y="10918"/>
                </a:lnTo>
                <a:lnTo>
                  <a:pt x="6606993" y="42011"/>
                </a:lnTo>
                <a:lnTo>
                  <a:pt x="6637982" y="88544"/>
                </a:lnTo>
                <a:lnTo>
                  <a:pt x="6648863" y="143434"/>
                </a:lnTo>
                <a:lnTo>
                  <a:pt x="6648863" y="552032"/>
                </a:lnTo>
                <a:lnTo>
                  <a:pt x="6637982" y="606922"/>
                </a:lnTo>
                <a:lnTo>
                  <a:pt x="6606993" y="653456"/>
                </a:lnTo>
                <a:lnTo>
                  <a:pt x="6560614" y="684549"/>
                </a:lnTo>
                <a:lnTo>
                  <a:pt x="6505908" y="695467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82387" y="978445"/>
            <a:ext cx="2642870" cy="72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b="1" spc="195" dirty="0">
                <a:solidFill>
                  <a:srgbClr val="FADF12"/>
                </a:solidFill>
                <a:latin typeface="Trebuchet MS"/>
                <a:cs typeface="Trebuchet MS"/>
              </a:rPr>
              <a:t>OPENERS</a:t>
            </a:r>
            <a:endParaRPr sz="455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23479"/>
              </p:ext>
            </p:extLst>
          </p:nvPr>
        </p:nvGraphicFramePr>
        <p:xfrm>
          <a:off x="973254" y="4450613"/>
          <a:ext cx="13536293" cy="5106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595">
                <a:tc>
                  <a:txBody>
                    <a:bodyPr/>
                    <a:lstStyle/>
                    <a:p>
                      <a:pPr marL="7804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100" dirty="0">
                          <a:solidFill>
                            <a:srgbClr val="FADF12"/>
                          </a:solidFill>
                          <a:latin typeface="Trebuchet MS"/>
                          <a:cs typeface="Trebuchet MS"/>
                        </a:rPr>
                        <a:t>PARAMETERS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110" dirty="0">
                          <a:solidFill>
                            <a:srgbClr val="FADF12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75" dirty="0">
                          <a:solidFill>
                            <a:srgbClr val="FADF12"/>
                          </a:solidFill>
                          <a:latin typeface="Trebuchet MS"/>
                          <a:cs typeface="Trebuchet MS"/>
                        </a:rPr>
                        <a:t>CRITERIA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335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Batting</a:t>
                      </a:r>
                      <a:r>
                        <a:rPr sz="2500" spc="-1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Average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986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spc="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Average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runs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scored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innings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3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Strike</a:t>
                      </a:r>
                      <a:r>
                        <a:rPr sz="2500" spc="-1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Rate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47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run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score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pe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0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lls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lang="en-IN" sz="2500" b="1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218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500" spc="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Innings</a:t>
                      </a:r>
                      <a:r>
                        <a:rPr sz="2500" spc="-1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Batted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52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500" spc="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Total</a:t>
                      </a:r>
                      <a:r>
                        <a:rPr sz="2500" spc="-1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Innings</a:t>
                      </a:r>
                      <a:r>
                        <a:rPr sz="2500" spc="-1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batted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5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508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73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Boundary</a:t>
                      </a:r>
                      <a:r>
                        <a:rPr sz="2500" spc="-1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%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47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500" spc="3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%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runs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scored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boundaries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0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231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460"/>
                        </a:spcBef>
                      </a:pP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Batting</a:t>
                      </a:r>
                      <a:r>
                        <a:rPr sz="2500" spc="-1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Position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242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460"/>
                        </a:spcBef>
                      </a:pPr>
                      <a:r>
                        <a:rPr sz="2500" spc="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Order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which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batter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played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2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0335"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7000"/>
            <a:chOff x="0" y="0"/>
            <a:chExt cx="154781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888" y="0"/>
              <a:ext cx="9117294" cy="96962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61111"/>
              <a:ext cx="4973955" cy="38735"/>
            </a:xfrm>
            <a:custGeom>
              <a:avLst/>
              <a:gdLst/>
              <a:ahLst/>
              <a:cxnLst/>
              <a:rect l="l" t="t" r="r" b="b"/>
              <a:pathLst>
                <a:path w="4973955" h="38735">
                  <a:moveTo>
                    <a:pt x="0" y="38107"/>
                  </a:moveTo>
                  <a:lnTo>
                    <a:pt x="0" y="0"/>
                  </a:lnTo>
                  <a:lnTo>
                    <a:pt x="4973563" y="0"/>
                  </a:lnTo>
                  <a:lnTo>
                    <a:pt x="4973563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80" y="4451667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838905" y="143433"/>
                  </a:moveTo>
                  <a:lnTo>
                    <a:pt x="3828008" y="88544"/>
                  </a:lnTo>
                  <a:lnTo>
                    <a:pt x="3797008" y="42011"/>
                  </a:lnTo>
                  <a:lnTo>
                    <a:pt x="3750602" y="10922"/>
                  </a:lnTo>
                  <a:lnTo>
                    <a:pt x="3695865" y="0"/>
                  </a:lnTo>
                  <a:lnTo>
                    <a:pt x="143027" y="0"/>
                  </a:lnTo>
                  <a:lnTo>
                    <a:pt x="88290" y="10922"/>
                  </a:lnTo>
                  <a:lnTo>
                    <a:pt x="41884" y="42011"/>
                  </a:lnTo>
                  <a:lnTo>
                    <a:pt x="10883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83" y="606920"/>
                  </a:lnTo>
                  <a:lnTo>
                    <a:pt x="41884" y="653453"/>
                  </a:lnTo>
                  <a:lnTo>
                    <a:pt x="88290" y="684542"/>
                  </a:lnTo>
                  <a:lnTo>
                    <a:pt x="143027" y="695464"/>
                  </a:lnTo>
                  <a:lnTo>
                    <a:pt x="3695865" y="695464"/>
                  </a:lnTo>
                  <a:lnTo>
                    <a:pt x="3750602" y="684542"/>
                  </a:lnTo>
                  <a:lnTo>
                    <a:pt x="3797008" y="653453"/>
                  </a:lnTo>
                  <a:lnTo>
                    <a:pt x="3828008" y="606920"/>
                  </a:lnTo>
                  <a:lnTo>
                    <a:pt x="3838905" y="552030"/>
                  </a:lnTo>
                  <a:lnTo>
                    <a:pt x="3838905" y="143433"/>
                  </a:lnTo>
                  <a:close/>
                </a:path>
                <a:path w="13536294" h="695960">
                  <a:moveTo>
                    <a:pt x="10804957" y="143433"/>
                  </a:moveTo>
                  <a:lnTo>
                    <a:pt x="10794073" y="88544"/>
                  </a:lnTo>
                  <a:lnTo>
                    <a:pt x="10763085" y="42011"/>
                  </a:lnTo>
                  <a:lnTo>
                    <a:pt x="10716717" y="10922"/>
                  </a:lnTo>
                  <a:lnTo>
                    <a:pt x="10662006" y="0"/>
                  </a:lnTo>
                  <a:lnTo>
                    <a:pt x="4299051" y="0"/>
                  </a:lnTo>
                  <a:lnTo>
                    <a:pt x="4244340" y="10922"/>
                  </a:lnTo>
                  <a:lnTo>
                    <a:pt x="4197972" y="42011"/>
                  </a:lnTo>
                  <a:lnTo>
                    <a:pt x="4166984" y="88544"/>
                  </a:lnTo>
                  <a:lnTo>
                    <a:pt x="4156100" y="143433"/>
                  </a:lnTo>
                  <a:lnTo>
                    <a:pt x="4156100" y="552030"/>
                  </a:lnTo>
                  <a:lnTo>
                    <a:pt x="4166984" y="606920"/>
                  </a:lnTo>
                  <a:lnTo>
                    <a:pt x="4197972" y="653453"/>
                  </a:lnTo>
                  <a:lnTo>
                    <a:pt x="4244340" y="684542"/>
                  </a:lnTo>
                  <a:lnTo>
                    <a:pt x="4299051" y="695464"/>
                  </a:lnTo>
                  <a:lnTo>
                    <a:pt x="10662006" y="695464"/>
                  </a:lnTo>
                  <a:lnTo>
                    <a:pt x="10716717" y="684542"/>
                  </a:lnTo>
                  <a:lnTo>
                    <a:pt x="10763085" y="653453"/>
                  </a:lnTo>
                  <a:lnTo>
                    <a:pt x="10794073" y="606920"/>
                  </a:lnTo>
                  <a:lnTo>
                    <a:pt x="10804957" y="552030"/>
                  </a:lnTo>
                  <a:lnTo>
                    <a:pt x="10804957" y="143433"/>
                  </a:lnTo>
                  <a:close/>
                </a:path>
                <a:path w="13536294" h="695960">
                  <a:moveTo>
                    <a:pt x="13536143" y="143433"/>
                  </a:moveTo>
                  <a:lnTo>
                    <a:pt x="13525246" y="88544"/>
                  </a:lnTo>
                  <a:lnTo>
                    <a:pt x="13494220" y="42011"/>
                  </a:lnTo>
                  <a:lnTo>
                    <a:pt x="13447789" y="10922"/>
                  </a:lnTo>
                  <a:lnTo>
                    <a:pt x="13393014" y="0"/>
                  </a:lnTo>
                  <a:lnTo>
                    <a:pt x="11269307" y="0"/>
                  </a:lnTo>
                  <a:lnTo>
                    <a:pt x="11214532" y="10922"/>
                  </a:lnTo>
                  <a:lnTo>
                    <a:pt x="11168101" y="42011"/>
                  </a:lnTo>
                  <a:lnTo>
                    <a:pt x="11137075" y="88544"/>
                  </a:lnTo>
                  <a:lnTo>
                    <a:pt x="11126178" y="143433"/>
                  </a:lnTo>
                  <a:lnTo>
                    <a:pt x="11126178" y="552030"/>
                  </a:lnTo>
                  <a:lnTo>
                    <a:pt x="11137075" y="606920"/>
                  </a:lnTo>
                  <a:lnTo>
                    <a:pt x="11168101" y="653453"/>
                  </a:lnTo>
                  <a:lnTo>
                    <a:pt x="11214532" y="684542"/>
                  </a:lnTo>
                  <a:lnTo>
                    <a:pt x="11269307" y="695464"/>
                  </a:lnTo>
                  <a:lnTo>
                    <a:pt x="13393014" y="695464"/>
                  </a:lnTo>
                  <a:lnTo>
                    <a:pt x="13447789" y="684542"/>
                  </a:lnTo>
                  <a:lnTo>
                    <a:pt x="13494220" y="653453"/>
                  </a:lnTo>
                  <a:lnTo>
                    <a:pt x="13525246" y="606920"/>
                  </a:lnTo>
                  <a:lnTo>
                    <a:pt x="13536143" y="552030"/>
                  </a:lnTo>
                  <a:lnTo>
                    <a:pt x="13536143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3254" y="6042546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4032" y="4450615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5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3254" y="6851813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3254" y="7674208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3254" y="8881817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3290" y="6042546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99488" y="6042546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88" y="6856579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7674208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887705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23290" y="6851813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23290" y="7678970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3290" y="8881817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7152" y="981136"/>
            <a:ext cx="4251325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409" dirty="0">
                <a:solidFill>
                  <a:srgbClr val="FADF12"/>
                </a:solidFill>
                <a:latin typeface="Trebuchet MS"/>
                <a:cs typeface="Trebuchet MS"/>
              </a:rPr>
              <a:t>ANCHORS </a:t>
            </a:r>
            <a:r>
              <a:rPr sz="4550" b="1" spc="440" dirty="0">
                <a:solidFill>
                  <a:srgbClr val="FADF12"/>
                </a:solidFill>
                <a:latin typeface="Trebuchet MS"/>
                <a:cs typeface="Trebuchet MS"/>
              </a:rPr>
              <a:t>/ </a:t>
            </a:r>
            <a:r>
              <a:rPr sz="4550" b="1" spc="44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180" dirty="0">
                <a:solidFill>
                  <a:srgbClr val="FADF12"/>
                </a:solidFill>
                <a:latin typeface="Trebuchet MS"/>
                <a:cs typeface="Trebuchet MS"/>
              </a:rPr>
              <a:t>MIDDLE</a:t>
            </a:r>
            <a:r>
              <a:rPr sz="4550" b="1" spc="-24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210" dirty="0">
                <a:solidFill>
                  <a:srgbClr val="FADF12"/>
                </a:solidFill>
                <a:latin typeface="Trebuchet MS"/>
                <a:cs typeface="Trebuchet MS"/>
              </a:rPr>
              <a:t>ORDER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0227" y="4563766"/>
            <a:ext cx="289496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65"/>
              </a:spcBef>
            </a:pP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5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30583" y="4563766"/>
            <a:ext cx="154432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7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marL="8255" algn="ctr">
              <a:lnSpc>
                <a:spcPct val="100000"/>
              </a:lnSpc>
              <a:spcBef>
                <a:spcPts val="3265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2221" y="4563766"/>
            <a:ext cx="546798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5340" algn="ctr">
              <a:lnSpc>
                <a:spcPct val="100000"/>
              </a:lnSpc>
              <a:spcBef>
                <a:spcPts val="100"/>
              </a:spcBef>
            </a:pPr>
            <a:r>
              <a:rPr sz="2700" b="1" spc="110" dirty="0">
                <a:solidFill>
                  <a:srgbClr val="FADF12"/>
                </a:solidFill>
                <a:latin typeface="Trebuchet MS"/>
                <a:cs typeface="Trebuchet MS"/>
              </a:rPr>
              <a:t>DESCRIPTION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65"/>
              </a:spcBef>
            </a:pP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0227" y="6247409"/>
            <a:ext cx="172593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94971" y="6247409"/>
            <a:ext cx="7829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4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2221" y="6247409"/>
            <a:ext cx="48787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1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5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5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2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0227" y="7051914"/>
            <a:ext cx="23418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5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60700" y="7051914"/>
            <a:ext cx="4718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2221" y="7051914"/>
            <a:ext cx="32385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5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5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0227" y="8064799"/>
            <a:ext cx="26200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Avg.</a:t>
            </a:r>
            <a:r>
              <a:rPr sz="25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5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951786" y="8041029"/>
            <a:ext cx="6686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12221" y="7798055"/>
            <a:ext cx="575437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2500" spc="-7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0227" y="9105734"/>
            <a:ext cx="252031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5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048792" y="9105734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12221" y="9105734"/>
            <a:ext cx="51955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played</a:t>
            </a:r>
            <a:endParaRPr sz="2500">
              <a:latin typeface="Lucida Sans Unicode"/>
              <a:cs typeface="Lucida Sans Unicode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0959" y="148079"/>
            <a:ext cx="3705984" cy="3877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0015"/>
            <a:chOff x="0" y="0"/>
            <a:chExt cx="15478125" cy="10280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4440" y="0"/>
              <a:ext cx="8393246" cy="92638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79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17018"/>
              <a:ext cx="6000115" cy="38735"/>
            </a:xfrm>
            <a:custGeom>
              <a:avLst/>
              <a:gdLst/>
              <a:ahLst/>
              <a:cxnLst/>
              <a:rect l="l" t="t" r="r" b="b"/>
              <a:pathLst>
                <a:path w="6000115" h="38735">
                  <a:moveTo>
                    <a:pt x="0" y="38107"/>
                  </a:moveTo>
                  <a:lnTo>
                    <a:pt x="0" y="0"/>
                  </a:lnTo>
                  <a:lnTo>
                    <a:pt x="5999838" y="0"/>
                  </a:lnTo>
                  <a:lnTo>
                    <a:pt x="5999838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29" y="4367999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200692" y="143433"/>
                  </a:moveTo>
                  <a:lnTo>
                    <a:pt x="3189795" y="88544"/>
                  </a:lnTo>
                  <a:lnTo>
                    <a:pt x="3158782" y="42011"/>
                  </a:lnTo>
                  <a:lnTo>
                    <a:pt x="3112363" y="10909"/>
                  </a:lnTo>
                  <a:lnTo>
                    <a:pt x="3057614" y="0"/>
                  </a:lnTo>
                  <a:lnTo>
                    <a:pt x="143078" y="0"/>
                  </a:lnTo>
                  <a:lnTo>
                    <a:pt x="88328" y="10909"/>
                  </a:lnTo>
                  <a:lnTo>
                    <a:pt x="41910" y="42011"/>
                  </a:lnTo>
                  <a:lnTo>
                    <a:pt x="10896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96" y="606920"/>
                  </a:lnTo>
                  <a:lnTo>
                    <a:pt x="41910" y="653453"/>
                  </a:lnTo>
                  <a:lnTo>
                    <a:pt x="88328" y="684542"/>
                  </a:lnTo>
                  <a:lnTo>
                    <a:pt x="143078" y="695464"/>
                  </a:lnTo>
                  <a:lnTo>
                    <a:pt x="3057614" y="695464"/>
                  </a:lnTo>
                  <a:lnTo>
                    <a:pt x="3112363" y="684542"/>
                  </a:lnTo>
                  <a:lnTo>
                    <a:pt x="3158782" y="653453"/>
                  </a:lnTo>
                  <a:lnTo>
                    <a:pt x="3189795" y="606920"/>
                  </a:lnTo>
                  <a:lnTo>
                    <a:pt x="3200692" y="552030"/>
                  </a:lnTo>
                  <a:lnTo>
                    <a:pt x="3200692" y="143433"/>
                  </a:lnTo>
                  <a:close/>
                </a:path>
                <a:path w="13536294" h="695960">
                  <a:moveTo>
                    <a:pt x="10798683" y="143433"/>
                  </a:moveTo>
                  <a:lnTo>
                    <a:pt x="10787812" y="88544"/>
                  </a:lnTo>
                  <a:lnTo>
                    <a:pt x="10756862" y="42011"/>
                  </a:lnTo>
                  <a:lnTo>
                    <a:pt x="10710520" y="10909"/>
                  </a:lnTo>
                  <a:lnTo>
                    <a:pt x="10655859" y="0"/>
                  </a:lnTo>
                  <a:lnTo>
                    <a:pt x="3654399" y="0"/>
                  </a:lnTo>
                  <a:lnTo>
                    <a:pt x="3599751" y="10909"/>
                  </a:lnTo>
                  <a:lnTo>
                    <a:pt x="3553409" y="42011"/>
                  </a:lnTo>
                  <a:lnTo>
                    <a:pt x="3522446" y="88544"/>
                  </a:lnTo>
                  <a:lnTo>
                    <a:pt x="3511575" y="143433"/>
                  </a:lnTo>
                  <a:lnTo>
                    <a:pt x="3511575" y="552030"/>
                  </a:lnTo>
                  <a:lnTo>
                    <a:pt x="3522446" y="606920"/>
                  </a:lnTo>
                  <a:lnTo>
                    <a:pt x="3553409" y="653453"/>
                  </a:lnTo>
                  <a:lnTo>
                    <a:pt x="3599751" y="684542"/>
                  </a:lnTo>
                  <a:lnTo>
                    <a:pt x="3654399" y="695464"/>
                  </a:lnTo>
                  <a:lnTo>
                    <a:pt x="10655859" y="695464"/>
                  </a:lnTo>
                  <a:lnTo>
                    <a:pt x="10710520" y="684542"/>
                  </a:lnTo>
                  <a:lnTo>
                    <a:pt x="10756862" y="653453"/>
                  </a:lnTo>
                  <a:lnTo>
                    <a:pt x="10787812" y="606920"/>
                  </a:lnTo>
                  <a:lnTo>
                    <a:pt x="10798683" y="552030"/>
                  </a:lnTo>
                  <a:lnTo>
                    <a:pt x="10798683" y="143433"/>
                  </a:lnTo>
                  <a:close/>
                </a:path>
                <a:path w="13536294" h="695960">
                  <a:moveTo>
                    <a:pt x="13536194" y="143433"/>
                  </a:moveTo>
                  <a:lnTo>
                    <a:pt x="13525297" y="88544"/>
                  </a:lnTo>
                  <a:lnTo>
                    <a:pt x="13494271" y="42011"/>
                  </a:lnTo>
                  <a:lnTo>
                    <a:pt x="13447840" y="10909"/>
                  </a:lnTo>
                  <a:lnTo>
                    <a:pt x="13393065" y="0"/>
                  </a:lnTo>
                  <a:lnTo>
                    <a:pt x="11269358" y="0"/>
                  </a:lnTo>
                  <a:lnTo>
                    <a:pt x="11214583" y="10909"/>
                  </a:lnTo>
                  <a:lnTo>
                    <a:pt x="11168151" y="42011"/>
                  </a:lnTo>
                  <a:lnTo>
                    <a:pt x="11137125" y="88544"/>
                  </a:lnTo>
                  <a:lnTo>
                    <a:pt x="11126229" y="143433"/>
                  </a:lnTo>
                  <a:lnTo>
                    <a:pt x="11126229" y="552030"/>
                  </a:lnTo>
                  <a:lnTo>
                    <a:pt x="11137125" y="606920"/>
                  </a:lnTo>
                  <a:lnTo>
                    <a:pt x="11168151" y="653453"/>
                  </a:lnTo>
                  <a:lnTo>
                    <a:pt x="11214583" y="684542"/>
                  </a:lnTo>
                  <a:lnTo>
                    <a:pt x="11269358" y="695464"/>
                  </a:lnTo>
                  <a:lnTo>
                    <a:pt x="13393065" y="695464"/>
                  </a:lnTo>
                  <a:lnTo>
                    <a:pt x="13447840" y="684542"/>
                  </a:lnTo>
                  <a:lnTo>
                    <a:pt x="13494271" y="653453"/>
                  </a:lnTo>
                  <a:lnTo>
                    <a:pt x="13525297" y="606920"/>
                  </a:lnTo>
                  <a:lnTo>
                    <a:pt x="13536194" y="552030"/>
                  </a:lnTo>
                  <a:lnTo>
                    <a:pt x="13536194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925" y="5834083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04" y="4364853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9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3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925" y="7390010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9925" y="6612047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9925" y="8167976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925" y="8945940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4509" y="5824556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88" y="581503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7390010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6602519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88" y="817750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88" y="8964993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4509" y="7390010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4509" y="660728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09" y="8172739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09" y="895546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5571" y="145077"/>
              <a:ext cx="3248690" cy="3829834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37152" y="981136"/>
            <a:ext cx="5188585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130" dirty="0">
                <a:solidFill>
                  <a:srgbClr val="FADF12"/>
                </a:solidFill>
                <a:latin typeface="Trebuchet MS"/>
                <a:cs typeface="Trebuchet MS"/>
              </a:rPr>
              <a:t>FINISHER</a:t>
            </a:r>
            <a:r>
              <a:rPr sz="4550" b="1" spc="-21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440" dirty="0">
                <a:solidFill>
                  <a:srgbClr val="FADF12"/>
                </a:solidFill>
                <a:latin typeface="Trebuchet MS"/>
                <a:cs typeface="Trebuchet MS"/>
              </a:rPr>
              <a:t>/</a:t>
            </a:r>
            <a:r>
              <a:rPr sz="4550" b="1" spc="-210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160" dirty="0">
                <a:solidFill>
                  <a:srgbClr val="FADF12"/>
                </a:solidFill>
                <a:latin typeface="Trebuchet MS"/>
                <a:cs typeface="Trebuchet MS"/>
              </a:rPr>
              <a:t>LOWER </a:t>
            </a:r>
            <a:r>
              <a:rPr sz="4550" b="1" spc="-135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210" dirty="0">
                <a:solidFill>
                  <a:srgbClr val="FADF12"/>
                </a:solidFill>
                <a:latin typeface="Trebuchet MS"/>
                <a:cs typeface="Trebuchet MS"/>
              </a:rPr>
              <a:t>ORDER</a:t>
            </a:r>
            <a:r>
              <a:rPr sz="4550" b="1" spc="-18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390" dirty="0">
                <a:solidFill>
                  <a:srgbClr val="FADF12"/>
                </a:solidFill>
                <a:latin typeface="Trebuchet MS"/>
                <a:cs typeface="Trebuchet MS"/>
              </a:rPr>
              <a:t>ANCHOR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884" y="4480096"/>
            <a:ext cx="255270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30583" y="4480096"/>
            <a:ext cx="154432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7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795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4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1740" y="4480096"/>
            <a:ext cx="503174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110" dirty="0">
                <a:solidFill>
                  <a:srgbClr val="FADF12"/>
                </a:solidFill>
                <a:latin typeface="Trebuchet MS"/>
                <a:cs typeface="Trebuchet MS"/>
              </a:rPr>
              <a:t>DESCRIPTION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0884" y="6004704"/>
            <a:ext cx="15894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ri</a:t>
            </a:r>
            <a:r>
              <a:rPr sz="2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07078" y="6017036"/>
            <a:ext cx="791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40" y="6020241"/>
            <a:ext cx="4490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1357" y="6783932"/>
            <a:ext cx="21558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nn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67027" y="6787118"/>
            <a:ext cx="4718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013562" y="7557202"/>
            <a:ext cx="5784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1740" y="6794136"/>
            <a:ext cx="2980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11740" y="7568033"/>
            <a:ext cx="69113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0884" y="7563160"/>
            <a:ext cx="24117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Avg.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57227" y="8327283"/>
            <a:ext cx="4914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40" y="8341921"/>
            <a:ext cx="4781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played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0884" y="8334126"/>
            <a:ext cx="23202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0884" y="9121617"/>
            <a:ext cx="22453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066952" y="9097371"/>
            <a:ext cx="3962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11740" y="9115819"/>
            <a:ext cx="5125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bowler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0015"/>
            <a:chOff x="0" y="0"/>
            <a:chExt cx="15478125" cy="10280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8692" y="0"/>
              <a:ext cx="8345610" cy="80753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79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17021"/>
              <a:ext cx="7667625" cy="38735"/>
            </a:xfrm>
            <a:custGeom>
              <a:avLst/>
              <a:gdLst/>
              <a:ahLst/>
              <a:cxnLst/>
              <a:rect l="l" t="t" r="r" b="b"/>
              <a:pathLst>
                <a:path w="7667625" h="38735">
                  <a:moveTo>
                    <a:pt x="0" y="38107"/>
                  </a:moveTo>
                  <a:lnTo>
                    <a:pt x="0" y="0"/>
                  </a:lnTo>
                  <a:lnTo>
                    <a:pt x="7667077" y="0"/>
                  </a:lnTo>
                  <a:lnTo>
                    <a:pt x="7667077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2774" y="4313592"/>
              <a:ext cx="13771244" cy="695960"/>
            </a:xfrm>
            <a:custGeom>
              <a:avLst/>
              <a:gdLst/>
              <a:ahLst/>
              <a:cxnLst/>
              <a:rect l="l" t="t" r="r" b="b"/>
              <a:pathLst>
                <a:path w="13771244" h="695960">
                  <a:moveTo>
                    <a:pt x="3305416" y="143433"/>
                  </a:moveTo>
                  <a:lnTo>
                    <a:pt x="3294545" y="88544"/>
                  </a:lnTo>
                  <a:lnTo>
                    <a:pt x="3263582" y="42011"/>
                  </a:lnTo>
                  <a:lnTo>
                    <a:pt x="3217253" y="10922"/>
                  </a:lnTo>
                  <a:lnTo>
                    <a:pt x="3162604" y="0"/>
                  </a:lnTo>
                  <a:lnTo>
                    <a:pt x="142811" y="0"/>
                  </a:lnTo>
                  <a:lnTo>
                    <a:pt x="88163" y="10922"/>
                  </a:lnTo>
                  <a:lnTo>
                    <a:pt x="41833" y="42011"/>
                  </a:lnTo>
                  <a:lnTo>
                    <a:pt x="10871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71" y="606920"/>
                  </a:lnTo>
                  <a:lnTo>
                    <a:pt x="41833" y="653465"/>
                  </a:lnTo>
                  <a:lnTo>
                    <a:pt x="88163" y="684555"/>
                  </a:lnTo>
                  <a:lnTo>
                    <a:pt x="142811" y="695464"/>
                  </a:lnTo>
                  <a:lnTo>
                    <a:pt x="3162604" y="695464"/>
                  </a:lnTo>
                  <a:lnTo>
                    <a:pt x="3217253" y="684555"/>
                  </a:lnTo>
                  <a:lnTo>
                    <a:pt x="3263582" y="653465"/>
                  </a:lnTo>
                  <a:lnTo>
                    <a:pt x="3294545" y="606920"/>
                  </a:lnTo>
                  <a:lnTo>
                    <a:pt x="3305416" y="552030"/>
                  </a:lnTo>
                  <a:lnTo>
                    <a:pt x="3305416" y="143433"/>
                  </a:lnTo>
                  <a:close/>
                </a:path>
                <a:path w="13771244" h="695960">
                  <a:moveTo>
                    <a:pt x="10909338" y="143433"/>
                  </a:moveTo>
                  <a:lnTo>
                    <a:pt x="10898467" y="88544"/>
                  </a:lnTo>
                  <a:lnTo>
                    <a:pt x="10867517" y="42011"/>
                  </a:lnTo>
                  <a:lnTo>
                    <a:pt x="10821175" y="10922"/>
                  </a:lnTo>
                  <a:lnTo>
                    <a:pt x="10766514" y="0"/>
                  </a:lnTo>
                  <a:lnTo>
                    <a:pt x="3765054" y="0"/>
                  </a:lnTo>
                  <a:lnTo>
                    <a:pt x="3710406" y="10922"/>
                  </a:lnTo>
                  <a:lnTo>
                    <a:pt x="3664064" y="42011"/>
                  </a:lnTo>
                  <a:lnTo>
                    <a:pt x="3633101" y="88544"/>
                  </a:lnTo>
                  <a:lnTo>
                    <a:pt x="3622230" y="143433"/>
                  </a:lnTo>
                  <a:lnTo>
                    <a:pt x="3622230" y="552030"/>
                  </a:lnTo>
                  <a:lnTo>
                    <a:pt x="3633101" y="606920"/>
                  </a:lnTo>
                  <a:lnTo>
                    <a:pt x="3664064" y="653465"/>
                  </a:lnTo>
                  <a:lnTo>
                    <a:pt x="3710406" y="684555"/>
                  </a:lnTo>
                  <a:lnTo>
                    <a:pt x="3765054" y="695464"/>
                  </a:lnTo>
                  <a:lnTo>
                    <a:pt x="10766514" y="695464"/>
                  </a:lnTo>
                  <a:lnTo>
                    <a:pt x="10821175" y="684555"/>
                  </a:lnTo>
                  <a:lnTo>
                    <a:pt x="10867517" y="653465"/>
                  </a:lnTo>
                  <a:lnTo>
                    <a:pt x="10898467" y="606920"/>
                  </a:lnTo>
                  <a:lnTo>
                    <a:pt x="10909338" y="552030"/>
                  </a:lnTo>
                  <a:lnTo>
                    <a:pt x="10909338" y="143433"/>
                  </a:lnTo>
                  <a:close/>
                </a:path>
                <a:path w="13771244" h="695960">
                  <a:moveTo>
                    <a:pt x="13770750" y="143433"/>
                  </a:moveTo>
                  <a:lnTo>
                    <a:pt x="13759879" y="88544"/>
                  </a:lnTo>
                  <a:lnTo>
                    <a:pt x="13728941" y="42011"/>
                  </a:lnTo>
                  <a:lnTo>
                    <a:pt x="13682637" y="10922"/>
                  </a:lnTo>
                  <a:lnTo>
                    <a:pt x="13628027" y="0"/>
                  </a:lnTo>
                  <a:lnTo>
                    <a:pt x="11379556" y="0"/>
                  </a:lnTo>
                  <a:lnTo>
                    <a:pt x="11324946" y="10922"/>
                  </a:lnTo>
                  <a:lnTo>
                    <a:pt x="11278641" y="42011"/>
                  </a:lnTo>
                  <a:lnTo>
                    <a:pt x="11247704" y="88544"/>
                  </a:lnTo>
                  <a:lnTo>
                    <a:pt x="11236833" y="143433"/>
                  </a:lnTo>
                  <a:lnTo>
                    <a:pt x="11236833" y="552030"/>
                  </a:lnTo>
                  <a:lnTo>
                    <a:pt x="11247704" y="606920"/>
                  </a:lnTo>
                  <a:lnTo>
                    <a:pt x="11278641" y="653465"/>
                  </a:lnTo>
                  <a:lnTo>
                    <a:pt x="11324946" y="684555"/>
                  </a:lnTo>
                  <a:lnTo>
                    <a:pt x="11379556" y="695464"/>
                  </a:lnTo>
                  <a:lnTo>
                    <a:pt x="13628027" y="695464"/>
                  </a:lnTo>
                  <a:lnTo>
                    <a:pt x="13682637" y="684555"/>
                  </a:lnTo>
                  <a:lnTo>
                    <a:pt x="13728941" y="653465"/>
                  </a:lnTo>
                  <a:lnTo>
                    <a:pt x="13759879" y="606920"/>
                  </a:lnTo>
                  <a:lnTo>
                    <a:pt x="13770750" y="552030"/>
                  </a:lnTo>
                  <a:lnTo>
                    <a:pt x="13770750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561" y="5733184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04" y="4364856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9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6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61" y="7068259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2561" y="6400723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2561" y="7735797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2561" y="8403336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2561" y="9070875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4509" y="5742712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5750880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7083234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88" y="6417055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88" y="7749409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99488" y="8415585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99488" y="9081763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09" y="7077787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09" y="6410248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4509" y="774532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4509" y="8412864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4509" y="9080400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509" y="133067"/>
              <a:ext cx="3248690" cy="3829834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37152" y="981136"/>
            <a:ext cx="4927600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235" dirty="0">
                <a:solidFill>
                  <a:srgbClr val="FADF12"/>
                </a:solidFill>
                <a:latin typeface="Trebuchet MS"/>
                <a:cs typeface="Trebuchet MS"/>
              </a:rPr>
              <a:t>ALL-ROUNDERS</a:t>
            </a:r>
            <a:r>
              <a:rPr sz="4550" b="1" spc="-254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440" dirty="0">
                <a:solidFill>
                  <a:srgbClr val="FADF12"/>
                </a:solidFill>
                <a:latin typeface="Trebuchet MS"/>
                <a:cs typeface="Trebuchet MS"/>
              </a:rPr>
              <a:t>/ </a:t>
            </a:r>
            <a:r>
              <a:rPr sz="4550" b="1" spc="-135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160" dirty="0">
                <a:solidFill>
                  <a:srgbClr val="FADF12"/>
                </a:solidFill>
                <a:latin typeface="Trebuchet MS"/>
                <a:cs typeface="Trebuchet MS"/>
              </a:rPr>
              <a:t>LOWER</a:t>
            </a:r>
            <a:r>
              <a:rPr sz="4550" b="1" spc="-18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210" dirty="0">
                <a:solidFill>
                  <a:srgbClr val="FADF12"/>
                </a:solidFill>
                <a:latin typeface="Trebuchet MS"/>
                <a:cs typeface="Trebuchet MS"/>
              </a:rPr>
              <a:t>ORDER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7392" y="4425696"/>
            <a:ext cx="260667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26922" y="4425696"/>
            <a:ext cx="154432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7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marL="62230" algn="ctr">
              <a:lnSpc>
                <a:spcPct val="100000"/>
              </a:lnSpc>
              <a:spcBef>
                <a:spcPts val="2615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14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40" y="4425696"/>
            <a:ext cx="503174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110" dirty="0">
                <a:solidFill>
                  <a:srgbClr val="FADF12"/>
                </a:solidFill>
                <a:latin typeface="Trebuchet MS"/>
                <a:cs typeface="Trebuchet MS"/>
              </a:rPr>
              <a:t>DESCRIPTION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7392" y="5855706"/>
            <a:ext cx="15563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3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27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24969" y="5879525"/>
            <a:ext cx="81153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18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11740" y="5855706"/>
            <a:ext cx="4490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77865" y="6526266"/>
            <a:ext cx="21253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98803" y="6526871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84993" y="7249988"/>
            <a:ext cx="4914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11740" y="6526266"/>
            <a:ext cx="2980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40" y="7196829"/>
            <a:ext cx="4781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played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11740" y="7867389"/>
            <a:ext cx="30695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7392" y="7867389"/>
            <a:ext cx="22136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7392" y="8537949"/>
            <a:ext cx="25901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Economy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198736" y="7878054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200152" y="8582336"/>
            <a:ext cx="461009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11740" y="8537949"/>
            <a:ext cx="45123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allowed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7392" y="7196829"/>
            <a:ext cx="22815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Position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7392" y="9208515"/>
            <a:ext cx="27673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Strike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Rate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093527" y="9192638"/>
            <a:ext cx="6743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11740" y="9208515"/>
            <a:ext cx="6642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no.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wicket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5730"/>
            <a:chOff x="0" y="0"/>
            <a:chExt cx="15478125" cy="10285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7314" y="0"/>
              <a:ext cx="8621891" cy="89681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5833"/>
              <a:ext cx="15459826" cy="10279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17017"/>
              <a:ext cx="5557520" cy="38735"/>
            </a:xfrm>
            <a:custGeom>
              <a:avLst/>
              <a:gdLst/>
              <a:ahLst/>
              <a:cxnLst/>
              <a:rect l="l" t="t" r="r" b="b"/>
              <a:pathLst>
                <a:path w="5557520" h="38735">
                  <a:moveTo>
                    <a:pt x="0" y="38107"/>
                  </a:moveTo>
                  <a:lnTo>
                    <a:pt x="0" y="0"/>
                  </a:lnTo>
                  <a:lnTo>
                    <a:pt x="5557185" y="0"/>
                  </a:lnTo>
                  <a:lnTo>
                    <a:pt x="5557185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29" y="4367999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200692" y="143433"/>
                  </a:moveTo>
                  <a:lnTo>
                    <a:pt x="3189795" y="88544"/>
                  </a:lnTo>
                  <a:lnTo>
                    <a:pt x="3158782" y="42011"/>
                  </a:lnTo>
                  <a:lnTo>
                    <a:pt x="3112363" y="10909"/>
                  </a:lnTo>
                  <a:lnTo>
                    <a:pt x="3057614" y="0"/>
                  </a:lnTo>
                  <a:lnTo>
                    <a:pt x="143078" y="0"/>
                  </a:lnTo>
                  <a:lnTo>
                    <a:pt x="88328" y="10909"/>
                  </a:lnTo>
                  <a:lnTo>
                    <a:pt x="41910" y="42011"/>
                  </a:lnTo>
                  <a:lnTo>
                    <a:pt x="10896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96" y="606920"/>
                  </a:lnTo>
                  <a:lnTo>
                    <a:pt x="41910" y="653453"/>
                  </a:lnTo>
                  <a:lnTo>
                    <a:pt x="88328" y="684542"/>
                  </a:lnTo>
                  <a:lnTo>
                    <a:pt x="143078" y="695464"/>
                  </a:lnTo>
                  <a:lnTo>
                    <a:pt x="3057614" y="695464"/>
                  </a:lnTo>
                  <a:lnTo>
                    <a:pt x="3112363" y="684542"/>
                  </a:lnTo>
                  <a:lnTo>
                    <a:pt x="3158782" y="653453"/>
                  </a:lnTo>
                  <a:lnTo>
                    <a:pt x="3189795" y="606920"/>
                  </a:lnTo>
                  <a:lnTo>
                    <a:pt x="3200692" y="552030"/>
                  </a:lnTo>
                  <a:lnTo>
                    <a:pt x="3200692" y="143433"/>
                  </a:lnTo>
                  <a:close/>
                </a:path>
                <a:path w="13536294" h="695960">
                  <a:moveTo>
                    <a:pt x="10798683" y="143433"/>
                  </a:moveTo>
                  <a:lnTo>
                    <a:pt x="10787812" y="88544"/>
                  </a:lnTo>
                  <a:lnTo>
                    <a:pt x="10756862" y="42011"/>
                  </a:lnTo>
                  <a:lnTo>
                    <a:pt x="10710520" y="10909"/>
                  </a:lnTo>
                  <a:lnTo>
                    <a:pt x="10655859" y="0"/>
                  </a:lnTo>
                  <a:lnTo>
                    <a:pt x="3654399" y="0"/>
                  </a:lnTo>
                  <a:lnTo>
                    <a:pt x="3599751" y="10909"/>
                  </a:lnTo>
                  <a:lnTo>
                    <a:pt x="3553409" y="42011"/>
                  </a:lnTo>
                  <a:lnTo>
                    <a:pt x="3522446" y="88544"/>
                  </a:lnTo>
                  <a:lnTo>
                    <a:pt x="3511575" y="143433"/>
                  </a:lnTo>
                  <a:lnTo>
                    <a:pt x="3511575" y="552030"/>
                  </a:lnTo>
                  <a:lnTo>
                    <a:pt x="3522446" y="606920"/>
                  </a:lnTo>
                  <a:lnTo>
                    <a:pt x="3553409" y="653453"/>
                  </a:lnTo>
                  <a:lnTo>
                    <a:pt x="3599751" y="684542"/>
                  </a:lnTo>
                  <a:lnTo>
                    <a:pt x="3654399" y="695464"/>
                  </a:lnTo>
                  <a:lnTo>
                    <a:pt x="10655859" y="695464"/>
                  </a:lnTo>
                  <a:lnTo>
                    <a:pt x="10710520" y="684542"/>
                  </a:lnTo>
                  <a:lnTo>
                    <a:pt x="10756862" y="653453"/>
                  </a:lnTo>
                  <a:lnTo>
                    <a:pt x="10787812" y="606920"/>
                  </a:lnTo>
                  <a:lnTo>
                    <a:pt x="10798683" y="552030"/>
                  </a:lnTo>
                  <a:lnTo>
                    <a:pt x="10798683" y="143433"/>
                  </a:lnTo>
                  <a:close/>
                </a:path>
                <a:path w="13536294" h="695960">
                  <a:moveTo>
                    <a:pt x="13536194" y="143433"/>
                  </a:moveTo>
                  <a:lnTo>
                    <a:pt x="13525297" y="88544"/>
                  </a:lnTo>
                  <a:lnTo>
                    <a:pt x="13494271" y="42011"/>
                  </a:lnTo>
                  <a:lnTo>
                    <a:pt x="13447840" y="10909"/>
                  </a:lnTo>
                  <a:lnTo>
                    <a:pt x="13393065" y="0"/>
                  </a:lnTo>
                  <a:lnTo>
                    <a:pt x="11269358" y="0"/>
                  </a:lnTo>
                  <a:lnTo>
                    <a:pt x="11214583" y="10909"/>
                  </a:lnTo>
                  <a:lnTo>
                    <a:pt x="11168151" y="42011"/>
                  </a:lnTo>
                  <a:lnTo>
                    <a:pt x="11137125" y="88544"/>
                  </a:lnTo>
                  <a:lnTo>
                    <a:pt x="11126229" y="143433"/>
                  </a:lnTo>
                  <a:lnTo>
                    <a:pt x="11126229" y="552030"/>
                  </a:lnTo>
                  <a:lnTo>
                    <a:pt x="11137125" y="606920"/>
                  </a:lnTo>
                  <a:lnTo>
                    <a:pt x="11168151" y="653453"/>
                  </a:lnTo>
                  <a:lnTo>
                    <a:pt x="11214583" y="684542"/>
                  </a:lnTo>
                  <a:lnTo>
                    <a:pt x="11269358" y="695464"/>
                  </a:lnTo>
                  <a:lnTo>
                    <a:pt x="13393065" y="695464"/>
                  </a:lnTo>
                  <a:lnTo>
                    <a:pt x="13447840" y="684542"/>
                  </a:lnTo>
                  <a:lnTo>
                    <a:pt x="13494271" y="653453"/>
                  </a:lnTo>
                  <a:lnTo>
                    <a:pt x="13525297" y="606920"/>
                  </a:lnTo>
                  <a:lnTo>
                    <a:pt x="13536194" y="552030"/>
                  </a:lnTo>
                  <a:lnTo>
                    <a:pt x="13536194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925" y="5834083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04" y="4364853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9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3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925" y="7390011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9925" y="6612048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9925" y="8167974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925" y="8945938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4509" y="5824557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88" y="5815030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739001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660252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88" y="817750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88" y="8964992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4509" y="7390011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4509" y="6607284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09" y="8172737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09" y="895546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4585" y="201921"/>
              <a:ext cx="3191529" cy="3763146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37152" y="981137"/>
            <a:ext cx="4822825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185" dirty="0">
                <a:solidFill>
                  <a:srgbClr val="FADF12"/>
                </a:solidFill>
                <a:latin typeface="Trebuchet MS"/>
                <a:cs typeface="Trebuchet MS"/>
              </a:rPr>
              <a:t>SPECIALIST</a:t>
            </a:r>
            <a:r>
              <a:rPr sz="4550" b="1" spc="-254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150" dirty="0">
                <a:solidFill>
                  <a:srgbClr val="FADF12"/>
                </a:solidFill>
                <a:latin typeface="Trebuchet MS"/>
                <a:cs typeface="Trebuchet MS"/>
              </a:rPr>
              <a:t>FAST </a:t>
            </a:r>
            <a:r>
              <a:rPr sz="4550" b="1" spc="-135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225" dirty="0">
                <a:solidFill>
                  <a:srgbClr val="FADF12"/>
                </a:solidFill>
                <a:latin typeface="Trebuchet MS"/>
                <a:cs typeface="Trebuchet MS"/>
              </a:rPr>
              <a:t>BOWLERS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884" y="4480095"/>
            <a:ext cx="255270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30583" y="4480095"/>
            <a:ext cx="154432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7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795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1740" y="4480095"/>
            <a:ext cx="4650105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195" dirty="0">
                <a:solidFill>
                  <a:srgbClr val="FADF12"/>
                </a:solidFill>
                <a:latin typeface="Trebuchet MS"/>
                <a:cs typeface="Trebuchet MS"/>
              </a:rPr>
              <a:t>D</a:t>
            </a:r>
            <a:r>
              <a:rPr sz="2700" b="1" spc="-100" dirty="0">
                <a:solidFill>
                  <a:srgbClr val="FADF12"/>
                </a:solidFill>
                <a:latin typeface="Trebuchet MS"/>
                <a:cs typeface="Trebuchet MS"/>
              </a:rPr>
              <a:t>E</a:t>
            </a:r>
            <a:r>
              <a:rPr sz="2700" b="1" spc="260" dirty="0">
                <a:solidFill>
                  <a:srgbClr val="FADF12"/>
                </a:solidFill>
                <a:latin typeface="Trebuchet MS"/>
                <a:cs typeface="Trebuchet MS"/>
              </a:rPr>
              <a:t>S</a:t>
            </a:r>
            <a:r>
              <a:rPr sz="2700" b="1" spc="415" dirty="0">
                <a:solidFill>
                  <a:srgbClr val="FADF12"/>
                </a:solidFill>
                <a:latin typeface="Trebuchet MS"/>
                <a:cs typeface="Trebuchet MS"/>
              </a:rPr>
              <a:t>C</a:t>
            </a:r>
            <a:r>
              <a:rPr sz="2700" b="1" spc="80" dirty="0">
                <a:solidFill>
                  <a:srgbClr val="FADF12"/>
                </a:solidFill>
                <a:latin typeface="Trebuchet MS"/>
                <a:cs typeface="Trebuchet MS"/>
              </a:rPr>
              <a:t>R</a:t>
            </a:r>
            <a:r>
              <a:rPr sz="2700" b="1" spc="-5" dirty="0">
                <a:solidFill>
                  <a:srgbClr val="FADF12"/>
                </a:solidFill>
                <a:latin typeface="Trebuchet MS"/>
                <a:cs typeface="Trebuchet MS"/>
              </a:rPr>
              <a:t>I</a:t>
            </a:r>
            <a:r>
              <a:rPr sz="2700" b="1" spc="55" dirty="0">
                <a:solidFill>
                  <a:srgbClr val="FADF12"/>
                </a:solidFill>
                <a:latin typeface="Trebuchet MS"/>
                <a:cs typeface="Trebuchet MS"/>
              </a:rPr>
              <a:t>P</a:t>
            </a:r>
            <a:r>
              <a:rPr sz="2700" b="1" spc="-95" dirty="0">
                <a:solidFill>
                  <a:srgbClr val="FADF12"/>
                </a:solidFill>
                <a:latin typeface="Trebuchet MS"/>
                <a:cs typeface="Trebuchet MS"/>
              </a:rPr>
              <a:t>T</a:t>
            </a:r>
            <a:r>
              <a:rPr sz="2700" b="1" spc="-5" dirty="0">
                <a:solidFill>
                  <a:srgbClr val="FADF12"/>
                </a:solidFill>
                <a:latin typeface="Trebuchet MS"/>
                <a:cs typeface="Trebuchet MS"/>
              </a:rPr>
              <a:t>I</a:t>
            </a:r>
            <a:r>
              <a:rPr sz="2700" b="1" spc="215" dirty="0">
                <a:solidFill>
                  <a:srgbClr val="FADF12"/>
                </a:solidFill>
                <a:latin typeface="Trebuchet MS"/>
                <a:cs typeface="Trebuchet MS"/>
              </a:rPr>
              <a:t>O</a:t>
            </a:r>
            <a:r>
              <a:rPr sz="2700" b="1" spc="180" dirty="0">
                <a:solidFill>
                  <a:srgbClr val="FADF12"/>
                </a:solidFill>
                <a:latin typeface="Trebuchet MS"/>
                <a:cs typeface="Trebuchet MS"/>
              </a:rPr>
              <a:t>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0884" y="6004705"/>
            <a:ext cx="26187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72443" y="6017034"/>
            <a:ext cx="461009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40" y="6020242"/>
            <a:ext cx="45123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allowed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1357" y="6783933"/>
            <a:ext cx="28181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Strike</a:t>
            </a:r>
            <a:r>
              <a:rPr sz="23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Rate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00412" y="6787119"/>
            <a:ext cx="6051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13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350671" y="7557202"/>
            <a:ext cx="190436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38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5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245" dirty="0">
                <a:solidFill>
                  <a:srgbClr val="FFFFFF"/>
                </a:solidFill>
                <a:latin typeface="Trebuchet MS"/>
                <a:cs typeface="Trebuchet MS"/>
              </a:rPr>
              <a:t>"%Fast%"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1740" y="6794137"/>
            <a:ext cx="6642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no.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wicket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11740" y="7568031"/>
            <a:ext cx="38715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style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player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0884" y="7563161"/>
            <a:ext cx="19672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65762" y="8327286"/>
            <a:ext cx="6743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40" y="8341925"/>
            <a:ext cx="439547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0884" y="8334127"/>
            <a:ext cx="24949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0884" y="9121618"/>
            <a:ext cx="14478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%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954680" y="9097370"/>
            <a:ext cx="69659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11740" y="9115821"/>
            <a:ext cx="31242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%</a:t>
            </a:r>
            <a:r>
              <a:rPr sz="23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dot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Office PowerPoint</Application>
  <PresentationFormat>Custom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Sans Unicode</vt:lpstr>
      <vt:lpstr>Tahoma</vt:lpstr>
      <vt:lpstr>Trebuchet MS</vt:lpstr>
      <vt:lpstr>Office Theme</vt:lpstr>
      <vt:lpstr>Project Sportan</vt:lpstr>
      <vt:lpstr>OPENERS</vt:lpstr>
      <vt:lpstr>ANCHORS /  MIDDLE ORDER</vt:lpstr>
      <vt:lpstr>FINISHER / LOWER  ORDER ANCHOR</vt:lpstr>
      <vt:lpstr>ALL-ROUNDERS /  LOWER ORDER</vt:lpstr>
      <vt:lpstr>SPECIALIST FAST  BOWLERS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REQUIREMENT</dc:title>
  <dc:creator>Nitin Patel</dc:creator>
  <cp:keywords>DAFTs6m0SpY,BAEAzT8cki0</cp:keywords>
  <cp:lastModifiedBy>pateladitya17112002@gmail.com</cp:lastModifiedBy>
  <cp:revision>1</cp:revision>
  <dcterms:created xsi:type="dcterms:W3CDTF">2023-12-26T10:49:47Z</dcterms:created>
  <dcterms:modified xsi:type="dcterms:W3CDTF">2023-12-26T10:50:18Z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2022-12-05T00:00:00Z</vt:filetime>
  </property>
</Properties>
</file>