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1" r:id="rId3"/>
    <p:sldId id="257" r:id="rId4"/>
    <p:sldId id="25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26F4-0049-429D-9EE7-65037EB0DCD2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4BA9-2BFC-4A21-9870-1CE2F6DB6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0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26F4-0049-429D-9EE7-65037EB0DCD2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4BA9-2BFC-4A21-9870-1CE2F6DB6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0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26F4-0049-429D-9EE7-65037EB0DCD2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4BA9-2BFC-4A21-9870-1CE2F6DB6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0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26F4-0049-429D-9EE7-65037EB0DCD2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4BA9-2BFC-4A21-9870-1CE2F6DB6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7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26F4-0049-429D-9EE7-65037EB0DCD2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4BA9-2BFC-4A21-9870-1CE2F6DB6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5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26F4-0049-429D-9EE7-65037EB0DCD2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4BA9-2BFC-4A21-9870-1CE2F6DB6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0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26F4-0049-429D-9EE7-65037EB0DCD2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4BA9-2BFC-4A21-9870-1CE2F6DB6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3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26F4-0049-429D-9EE7-65037EB0DCD2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4BA9-2BFC-4A21-9870-1CE2F6DB6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0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26F4-0049-429D-9EE7-65037EB0DCD2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4BA9-2BFC-4A21-9870-1CE2F6DB6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7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26F4-0049-429D-9EE7-65037EB0DCD2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4BA9-2BFC-4A21-9870-1CE2F6DB6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5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26F4-0049-429D-9EE7-65037EB0DCD2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4BA9-2BFC-4A21-9870-1CE2F6DB6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6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C26F4-0049-429D-9EE7-65037EB0DCD2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84BA9-2BFC-4A21-9870-1CE2F6DB6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3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5059" y="5202238"/>
            <a:ext cx="9144000" cy="165576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3600" b="1" dirty="0" smtClean="0"/>
              <a:t>48 HOURS HACK</a:t>
            </a:r>
            <a:endParaRPr lang="en-US" sz="3600" b="1" dirty="0"/>
          </a:p>
        </p:txBody>
      </p:sp>
      <p:pic>
        <p:nvPicPr>
          <p:cNvPr id="1026" name="Picture 2" descr="https://centerlinenewmedia.com/content/previews/1851_preview_l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393176"/>
            <a:ext cx="6096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79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28600"/>
            <a:ext cx="12192001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65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28600"/>
            <a:ext cx="12192001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2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31630"/>
            <a:ext cx="121920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7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28600"/>
            <a:ext cx="12192001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4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3.amazonaws.com/img.charteo.com/art_pictures/C0076/Contact-Thank-You-Slides_C0076_056_c01_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385" y="2217425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76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016"/>
            <a:ext cx="12190194" cy="685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3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28600"/>
            <a:ext cx="12192001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2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28600"/>
            <a:ext cx="12192001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3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28600"/>
            <a:ext cx="12192001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0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28600"/>
            <a:ext cx="12192001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3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28600"/>
            <a:ext cx="12192001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5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28600"/>
            <a:ext cx="12192001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2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28600"/>
            <a:ext cx="12192001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</Words>
  <Application>Microsoft Office PowerPoint</Application>
  <PresentationFormat>Widescreen</PresentationFormat>
  <Paragraphs>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WELCOME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Prateek Grover</dc:creator>
  <cp:lastModifiedBy>Prateek Grover</cp:lastModifiedBy>
  <cp:revision>7</cp:revision>
  <dcterms:created xsi:type="dcterms:W3CDTF">2018-02-07T09:13:06Z</dcterms:created>
  <dcterms:modified xsi:type="dcterms:W3CDTF">2018-02-07T10:02:56Z</dcterms:modified>
</cp:coreProperties>
</file>