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041" r:id="rId2"/>
    <p:sldId id="1045" r:id="rId3"/>
    <p:sldId id="1043" r:id="rId4"/>
    <p:sldId id="1042" r:id="rId5"/>
    <p:sldId id="1044" r:id="rId6"/>
    <p:sldId id="1046" r:id="rId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na Nigam" initials="" lastIdx="1" clrIdx="0"/>
  <p:cmAuthor id="1" name="Rajesh Kamath" initials="RK"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FF3300"/>
    <a:srgbClr val="E64815"/>
    <a:srgbClr val="EF4815"/>
    <a:srgbClr val="FF6600"/>
    <a:srgbClr val="00B0F0"/>
    <a:srgbClr val="004B81"/>
    <a:srgbClr val="ABD2E5"/>
    <a:srgbClr val="0C3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434" autoAdjust="0"/>
  </p:normalViewPr>
  <p:slideViewPr>
    <p:cSldViewPr>
      <p:cViewPr varScale="1">
        <p:scale>
          <a:sx n="92" d="100"/>
          <a:sy n="92" d="100"/>
        </p:scale>
        <p:origin x="1320" y="90"/>
      </p:cViewPr>
      <p:guideLst>
        <p:guide orient="horz" pos="2160"/>
        <p:guide pos="2880"/>
      </p:guideLst>
    </p:cSldViewPr>
  </p:slideViewPr>
  <p:outlineViewPr>
    <p:cViewPr>
      <p:scale>
        <a:sx n="33" d="100"/>
        <a:sy n="33" d="100"/>
      </p:scale>
      <p:origin x="0" y="3792"/>
    </p:cViewPr>
  </p:outlineViewPr>
  <p:notesTextViewPr>
    <p:cViewPr>
      <p:scale>
        <a:sx n="1" d="1"/>
        <a:sy n="1" d="1"/>
      </p:scale>
      <p:origin x="0" y="0"/>
    </p:cViewPr>
  </p:notesTextViewPr>
  <p:sorterViewPr>
    <p:cViewPr>
      <p:scale>
        <a:sx n="100" d="100"/>
        <a:sy n="100" d="100"/>
      </p:scale>
      <p:origin x="0" y="-132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2C3D3-B99D-473C-BC77-70A55DB541EE}" type="doc">
      <dgm:prSet loTypeId="urn:microsoft.com/office/officeart/2005/8/layout/hProcess6" loCatId="process" qsTypeId="urn:microsoft.com/office/officeart/2005/8/quickstyle/simple1" qsCatId="simple" csTypeId="urn:microsoft.com/office/officeart/2005/8/colors/colorful2" csCatId="colorful" phldr="1"/>
      <dgm:spPr/>
      <dgm:t>
        <a:bodyPr/>
        <a:lstStyle/>
        <a:p>
          <a:endParaRPr lang="en-US"/>
        </a:p>
      </dgm:t>
    </dgm:pt>
    <dgm:pt modelId="{6BFE0C83-4EA0-41E7-B06F-BAAD5E7FF72A}">
      <dgm:prSet phldrT="[Text]"/>
      <dgm:spPr/>
      <dgm:t>
        <a:bodyPr/>
        <a:lstStyle/>
        <a:p>
          <a:r>
            <a:rPr lang="en-US" dirty="0" smtClean="0"/>
            <a:t>Data Source</a:t>
          </a:r>
          <a:endParaRPr lang="en-US" dirty="0"/>
        </a:p>
      </dgm:t>
    </dgm:pt>
    <dgm:pt modelId="{9FA0D98F-29C2-4DD0-B346-5D9BD169F715}" type="parTrans" cxnId="{6C55CA6E-AA54-488D-8F72-95C4E0E37575}">
      <dgm:prSet/>
      <dgm:spPr/>
      <dgm:t>
        <a:bodyPr/>
        <a:lstStyle/>
        <a:p>
          <a:endParaRPr lang="en-US"/>
        </a:p>
      </dgm:t>
    </dgm:pt>
    <dgm:pt modelId="{C53F804B-2602-4830-86B4-6C8C2E6BEB4B}" type="sibTrans" cxnId="{6C55CA6E-AA54-488D-8F72-95C4E0E37575}">
      <dgm:prSet/>
      <dgm:spPr/>
      <dgm:t>
        <a:bodyPr/>
        <a:lstStyle/>
        <a:p>
          <a:endParaRPr lang="en-US"/>
        </a:p>
      </dgm:t>
    </dgm:pt>
    <dgm:pt modelId="{3B6AB757-D381-4266-BAE6-BF1D682EF489}">
      <dgm:prSet phldrT="[Text]"/>
      <dgm:spPr/>
      <dgm:t>
        <a:bodyPr/>
        <a:lstStyle/>
        <a:p>
          <a:r>
            <a:rPr lang="en-US" dirty="0" smtClean="0"/>
            <a:t>Flat Files</a:t>
          </a:r>
          <a:endParaRPr lang="en-US" dirty="0"/>
        </a:p>
      </dgm:t>
    </dgm:pt>
    <dgm:pt modelId="{73B050C7-E5F4-4B75-9DAB-3E3DE9F77432}" type="parTrans" cxnId="{4CC1CE8F-04A9-4C5E-BFB3-4BAA37E42DBA}">
      <dgm:prSet/>
      <dgm:spPr/>
      <dgm:t>
        <a:bodyPr/>
        <a:lstStyle/>
        <a:p>
          <a:endParaRPr lang="en-US"/>
        </a:p>
      </dgm:t>
    </dgm:pt>
    <dgm:pt modelId="{A949018F-5F86-4606-9488-2A2AF8546F28}" type="sibTrans" cxnId="{4CC1CE8F-04A9-4C5E-BFB3-4BAA37E42DBA}">
      <dgm:prSet/>
      <dgm:spPr/>
      <dgm:t>
        <a:bodyPr/>
        <a:lstStyle/>
        <a:p>
          <a:endParaRPr lang="en-US"/>
        </a:p>
      </dgm:t>
    </dgm:pt>
    <dgm:pt modelId="{3BA3065C-5D4F-4E92-906B-7767773E5D2B}">
      <dgm:prSet phldrT="[Text]"/>
      <dgm:spPr/>
      <dgm:t>
        <a:bodyPr/>
        <a:lstStyle/>
        <a:p>
          <a:r>
            <a:rPr lang="en-US" dirty="0" smtClean="0"/>
            <a:t>Etc.</a:t>
          </a:r>
          <a:endParaRPr lang="en-US" dirty="0"/>
        </a:p>
      </dgm:t>
    </dgm:pt>
    <dgm:pt modelId="{27ED97C4-D8E3-4910-92A9-4E1C6D24346B}" type="parTrans" cxnId="{A24AEEAC-130B-43A2-811F-EEE8DDB4A8A8}">
      <dgm:prSet/>
      <dgm:spPr/>
      <dgm:t>
        <a:bodyPr/>
        <a:lstStyle/>
        <a:p>
          <a:endParaRPr lang="en-US"/>
        </a:p>
      </dgm:t>
    </dgm:pt>
    <dgm:pt modelId="{EB8D57DC-89B0-4DA2-9C9F-695841620004}" type="sibTrans" cxnId="{A24AEEAC-130B-43A2-811F-EEE8DDB4A8A8}">
      <dgm:prSet/>
      <dgm:spPr/>
      <dgm:t>
        <a:bodyPr/>
        <a:lstStyle/>
        <a:p>
          <a:endParaRPr lang="en-US"/>
        </a:p>
      </dgm:t>
    </dgm:pt>
    <dgm:pt modelId="{1AC27A38-1495-4350-BA83-66B4F98DFE1E}">
      <dgm:prSet phldrT="[Text]"/>
      <dgm:spPr/>
      <dgm:t>
        <a:bodyPr/>
        <a:lstStyle/>
        <a:p>
          <a:r>
            <a:rPr lang="en-US" dirty="0" smtClean="0"/>
            <a:t>BI Tool</a:t>
          </a:r>
          <a:endParaRPr lang="en-US" dirty="0"/>
        </a:p>
      </dgm:t>
    </dgm:pt>
    <dgm:pt modelId="{4CB2D9DC-C0F4-4F52-8E2A-B2496FE4B518}" type="parTrans" cxnId="{7AF2ECE1-4913-4D66-9302-07D83E96F165}">
      <dgm:prSet/>
      <dgm:spPr/>
      <dgm:t>
        <a:bodyPr/>
        <a:lstStyle/>
        <a:p>
          <a:endParaRPr lang="en-US"/>
        </a:p>
      </dgm:t>
    </dgm:pt>
    <dgm:pt modelId="{E5B508F4-22AA-4023-AA36-E28C00A576E7}" type="sibTrans" cxnId="{7AF2ECE1-4913-4D66-9302-07D83E96F165}">
      <dgm:prSet/>
      <dgm:spPr/>
      <dgm:t>
        <a:bodyPr/>
        <a:lstStyle/>
        <a:p>
          <a:endParaRPr lang="en-US"/>
        </a:p>
      </dgm:t>
    </dgm:pt>
    <dgm:pt modelId="{5A16BE32-C99C-442C-9579-B1CB1EA2F8A5}">
      <dgm:prSet phldrT="[Text]"/>
      <dgm:spPr/>
      <dgm:t>
        <a:bodyPr/>
        <a:lstStyle/>
        <a:p>
          <a:r>
            <a:rPr lang="en-US" dirty="0" smtClean="0"/>
            <a:t>Keyword Search </a:t>
          </a:r>
          <a:r>
            <a:rPr lang="en-US" dirty="0" smtClean="0"/>
            <a:t>analysis using AI</a:t>
          </a:r>
          <a:endParaRPr lang="en-US" dirty="0"/>
        </a:p>
      </dgm:t>
    </dgm:pt>
    <dgm:pt modelId="{A19AE05D-0EE8-44F1-85B0-095301D748C0}" type="parTrans" cxnId="{89CFA42D-CB38-481B-A6B4-F09C5C61046B}">
      <dgm:prSet/>
      <dgm:spPr/>
      <dgm:t>
        <a:bodyPr/>
        <a:lstStyle/>
        <a:p>
          <a:endParaRPr lang="en-US"/>
        </a:p>
      </dgm:t>
    </dgm:pt>
    <dgm:pt modelId="{78DD05B6-2D0C-4616-A18A-FF73E731C7AD}" type="sibTrans" cxnId="{89CFA42D-CB38-481B-A6B4-F09C5C61046B}">
      <dgm:prSet/>
      <dgm:spPr/>
      <dgm:t>
        <a:bodyPr/>
        <a:lstStyle/>
        <a:p>
          <a:endParaRPr lang="en-US"/>
        </a:p>
      </dgm:t>
    </dgm:pt>
    <dgm:pt modelId="{6AB4831F-EAD1-48D2-B3D3-1F6AFC10C406}">
      <dgm:prSet phldrT="[Text]"/>
      <dgm:spPr/>
      <dgm:t>
        <a:bodyPr/>
        <a:lstStyle/>
        <a:p>
          <a:r>
            <a:rPr lang="en-US" dirty="0" smtClean="0"/>
            <a:t>Output</a:t>
          </a:r>
          <a:endParaRPr lang="en-US" dirty="0"/>
        </a:p>
      </dgm:t>
    </dgm:pt>
    <dgm:pt modelId="{7B41F3F3-5638-4CAE-A0C6-254AAD51B74F}" type="parTrans" cxnId="{D13BA94D-E2E5-4E5B-A581-315B255CEE41}">
      <dgm:prSet/>
      <dgm:spPr/>
      <dgm:t>
        <a:bodyPr/>
        <a:lstStyle/>
        <a:p>
          <a:endParaRPr lang="en-US"/>
        </a:p>
      </dgm:t>
    </dgm:pt>
    <dgm:pt modelId="{F3204056-5038-4E1D-A4C2-C295747E8333}" type="sibTrans" cxnId="{D13BA94D-E2E5-4E5B-A581-315B255CEE41}">
      <dgm:prSet/>
      <dgm:spPr/>
      <dgm:t>
        <a:bodyPr/>
        <a:lstStyle/>
        <a:p>
          <a:endParaRPr lang="en-US"/>
        </a:p>
      </dgm:t>
    </dgm:pt>
    <dgm:pt modelId="{D54C2F11-44EB-41EB-834B-D65C4C9F1218}">
      <dgm:prSet phldrT="[Text]"/>
      <dgm:spPr/>
      <dgm:t>
        <a:bodyPr/>
        <a:lstStyle/>
        <a:p>
          <a:r>
            <a:rPr lang="en-US" dirty="0" smtClean="0"/>
            <a:t>Pictographic</a:t>
          </a:r>
          <a:endParaRPr lang="en-US" dirty="0"/>
        </a:p>
      </dgm:t>
    </dgm:pt>
    <dgm:pt modelId="{7CCD69C1-68E0-4697-BF85-4356D3E0FB8A}" type="parTrans" cxnId="{A19BD2D0-F4B1-4B75-9776-DC2C9BDDB14A}">
      <dgm:prSet/>
      <dgm:spPr/>
      <dgm:t>
        <a:bodyPr/>
        <a:lstStyle/>
        <a:p>
          <a:endParaRPr lang="en-US"/>
        </a:p>
      </dgm:t>
    </dgm:pt>
    <dgm:pt modelId="{B04B5909-8275-4D3A-9BF2-365DE5C940DE}" type="sibTrans" cxnId="{A19BD2D0-F4B1-4B75-9776-DC2C9BDDB14A}">
      <dgm:prSet/>
      <dgm:spPr/>
      <dgm:t>
        <a:bodyPr/>
        <a:lstStyle/>
        <a:p>
          <a:endParaRPr lang="en-US"/>
        </a:p>
      </dgm:t>
    </dgm:pt>
    <dgm:pt modelId="{41E9BA03-E1B4-4A72-9118-0CD58270E9CF}">
      <dgm:prSet phldrT="[Text]"/>
      <dgm:spPr/>
      <dgm:t>
        <a:bodyPr/>
        <a:lstStyle/>
        <a:p>
          <a:r>
            <a:rPr lang="en-US" dirty="0" smtClean="0"/>
            <a:t>PDF </a:t>
          </a:r>
          <a:endParaRPr lang="en-US" dirty="0"/>
        </a:p>
      </dgm:t>
    </dgm:pt>
    <dgm:pt modelId="{39E5A808-3C86-498C-BBFC-25949601386C}" type="parTrans" cxnId="{228E598A-3E4C-4082-9C4B-081073E533C7}">
      <dgm:prSet/>
      <dgm:spPr/>
      <dgm:t>
        <a:bodyPr/>
        <a:lstStyle/>
        <a:p>
          <a:endParaRPr lang="en-US"/>
        </a:p>
      </dgm:t>
    </dgm:pt>
    <dgm:pt modelId="{7B6E23A5-E278-4EC5-A45F-70454D4D1CA5}" type="sibTrans" cxnId="{228E598A-3E4C-4082-9C4B-081073E533C7}">
      <dgm:prSet/>
      <dgm:spPr/>
      <dgm:t>
        <a:bodyPr/>
        <a:lstStyle/>
        <a:p>
          <a:endParaRPr lang="en-US"/>
        </a:p>
      </dgm:t>
    </dgm:pt>
    <dgm:pt modelId="{4E0D15B5-A08E-453E-92D3-EC99E97EFBCF}">
      <dgm:prSet phldrT="[Text]"/>
      <dgm:spPr/>
      <dgm:t>
        <a:bodyPr/>
        <a:lstStyle/>
        <a:p>
          <a:r>
            <a:rPr lang="en-US" dirty="0" smtClean="0"/>
            <a:t>Data Services</a:t>
          </a:r>
          <a:endParaRPr lang="en-US" dirty="0"/>
        </a:p>
      </dgm:t>
    </dgm:pt>
    <dgm:pt modelId="{3C470C5D-81C9-44CC-8442-C1862ECA27F1}" type="parTrans" cxnId="{2828BFEE-901A-42DF-9EAE-12EC5D24542C}">
      <dgm:prSet/>
      <dgm:spPr/>
      <dgm:t>
        <a:bodyPr/>
        <a:lstStyle/>
        <a:p>
          <a:endParaRPr lang="en-US"/>
        </a:p>
      </dgm:t>
    </dgm:pt>
    <dgm:pt modelId="{CBE46E29-7703-4D8A-AEFA-3CD4F2043D96}" type="sibTrans" cxnId="{2828BFEE-901A-42DF-9EAE-12EC5D24542C}">
      <dgm:prSet/>
      <dgm:spPr/>
      <dgm:t>
        <a:bodyPr/>
        <a:lstStyle/>
        <a:p>
          <a:endParaRPr lang="en-US"/>
        </a:p>
      </dgm:t>
    </dgm:pt>
    <dgm:pt modelId="{88A18D15-4CDA-4448-9F7C-BDC982FF691B}">
      <dgm:prSet phldrT="[Text]"/>
      <dgm:spPr/>
      <dgm:t>
        <a:bodyPr/>
        <a:lstStyle/>
        <a:p>
          <a:r>
            <a:rPr lang="en-US" dirty="0" smtClean="0"/>
            <a:t>Database</a:t>
          </a:r>
          <a:endParaRPr lang="en-US" dirty="0"/>
        </a:p>
      </dgm:t>
    </dgm:pt>
    <dgm:pt modelId="{1B716F38-2309-46DE-A052-CDA56DB57518}" type="parTrans" cxnId="{0241B275-9F5C-4B5B-97C1-8D2DFA2E7F75}">
      <dgm:prSet/>
      <dgm:spPr/>
      <dgm:t>
        <a:bodyPr/>
        <a:lstStyle/>
        <a:p>
          <a:endParaRPr lang="en-US"/>
        </a:p>
      </dgm:t>
    </dgm:pt>
    <dgm:pt modelId="{CD064158-1DD5-4397-A3B9-B0968FDFCB25}" type="sibTrans" cxnId="{0241B275-9F5C-4B5B-97C1-8D2DFA2E7F75}">
      <dgm:prSet/>
      <dgm:spPr/>
      <dgm:t>
        <a:bodyPr/>
        <a:lstStyle/>
        <a:p>
          <a:endParaRPr lang="en-US"/>
        </a:p>
      </dgm:t>
    </dgm:pt>
    <dgm:pt modelId="{7E2DB19E-BF55-4D4E-9EB8-5CC2B326F619}">
      <dgm:prSet phldrT="[Text]"/>
      <dgm:spPr/>
      <dgm:t>
        <a:bodyPr/>
        <a:lstStyle/>
        <a:p>
          <a:r>
            <a:rPr lang="en-US" dirty="0" smtClean="0"/>
            <a:t>Tabular format</a:t>
          </a:r>
          <a:endParaRPr lang="en-US" dirty="0"/>
        </a:p>
      </dgm:t>
    </dgm:pt>
    <dgm:pt modelId="{FAD9EDB6-0C8A-49CB-9F9C-D506EC811170}" type="parTrans" cxnId="{9A1DCD49-2E20-4FA5-922E-741B1A80A457}">
      <dgm:prSet/>
      <dgm:spPr/>
      <dgm:t>
        <a:bodyPr/>
        <a:lstStyle/>
        <a:p>
          <a:endParaRPr lang="en-US"/>
        </a:p>
      </dgm:t>
    </dgm:pt>
    <dgm:pt modelId="{D88CC703-6CA4-4ABE-8E96-05F993AB0190}" type="sibTrans" cxnId="{9A1DCD49-2E20-4FA5-922E-741B1A80A457}">
      <dgm:prSet/>
      <dgm:spPr/>
      <dgm:t>
        <a:bodyPr/>
        <a:lstStyle/>
        <a:p>
          <a:endParaRPr lang="en-US"/>
        </a:p>
      </dgm:t>
    </dgm:pt>
    <dgm:pt modelId="{7B9FD44B-7FEF-40E9-9913-C2F4A42FE3A4}">
      <dgm:prSet phldrT="[Text]"/>
      <dgm:spPr/>
      <dgm:t>
        <a:bodyPr/>
        <a:lstStyle/>
        <a:p>
          <a:r>
            <a:rPr lang="en-US" dirty="0" err="1" smtClean="0"/>
            <a:t>Etc</a:t>
          </a:r>
          <a:endParaRPr lang="en-US" dirty="0"/>
        </a:p>
      </dgm:t>
    </dgm:pt>
    <dgm:pt modelId="{42CE773C-C305-4ED7-9819-7CB87E977066}" type="parTrans" cxnId="{E46CC4A4-D709-4F16-AE88-1EA09F861B25}">
      <dgm:prSet/>
      <dgm:spPr/>
      <dgm:t>
        <a:bodyPr/>
        <a:lstStyle/>
        <a:p>
          <a:endParaRPr lang="en-US"/>
        </a:p>
      </dgm:t>
    </dgm:pt>
    <dgm:pt modelId="{CFED4DB6-44F1-4B86-9849-1D105C05D694}" type="sibTrans" cxnId="{E46CC4A4-D709-4F16-AE88-1EA09F861B25}">
      <dgm:prSet/>
      <dgm:spPr/>
      <dgm:t>
        <a:bodyPr/>
        <a:lstStyle/>
        <a:p>
          <a:endParaRPr lang="en-US"/>
        </a:p>
      </dgm:t>
    </dgm:pt>
    <dgm:pt modelId="{BF8DEACE-14B1-4E51-AFEE-A3FBBDA2BB9D}" type="pres">
      <dgm:prSet presAssocID="{BD12C3D3-B99D-473C-BC77-70A55DB541EE}" presName="theList" presStyleCnt="0">
        <dgm:presLayoutVars>
          <dgm:dir/>
          <dgm:animLvl val="lvl"/>
          <dgm:resizeHandles val="exact"/>
        </dgm:presLayoutVars>
      </dgm:prSet>
      <dgm:spPr/>
      <dgm:t>
        <a:bodyPr/>
        <a:lstStyle/>
        <a:p>
          <a:endParaRPr lang="en-US"/>
        </a:p>
      </dgm:t>
    </dgm:pt>
    <dgm:pt modelId="{54AD3782-0995-4668-A68F-87D5575A3EC6}" type="pres">
      <dgm:prSet presAssocID="{6BFE0C83-4EA0-41E7-B06F-BAAD5E7FF72A}" presName="compNode" presStyleCnt="0"/>
      <dgm:spPr/>
    </dgm:pt>
    <dgm:pt modelId="{1A3D490A-9864-428B-8B7C-51181DD5FAB0}" type="pres">
      <dgm:prSet presAssocID="{6BFE0C83-4EA0-41E7-B06F-BAAD5E7FF72A}" presName="noGeometry" presStyleCnt="0"/>
      <dgm:spPr/>
    </dgm:pt>
    <dgm:pt modelId="{A7D39182-E3FF-4ED5-912A-CDDCB6667DF5}" type="pres">
      <dgm:prSet presAssocID="{6BFE0C83-4EA0-41E7-B06F-BAAD5E7FF72A}" presName="childTextVisible" presStyleLbl="bgAccFollowNode1" presStyleIdx="0" presStyleCnt="3">
        <dgm:presLayoutVars>
          <dgm:bulletEnabled val="1"/>
        </dgm:presLayoutVars>
      </dgm:prSet>
      <dgm:spPr/>
      <dgm:t>
        <a:bodyPr/>
        <a:lstStyle/>
        <a:p>
          <a:endParaRPr lang="en-US"/>
        </a:p>
      </dgm:t>
    </dgm:pt>
    <dgm:pt modelId="{BB5F634E-F1FE-4175-9CBB-A427B3B483B2}" type="pres">
      <dgm:prSet presAssocID="{6BFE0C83-4EA0-41E7-B06F-BAAD5E7FF72A}" presName="childTextHidden" presStyleLbl="bgAccFollowNode1" presStyleIdx="0" presStyleCnt="3"/>
      <dgm:spPr/>
      <dgm:t>
        <a:bodyPr/>
        <a:lstStyle/>
        <a:p>
          <a:endParaRPr lang="en-US"/>
        </a:p>
      </dgm:t>
    </dgm:pt>
    <dgm:pt modelId="{AE6A28C5-31E7-4BD3-A7D1-65FA43986869}" type="pres">
      <dgm:prSet presAssocID="{6BFE0C83-4EA0-41E7-B06F-BAAD5E7FF72A}" presName="parentText" presStyleLbl="node1" presStyleIdx="0" presStyleCnt="3">
        <dgm:presLayoutVars>
          <dgm:chMax val="1"/>
          <dgm:bulletEnabled val="1"/>
        </dgm:presLayoutVars>
      </dgm:prSet>
      <dgm:spPr/>
      <dgm:t>
        <a:bodyPr/>
        <a:lstStyle/>
        <a:p>
          <a:endParaRPr lang="en-US"/>
        </a:p>
      </dgm:t>
    </dgm:pt>
    <dgm:pt modelId="{D4A023A8-7B59-4E80-B23F-F9138CD98320}" type="pres">
      <dgm:prSet presAssocID="{6BFE0C83-4EA0-41E7-B06F-BAAD5E7FF72A}" presName="aSpace" presStyleCnt="0"/>
      <dgm:spPr/>
    </dgm:pt>
    <dgm:pt modelId="{7EE71453-CCA0-45E9-AE1B-2B80B48B8CEA}" type="pres">
      <dgm:prSet presAssocID="{1AC27A38-1495-4350-BA83-66B4F98DFE1E}" presName="compNode" presStyleCnt="0"/>
      <dgm:spPr/>
    </dgm:pt>
    <dgm:pt modelId="{CBB63FA9-064B-416D-8E28-E9CF235786E8}" type="pres">
      <dgm:prSet presAssocID="{1AC27A38-1495-4350-BA83-66B4F98DFE1E}" presName="noGeometry" presStyleCnt="0"/>
      <dgm:spPr/>
    </dgm:pt>
    <dgm:pt modelId="{147178BE-33EA-4CD5-8F79-C38F863BD050}" type="pres">
      <dgm:prSet presAssocID="{1AC27A38-1495-4350-BA83-66B4F98DFE1E}" presName="childTextVisible" presStyleLbl="bgAccFollowNode1" presStyleIdx="1" presStyleCnt="3">
        <dgm:presLayoutVars>
          <dgm:bulletEnabled val="1"/>
        </dgm:presLayoutVars>
      </dgm:prSet>
      <dgm:spPr/>
      <dgm:t>
        <a:bodyPr/>
        <a:lstStyle/>
        <a:p>
          <a:endParaRPr lang="en-US"/>
        </a:p>
      </dgm:t>
    </dgm:pt>
    <dgm:pt modelId="{5E39D170-680F-40D0-845E-CA051C30F7F0}" type="pres">
      <dgm:prSet presAssocID="{1AC27A38-1495-4350-BA83-66B4F98DFE1E}" presName="childTextHidden" presStyleLbl="bgAccFollowNode1" presStyleIdx="1" presStyleCnt="3"/>
      <dgm:spPr/>
      <dgm:t>
        <a:bodyPr/>
        <a:lstStyle/>
        <a:p>
          <a:endParaRPr lang="en-US"/>
        </a:p>
      </dgm:t>
    </dgm:pt>
    <dgm:pt modelId="{E2CC3885-3DED-46A1-B62E-E04FFBF2F6CC}" type="pres">
      <dgm:prSet presAssocID="{1AC27A38-1495-4350-BA83-66B4F98DFE1E}" presName="parentText" presStyleLbl="node1" presStyleIdx="1" presStyleCnt="3">
        <dgm:presLayoutVars>
          <dgm:chMax val="1"/>
          <dgm:bulletEnabled val="1"/>
        </dgm:presLayoutVars>
      </dgm:prSet>
      <dgm:spPr/>
      <dgm:t>
        <a:bodyPr/>
        <a:lstStyle/>
        <a:p>
          <a:endParaRPr lang="en-US"/>
        </a:p>
      </dgm:t>
    </dgm:pt>
    <dgm:pt modelId="{CE1D363D-681E-4949-BC96-EECD8A7C63FD}" type="pres">
      <dgm:prSet presAssocID="{1AC27A38-1495-4350-BA83-66B4F98DFE1E}" presName="aSpace" presStyleCnt="0"/>
      <dgm:spPr/>
    </dgm:pt>
    <dgm:pt modelId="{DD61993B-1B02-4D62-A0FC-56ED718E8B37}" type="pres">
      <dgm:prSet presAssocID="{6AB4831F-EAD1-48D2-B3D3-1F6AFC10C406}" presName="compNode" presStyleCnt="0"/>
      <dgm:spPr/>
    </dgm:pt>
    <dgm:pt modelId="{567B750E-2624-469A-98E1-64B275CF0F88}" type="pres">
      <dgm:prSet presAssocID="{6AB4831F-EAD1-48D2-B3D3-1F6AFC10C406}" presName="noGeometry" presStyleCnt="0"/>
      <dgm:spPr/>
    </dgm:pt>
    <dgm:pt modelId="{2690F135-692C-484E-A8E8-9B91F27F5953}" type="pres">
      <dgm:prSet presAssocID="{6AB4831F-EAD1-48D2-B3D3-1F6AFC10C406}" presName="childTextVisible" presStyleLbl="bgAccFollowNode1" presStyleIdx="2" presStyleCnt="3">
        <dgm:presLayoutVars>
          <dgm:bulletEnabled val="1"/>
        </dgm:presLayoutVars>
      </dgm:prSet>
      <dgm:spPr/>
      <dgm:t>
        <a:bodyPr/>
        <a:lstStyle/>
        <a:p>
          <a:endParaRPr lang="en-US"/>
        </a:p>
      </dgm:t>
    </dgm:pt>
    <dgm:pt modelId="{84DAA16E-B4A7-4EEA-AF60-8E86CC13F185}" type="pres">
      <dgm:prSet presAssocID="{6AB4831F-EAD1-48D2-B3D3-1F6AFC10C406}" presName="childTextHidden" presStyleLbl="bgAccFollowNode1" presStyleIdx="2" presStyleCnt="3"/>
      <dgm:spPr/>
      <dgm:t>
        <a:bodyPr/>
        <a:lstStyle/>
        <a:p>
          <a:endParaRPr lang="en-US"/>
        </a:p>
      </dgm:t>
    </dgm:pt>
    <dgm:pt modelId="{FBFD74BE-C3FD-4A71-9430-E7D16D80FB82}" type="pres">
      <dgm:prSet presAssocID="{6AB4831F-EAD1-48D2-B3D3-1F6AFC10C406}" presName="parentText" presStyleLbl="node1" presStyleIdx="2" presStyleCnt="3">
        <dgm:presLayoutVars>
          <dgm:chMax val="1"/>
          <dgm:bulletEnabled val="1"/>
        </dgm:presLayoutVars>
      </dgm:prSet>
      <dgm:spPr/>
      <dgm:t>
        <a:bodyPr/>
        <a:lstStyle/>
        <a:p>
          <a:endParaRPr lang="en-US"/>
        </a:p>
      </dgm:t>
    </dgm:pt>
  </dgm:ptLst>
  <dgm:cxnLst>
    <dgm:cxn modelId="{4CC1CE8F-04A9-4C5E-BFB3-4BAA37E42DBA}" srcId="{6BFE0C83-4EA0-41E7-B06F-BAAD5E7FF72A}" destId="{3B6AB757-D381-4266-BAE6-BF1D682EF489}" srcOrd="0" destOrd="0" parTransId="{73B050C7-E5F4-4B75-9DAB-3E3DE9F77432}" sibTransId="{A949018F-5F86-4606-9488-2A2AF8546F28}"/>
    <dgm:cxn modelId="{A24AEEAC-130B-43A2-811F-EEE8DDB4A8A8}" srcId="{6BFE0C83-4EA0-41E7-B06F-BAAD5E7FF72A}" destId="{3BA3065C-5D4F-4E92-906B-7767773E5D2B}" srcOrd="3" destOrd="0" parTransId="{27ED97C4-D8E3-4910-92A9-4E1C6D24346B}" sibTransId="{EB8D57DC-89B0-4DA2-9C9F-695841620004}"/>
    <dgm:cxn modelId="{DC9F1422-ECAB-412D-8E8B-113FB3C680DA}" type="presOf" srcId="{1AC27A38-1495-4350-BA83-66B4F98DFE1E}" destId="{E2CC3885-3DED-46A1-B62E-E04FFBF2F6CC}" srcOrd="0" destOrd="0" presId="urn:microsoft.com/office/officeart/2005/8/layout/hProcess6"/>
    <dgm:cxn modelId="{E63B9C0C-BA8A-4C67-8655-F6C6C29E1E74}" type="presOf" srcId="{5A16BE32-C99C-442C-9579-B1CB1EA2F8A5}" destId="{5E39D170-680F-40D0-845E-CA051C30F7F0}" srcOrd="1" destOrd="0" presId="urn:microsoft.com/office/officeart/2005/8/layout/hProcess6"/>
    <dgm:cxn modelId="{11A8CD40-D258-4231-99AA-883054554ADB}" type="presOf" srcId="{3B6AB757-D381-4266-BAE6-BF1D682EF489}" destId="{A7D39182-E3FF-4ED5-912A-CDDCB6667DF5}" srcOrd="0" destOrd="0" presId="urn:microsoft.com/office/officeart/2005/8/layout/hProcess6"/>
    <dgm:cxn modelId="{375F5BD9-9C96-4CBA-AAE0-2A535EA2BF44}" type="presOf" srcId="{BD12C3D3-B99D-473C-BC77-70A55DB541EE}" destId="{BF8DEACE-14B1-4E51-AFEE-A3FBBDA2BB9D}" srcOrd="0" destOrd="0" presId="urn:microsoft.com/office/officeart/2005/8/layout/hProcess6"/>
    <dgm:cxn modelId="{177440BD-5D83-4EA3-ABC0-6CB33071FFEF}" type="presOf" srcId="{88A18D15-4CDA-4448-9F7C-BDC982FF691B}" destId="{A7D39182-E3FF-4ED5-912A-CDDCB6667DF5}" srcOrd="0" destOrd="1" presId="urn:microsoft.com/office/officeart/2005/8/layout/hProcess6"/>
    <dgm:cxn modelId="{4CC5FA5F-06B6-4099-8D4C-D605D2104F6B}" type="presOf" srcId="{7B9FD44B-7FEF-40E9-9913-C2F4A42FE3A4}" destId="{84DAA16E-B4A7-4EEA-AF60-8E86CC13F185}" srcOrd="1" destOrd="3" presId="urn:microsoft.com/office/officeart/2005/8/layout/hProcess6"/>
    <dgm:cxn modelId="{A19BD2D0-F4B1-4B75-9776-DC2C9BDDB14A}" srcId="{6AB4831F-EAD1-48D2-B3D3-1F6AFC10C406}" destId="{D54C2F11-44EB-41EB-834B-D65C4C9F1218}" srcOrd="0" destOrd="0" parTransId="{7CCD69C1-68E0-4697-BF85-4356D3E0FB8A}" sibTransId="{B04B5909-8275-4D3A-9BF2-365DE5C940DE}"/>
    <dgm:cxn modelId="{9A1DCD49-2E20-4FA5-922E-741B1A80A457}" srcId="{6AB4831F-EAD1-48D2-B3D3-1F6AFC10C406}" destId="{7E2DB19E-BF55-4D4E-9EB8-5CC2B326F619}" srcOrd="1" destOrd="0" parTransId="{FAD9EDB6-0C8A-49CB-9F9C-D506EC811170}" sibTransId="{D88CC703-6CA4-4ABE-8E96-05F993AB0190}"/>
    <dgm:cxn modelId="{D96028C0-6EB4-4F93-8205-12E4BA79D28C}" type="presOf" srcId="{7E2DB19E-BF55-4D4E-9EB8-5CC2B326F619}" destId="{84DAA16E-B4A7-4EEA-AF60-8E86CC13F185}" srcOrd="1" destOrd="1" presId="urn:microsoft.com/office/officeart/2005/8/layout/hProcess6"/>
    <dgm:cxn modelId="{F746E34A-88B5-440B-A17C-CDFD02EE50D9}" type="presOf" srcId="{3BA3065C-5D4F-4E92-906B-7767773E5D2B}" destId="{A7D39182-E3FF-4ED5-912A-CDDCB6667DF5}" srcOrd="0" destOrd="3" presId="urn:microsoft.com/office/officeart/2005/8/layout/hProcess6"/>
    <dgm:cxn modelId="{A29FF22D-F609-41EE-AF9C-F37C3DCB6BF2}" type="presOf" srcId="{5A16BE32-C99C-442C-9579-B1CB1EA2F8A5}" destId="{147178BE-33EA-4CD5-8F79-C38F863BD050}" srcOrd="0" destOrd="0" presId="urn:microsoft.com/office/officeart/2005/8/layout/hProcess6"/>
    <dgm:cxn modelId="{8B98E90D-CCBC-4637-A3F0-3841083670DB}" type="presOf" srcId="{D54C2F11-44EB-41EB-834B-D65C4C9F1218}" destId="{2690F135-692C-484E-A8E8-9B91F27F5953}" srcOrd="0" destOrd="0" presId="urn:microsoft.com/office/officeart/2005/8/layout/hProcess6"/>
    <dgm:cxn modelId="{687E9580-9201-4F40-A525-9D057D777EAD}" type="presOf" srcId="{7B9FD44B-7FEF-40E9-9913-C2F4A42FE3A4}" destId="{2690F135-692C-484E-A8E8-9B91F27F5953}" srcOrd="0" destOrd="3" presId="urn:microsoft.com/office/officeart/2005/8/layout/hProcess6"/>
    <dgm:cxn modelId="{B9F5435C-01F8-4E68-AB04-397DE2245BF6}" type="presOf" srcId="{41E9BA03-E1B4-4A72-9118-0CD58270E9CF}" destId="{84DAA16E-B4A7-4EEA-AF60-8E86CC13F185}" srcOrd="1" destOrd="2" presId="urn:microsoft.com/office/officeart/2005/8/layout/hProcess6"/>
    <dgm:cxn modelId="{2828BFEE-901A-42DF-9EAE-12EC5D24542C}" srcId="{6BFE0C83-4EA0-41E7-B06F-BAAD5E7FF72A}" destId="{4E0D15B5-A08E-453E-92D3-EC99E97EFBCF}" srcOrd="2" destOrd="0" parTransId="{3C470C5D-81C9-44CC-8442-C1862ECA27F1}" sibTransId="{CBE46E29-7703-4D8A-AEFA-3CD4F2043D96}"/>
    <dgm:cxn modelId="{D6B3518F-54DA-45B2-B5AA-18249BDD9745}" type="presOf" srcId="{3B6AB757-D381-4266-BAE6-BF1D682EF489}" destId="{BB5F634E-F1FE-4175-9CBB-A427B3B483B2}" srcOrd="1" destOrd="0" presId="urn:microsoft.com/office/officeart/2005/8/layout/hProcess6"/>
    <dgm:cxn modelId="{B1AF4151-293B-4404-842C-0D5508A0C60C}" type="presOf" srcId="{7E2DB19E-BF55-4D4E-9EB8-5CC2B326F619}" destId="{2690F135-692C-484E-A8E8-9B91F27F5953}" srcOrd="0" destOrd="1" presId="urn:microsoft.com/office/officeart/2005/8/layout/hProcess6"/>
    <dgm:cxn modelId="{F1FCE132-8423-4317-93B3-54282095D83A}" type="presOf" srcId="{4E0D15B5-A08E-453E-92D3-EC99E97EFBCF}" destId="{BB5F634E-F1FE-4175-9CBB-A427B3B483B2}" srcOrd="1" destOrd="2" presId="urn:microsoft.com/office/officeart/2005/8/layout/hProcess6"/>
    <dgm:cxn modelId="{A40563F0-715D-4603-B1AB-9894114559B6}" type="presOf" srcId="{3BA3065C-5D4F-4E92-906B-7767773E5D2B}" destId="{BB5F634E-F1FE-4175-9CBB-A427B3B483B2}" srcOrd="1" destOrd="3" presId="urn:microsoft.com/office/officeart/2005/8/layout/hProcess6"/>
    <dgm:cxn modelId="{DAB64A43-9079-45EB-A9EE-0F79B49B5F40}" type="presOf" srcId="{4E0D15B5-A08E-453E-92D3-EC99E97EFBCF}" destId="{A7D39182-E3FF-4ED5-912A-CDDCB6667DF5}" srcOrd="0" destOrd="2" presId="urn:microsoft.com/office/officeart/2005/8/layout/hProcess6"/>
    <dgm:cxn modelId="{B98399EA-28F9-44F9-964E-5CC36F956F15}" type="presOf" srcId="{6BFE0C83-4EA0-41E7-B06F-BAAD5E7FF72A}" destId="{AE6A28C5-31E7-4BD3-A7D1-65FA43986869}" srcOrd="0" destOrd="0" presId="urn:microsoft.com/office/officeart/2005/8/layout/hProcess6"/>
    <dgm:cxn modelId="{228E598A-3E4C-4082-9C4B-081073E533C7}" srcId="{6AB4831F-EAD1-48D2-B3D3-1F6AFC10C406}" destId="{41E9BA03-E1B4-4A72-9118-0CD58270E9CF}" srcOrd="2" destOrd="0" parTransId="{39E5A808-3C86-498C-BBFC-25949601386C}" sibTransId="{7B6E23A5-E278-4EC5-A45F-70454D4D1CA5}"/>
    <dgm:cxn modelId="{89CFA42D-CB38-481B-A6B4-F09C5C61046B}" srcId="{1AC27A38-1495-4350-BA83-66B4F98DFE1E}" destId="{5A16BE32-C99C-442C-9579-B1CB1EA2F8A5}" srcOrd="0" destOrd="0" parTransId="{A19AE05D-0EE8-44F1-85B0-095301D748C0}" sibTransId="{78DD05B6-2D0C-4616-A18A-FF73E731C7AD}"/>
    <dgm:cxn modelId="{121CA69D-A2E1-4510-8973-12BA4534A026}" type="presOf" srcId="{88A18D15-4CDA-4448-9F7C-BDC982FF691B}" destId="{BB5F634E-F1FE-4175-9CBB-A427B3B483B2}" srcOrd="1" destOrd="1" presId="urn:microsoft.com/office/officeart/2005/8/layout/hProcess6"/>
    <dgm:cxn modelId="{D13BA94D-E2E5-4E5B-A581-315B255CEE41}" srcId="{BD12C3D3-B99D-473C-BC77-70A55DB541EE}" destId="{6AB4831F-EAD1-48D2-B3D3-1F6AFC10C406}" srcOrd="2" destOrd="0" parTransId="{7B41F3F3-5638-4CAE-A0C6-254AAD51B74F}" sibTransId="{F3204056-5038-4E1D-A4C2-C295747E8333}"/>
    <dgm:cxn modelId="{6C55CA6E-AA54-488D-8F72-95C4E0E37575}" srcId="{BD12C3D3-B99D-473C-BC77-70A55DB541EE}" destId="{6BFE0C83-4EA0-41E7-B06F-BAAD5E7FF72A}" srcOrd="0" destOrd="0" parTransId="{9FA0D98F-29C2-4DD0-B346-5D9BD169F715}" sibTransId="{C53F804B-2602-4830-86B4-6C8C2E6BEB4B}"/>
    <dgm:cxn modelId="{07CF93A1-8F2A-4F57-B79E-58B2E386EEF6}" type="presOf" srcId="{6AB4831F-EAD1-48D2-B3D3-1F6AFC10C406}" destId="{FBFD74BE-C3FD-4A71-9430-E7D16D80FB82}" srcOrd="0" destOrd="0" presId="urn:microsoft.com/office/officeart/2005/8/layout/hProcess6"/>
    <dgm:cxn modelId="{0241B275-9F5C-4B5B-97C1-8D2DFA2E7F75}" srcId="{6BFE0C83-4EA0-41E7-B06F-BAAD5E7FF72A}" destId="{88A18D15-4CDA-4448-9F7C-BDC982FF691B}" srcOrd="1" destOrd="0" parTransId="{1B716F38-2309-46DE-A052-CDA56DB57518}" sibTransId="{CD064158-1DD5-4397-A3B9-B0968FDFCB25}"/>
    <dgm:cxn modelId="{E46CC4A4-D709-4F16-AE88-1EA09F861B25}" srcId="{6AB4831F-EAD1-48D2-B3D3-1F6AFC10C406}" destId="{7B9FD44B-7FEF-40E9-9913-C2F4A42FE3A4}" srcOrd="3" destOrd="0" parTransId="{42CE773C-C305-4ED7-9819-7CB87E977066}" sibTransId="{CFED4DB6-44F1-4B86-9849-1D105C05D694}"/>
    <dgm:cxn modelId="{79041318-E2F1-4E60-8F33-67D1E6B54469}" type="presOf" srcId="{D54C2F11-44EB-41EB-834B-D65C4C9F1218}" destId="{84DAA16E-B4A7-4EEA-AF60-8E86CC13F185}" srcOrd="1" destOrd="0" presId="urn:microsoft.com/office/officeart/2005/8/layout/hProcess6"/>
    <dgm:cxn modelId="{5D62F86E-0F35-4B45-92CC-D02FBEC4C8CD}" type="presOf" srcId="{41E9BA03-E1B4-4A72-9118-0CD58270E9CF}" destId="{2690F135-692C-484E-A8E8-9B91F27F5953}" srcOrd="0" destOrd="2" presId="urn:microsoft.com/office/officeart/2005/8/layout/hProcess6"/>
    <dgm:cxn modelId="{7AF2ECE1-4913-4D66-9302-07D83E96F165}" srcId="{BD12C3D3-B99D-473C-BC77-70A55DB541EE}" destId="{1AC27A38-1495-4350-BA83-66B4F98DFE1E}" srcOrd="1" destOrd="0" parTransId="{4CB2D9DC-C0F4-4F52-8E2A-B2496FE4B518}" sibTransId="{E5B508F4-22AA-4023-AA36-E28C00A576E7}"/>
    <dgm:cxn modelId="{94056E74-4AB9-4420-9D14-A16B89A387B8}" type="presParOf" srcId="{BF8DEACE-14B1-4E51-AFEE-A3FBBDA2BB9D}" destId="{54AD3782-0995-4668-A68F-87D5575A3EC6}" srcOrd="0" destOrd="0" presId="urn:microsoft.com/office/officeart/2005/8/layout/hProcess6"/>
    <dgm:cxn modelId="{92CF0160-EC0D-4814-9020-E0993DE8AD19}" type="presParOf" srcId="{54AD3782-0995-4668-A68F-87D5575A3EC6}" destId="{1A3D490A-9864-428B-8B7C-51181DD5FAB0}" srcOrd="0" destOrd="0" presId="urn:microsoft.com/office/officeart/2005/8/layout/hProcess6"/>
    <dgm:cxn modelId="{D5238DA1-C32A-4187-A138-78FB1FC5D331}" type="presParOf" srcId="{54AD3782-0995-4668-A68F-87D5575A3EC6}" destId="{A7D39182-E3FF-4ED5-912A-CDDCB6667DF5}" srcOrd="1" destOrd="0" presId="urn:microsoft.com/office/officeart/2005/8/layout/hProcess6"/>
    <dgm:cxn modelId="{9B53781D-8D56-4738-BE35-01506EF8B6BD}" type="presParOf" srcId="{54AD3782-0995-4668-A68F-87D5575A3EC6}" destId="{BB5F634E-F1FE-4175-9CBB-A427B3B483B2}" srcOrd="2" destOrd="0" presId="urn:microsoft.com/office/officeart/2005/8/layout/hProcess6"/>
    <dgm:cxn modelId="{38E2243F-FEAC-491C-A47B-9F9106FB1483}" type="presParOf" srcId="{54AD3782-0995-4668-A68F-87D5575A3EC6}" destId="{AE6A28C5-31E7-4BD3-A7D1-65FA43986869}" srcOrd="3" destOrd="0" presId="urn:microsoft.com/office/officeart/2005/8/layout/hProcess6"/>
    <dgm:cxn modelId="{8156767E-689A-4BFB-B3FC-2352D94748A6}" type="presParOf" srcId="{BF8DEACE-14B1-4E51-AFEE-A3FBBDA2BB9D}" destId="{D4A023A8-7B59-4E80-B23F-F9138CD98320}" srcOrd="1" destOrd="0" presId="urn:microsoft.com/office/officeart/2005/8/layout/hProcess6"/>
    <dgm:cxn modelId="{310B423C-E618-46CE-B1FC-4459CC4EB42D}" type="presParOf" srcId="{BF8DEACE-14B1-4E51-AFEE-A3FBBDA2BB9D}" destId="{7EE71453-CCA0-45E9-AE1B-2B80B48B8CEA}" srcOrd="2" destOrd="0" presId="urn:microsoft.com/office/officeart/2005/8/layout/hProcess6"/>
    <dgm:cxn modelId="{B3853362-DF00-41BA-BEEC-002E38E0A8EE}" type="presParOf" srcId="{7EE71453-CCA0-45E9-AE1B-2B80B48B8CEA}" destId="{CBB63FA9-064B-416D-8E28-E9CF235786E8}" srcOrd="0" destOrd="0" presId="urn:microsoft.com/office/officeart/2005/8/layout/hProcess6"/>
    <dgm:cxn modelId="{D6365C50-6E34-44B8-83B4-C7A9914F26DB}" type="presParOf" srcId="{7EE71453-CCA0-45E9-AE1B-2B80B48B8CEA}" destId="{147178BE-33EA-4CD5-8F79-C38F863BD050}" srcOrd="1" destOrd="0" presId="urn:microsoft.com/office/officeart/2005/8/layout/hProcess6"/>
    <dgm:cxn modelId="{65FEA523-3ACE-4EFE-A6DF-C73FC918C871}" type="presParOf" srcId="{7EE71453-CCA0-45E9-AE1B-2B80B48B8CEA}" destId="{5E39D170-680F-40D0-845E-CA051C30F7F0}" srcOrd="2" destOrd="0" presId="urn:microsoft.com/office/officeart/2005/8/layout/hProcess6"/>
    <dgm:cxn modelId="{F1A0BF7D-DE6C-437B-8D3D-DE22D2FC2113}" type="presParOf" srcId="{7EE71453-CCA0-45E9-AE1B-2B80B48B8CEA}" destId="{E2CC3885-3DED-46A1-B62E-E04FFBF2F6CC}" srcOrd="3" destOrd="0" presId="urn:microsoft.com/office/officeart/2005/8/layout/hProcess6"/>
    <dgm:cxn modelId="{DAE77C88-23AA-4F73-93EF-DABA531D5B80}" type="presParOf" srcId="{BF8DEACE-14B1-4E51-AFEE-A3FBBDA2BB9D}" destId="{CE1D363D-681E-4949-BC96-EECD8A7C63FD}" srcOrd="3" destOrd="0" presId="urn:microsoft.com/office/officeart/2005/8/layout/hProcess6"/>
    <dgm:cxn modelId="{55D680B8-0F01-4B69-8268-21012B3593FA}" type="presParOf" srcId="{BF8DEACE-14B1-4E51-AFEE-A3FBBDA2BB9D}" destId="{DD61993B-1B02-4D62-A0FC-56ED718E8B37}" srcOrd="4" destOrd="0" presId="urn:microsoft.com/office/officeart/2005/8/layout/hProcess6"/>
    <dgm:cxn modelId="{8F8CE44D-C18B-4214-A8F4-870DBCD16845}" type="presParOf" srcId="{DD61993B-1B02-4D62-A0FC-56ED718E8B37}" destId="{567B750E-2624-469A-98E1-64B275CF0F88}" srcOrd="0" destOrd="0" presId="urn:microsoft.com/office/officeart/2005/8/layout/hProcess6"/>
    <dgm:cxn modelId="{4C5963D4-2B3F-4A0B-B4F1-4B034F07E1CE}" type="presParOf" srcId="{DD61993B-1B02-4D62-A0FC-56ED718E8B37}" destId="{2690F135-692C-484E-A8E8-9B91F27F5953}" srcOrd="1" destOrd="0" presId="urn:microsoft.com/office/officeart/2005/8/layout/hProcess6"/>
    <dgm:cxn modelId="{36D73F37-3A57-4285-9EDB-7796B3BE95EF}" type="presParOf" srcId="{DD61993B-1B02-4D62-A0FC-56ED718E8B37}" destId="{84DAA16E-B4A7-4EEA-AF60-8E86CC13F185}" srcOrd="2" destOrd="0" presId="urn:microsoft.com/office/officeart/2005/8/layout/hProcess6"/>
    <dgm:cxn modelId="{3EA8867C-5B39-4223-BCC3-60329D524A2A}" type="presParOf" srcId="{DD61993B-1B02-4D62-A0FC-56ED718E8B37}" destId="{FBFD74BE-C3FD-4A71-9430-E7D16D80FB82}"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39182-E3FF-4ED5-912A-CDDCB6667DF5}">
      <dsp:nvSpPr>
        <dsp:cNvPr id="0" name=""/>
        <dsp:cNvSpPr/>
      </dsp:nvSpPr>
      <dsp:spPr>
        <a:xfrm>
          <a:off x="588875" y="1826388"/>
          <a:ext cx="2337792" cy="2043524"/>
        </a:xfrm>
        <a:prstGeom prst="rightArrow">
          <a:avLst>
            <a:gd name="adj1" fmla="val 70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Flat Files</a:t>
          </a:r>
          <a:endParaRPr lang="en-US" sz="1500" kern="1200" dirty="0"/>
        </a:p>
        <a:p>
          <a:pPr marL="114300" lvl="1" indent="-114300" algn="l" defTabSz="666750">
            <a:lnSpc>
              <a:spcPct val="90000"/>
            </a:lnSpc>
            <a:spcBef>
              <a:spcPct val="0"/>
            </a:spcBef>
            <a:spcAft>
              <a:spcPct val="15000"/>
            </a:spcAft>
            <a:buChar char="••"/>
          </a:pPr>
          <a:r>
            <a:rPr lang="en-US" sz="1500" kern="1200" dirty="0" smtClean="0"/>
            <a:t>Database</a:t>
          </a:r>
          <a:endParaRPr lang="en-US" sz="1500" kern="1200" dirty="0"/>
        </a:p>
        <a:p>
          <a:pPr marL="114300" lvl="1" indent="-114300" algn="l" defTabSz="666750">
            <a:lnSpc>
              <a:spcPct val="90000"/>
            </a:lnSpc>
            <a:spcBef>
              <a:spcPct val="0"/>
            </a:spcBef>
            <a:spcAft>
              <a:spcPct val="15000"/>
            </a:spcAft>
            <a:buChar char="••"/>
          </a:pPr>
          <a:r>
            <a:rPr lang="en-US" sz="1500" kern="1200" dirty="0" smtClean="0"/>
            <a:t>Data Services</a:t>
          </a:r>
          <a:endParaRPr lang="en-US" sz="1500" kern="1200" dirty="0"/>
        </a:p>
        <a:p>
          <a:pPr marL="114300" lvl="1" indent="-114300" algn="l" defTabSz="666750">
            <a:lnSpc>
              <a:spcPct val="90000"/>
            </a:lnSpc>
            <a:spcBef>
              <a:spcPct val="0"/>
            </a:spcBef>
            <a:spcAft>
              <a:spcPct val="15000"/>
            </a:spcAft>
            <a:buChar char="••"/>
          </a:pPr>
          <a:r>
            <a:rPr lang="en-US" sz="1500" kern="1200" dirty="0" smtClean="0"/>
            <a:t>Etc.</a:t>
          </a:r>
          <a:endParaRPr lang="en-US" sz="1500" kern="1200" dirty="0"/>
        </a:p>
      </dsp:txBody>
      <dsp:txXfrm>
        <a:off x="1173323" y="2132917"/>
        <a:ext cx="1139674" cy="1430466"/>
      </dsp:txXfrm>
    </dsp:sp>
    <dsp:sp modelId="{AE6A28C5-31E7-4BD3-A7D1-65FA43986869}">
      <dsp:nvSpPr>
        <dsp:cNvPr id="0" name=""/>
        <dsp:cNvSpPr/>
      </dsp:nvSpPr>
      <dsp:spPr>
        <a:xfrm>
          <a:off x="4427" y="2263702"/>
          <a:ext cx="1168896" cy="116889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Data Source</a:t>
          </a:r>
          <a:endParaRPr lang="en-US" sz="2100" kern="1200" dirty="0"/>
        </a:p>
      </dsp:txBody>
      <dsp:txXfrm>
        <a:off x="175608" y="2434883"/>
        <a:ext cx="826534" cy="826534"/>
      </dsp:txXfrm>
    </dsp:sp>
    <dsp:sp modelId="{147178BE-33EA-4CD5-8F79-C38F863BD050}">
      <dsp:nvSpPr>
        <dsp:cNvPr id="0" name=""/>
        <dsp:cNvSpPr/>
      </dsp:nvSpPr>
      <dsp:spPr>
        <a:xfrm>
          <a:off x="3657227" y="1826388"/>
          <a:ext cx="2337792" cy="2043524"/>
        </a:xfrm>
        <a:prstGeom prst="rightArrow">
          <a:avLst>
            <a:gd name="adj1" fmla="val 70000"/>
            <a:gd name="adj2" fmla="val 50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en-US" sz="1500" kern="1200" dirty="0" smtClean="0"/>
            <a:t>Keyword Search </a:t>
          </a:r>
          <a:r>
            <a:rPr lang="en-US" sz="1500" kern="1200" dirty="0" smtClean="0"/>
            <a:t>analysis using AI</a:t>
          </a:r>
          <a:endParaRPr lang="en-US" sz="1500" kern="1200" dirty="0"/>
        </a:p>
      </dsp:txBody>
      <dsp:txXfrm>
        <a:off x="4241675" y="2132917"/>
        <a:ext cx="1139674" cy="1430466"/>
      </dsp:txXfrm>
    </dsp:sp>
    <dsp:sp modelId="{E2CC3885-3DED-46A1-B62E-E04FFBF2F6CC}">
      <dsp:nvSpPr>
        <dsp:cNvPr id="0" name=""/>
        <dsp:cNvSpPr/>
      </dsp:nvSpPr>
      <dsp:spPr>
        <a:xfrm>
          <a:off x="3072779" y="2263702"/>
          <a:ext cx="1168896" cy="1168896"/>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BI Tool</a:t>
          </a:r>
          <a:endParaRPr lang="en-US" sz="2100" kern="1200" dirty="0"/>
        </a:p>
      </dsp:txBody>
      <dsp:txXfrm>
        <a:off x="3243960" y="2434883"/>
        <a:ext cx="826534" cy="826534"/>
      </dsp:txXfrm>
    </dsp:sp>
    <dsp:sp modelId="{2690F135-692C-484E-A8E8-9B91F27F5953}">
      <dsp:nvSpPr>
        <dsp:cNvPr id="0" name=""/>
        <dsp:cNvSpPr/>
      </dsp:nvSpPr>
      <dsp:spPr>
        <a:xfrm>
          <a:off x="6725580" y="1826388"/>
          <a:ext cx="2337792" cy="2043524"/>
        </a:xfrm>
        <a:prstGeom prst="rightArrow">
          <a:avLst>
            <a:gd name="adj1" fmla="val 70000"/>
            <a:gd name="adj2" fmla="val 50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Pictographic</a:t>
          </a:r>
          <a:endParaRPr lang="en-US" sz="1500" kern="1200" dirty="0"/>
        </a:p>
        <a:p>
          <a:pPr marL="114300" lvl="1" indent="-114300" algn="l" defTabSz="666750">
            <a:lnSpc>
              <a:spcPct val="90000"/>
            </a:lnSpc>
            <a:spcBef>
              <a:spcPct val="0"/>
            </a:spcBef>
            <a:spcAft>
              <a:spcPct val="15000"/>
            </a:spcAft>
            <a:buChar char="••"/>
          </a:pPr>
          <a:r>
            <a:rPr lang="en-US" sz="1500" kern="1200" dirty="0" smtClean="0"/>
            <a:t>Tabular format</a:t>
          </a:r>
          <a:endParaRPr lang="en-US" sz="1500" kern="1200" dirty="0"/>
        </a:p>
        <a:p>
          <a:pPr marL="114300" lvl="1" indent="-114300" algn="l" defTabSz="666750">
            <a:lnSpc>
              <a:spcPct val="90000"/>
            </a:lnSpc>
            <a:spcBef>
              <a:spcPct val="0"/>
            </a:spcBef>
            <a:spcAft>
              <a:spcPct val="15000"/>
            </a:spcAft>
            <a:buChar char="••"/>
          </a:pPr>
          <a:r>
            <a:rPr lang="en-US" sz="1500" kern="1200" dirty="0" smtClean="0"/>
            <a:t>PDF </a:t>
          </a:r>
          <a:endParaRPr lang="en-US" sz="1500" kern="1200" dirty="0"/>
        </a:p>
        <a:p>
          <a:pPr marL="114300" lvl="1" indent="-114300" algn="l" defTabSz="666750">
            <a:lnSpc>
              <a:spcPct val="90000"/>
            </a:lnSpc>
            <a:spcBef>
              <a:spcPct val="0"/>
            </a:spcBef>
            <a:spcAft>
              <a:spcPct val="15000"/>
            </a:spcAft>
            <a:buChar char="••"/>
          </a:pPr>
          <a:r>
            <a:rPr lang="en-US" sz="1500" kern="1200" dirty="0" err="1" smtClean="0"/>
            <a:t>Etc</a:t>
          </a:r>
          <a:endParaRPr lang="en-US" sz="1500" kern="1200" dirty="0"/>
        </a:p>
      </dsp:txBody>
      <dsp:txXfrm>
        <a:off x="7310028" y="2132917"/>
        <a:ext cx="1139674" cy="1430466"/>
      </dsp:txXfrm>
    </dsp:sp>
    <dsp:sp modelId="{FBFD74BE-C3FD-4A71-9430-E7D16D80FB82}">
      <dsp:nvSpPr>
        <dsp:cNvPr id="0" name=""/>
        <dsp:cNvSpPr/>
      </dsp:nvSpPr>
      <dsp:spPr>
        <a:xfrm>
          <a:off x="6141132" y="2263702"/>
          <a:ext cx="1168896" cy="1168896"/>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Output</a:t>
          </a:r>
          <a:endParaRPr lang="en-US" sz="2100" kern="1200" dirty="0"/>
        </a:p>
      </dsp:txBody>
      <dsp:txXfrm>
        <a:off x="6312313" y="2434883"/>
        <a:ext cx="826534" cy="8265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Calibri Light"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Calibri Light" pitchFamily="34" charset="0"/>
              </a:defRPr>
            </a:lvl1pPr>
          </a:lstStyle>
          <a:p>
            <a:fld id="{E4CA6A17-4DC0-48DB-85CC-C70151C80C8D}" type="datetimeFigureOut">
              <a:rPr lang="en-US" smtClean="0"/>
              <a:pPr/>
              <a:t>2/1/2018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Calibri Light"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Calibri Light" pitchFamily="34" charset="0"/>
              </a:defRPr>
            </a:lvl1pPr>
          </a:lstStyle>
          <a:p>
            <a:fld id="{426BD5DE-21B6-4751-8242-7AFAA66CFD64}" type="slidenum">
              <a:rPr lang="en-US" smtClean="0"/>
              <a:pPr/>
              <a:t>‹#›</a:t>
            </a:fld>
            <a:endParaRPr lang="en-US" dirty="0"/>
          </a:p>
        </p:txBody>
      </p:sp>
    </p:spTree>
    <p:extLst>
      <p:ext uri="{BB962C8B-B14F-4D97-AF65-F5344CB8AC3E}">
        <p14:creationId xmlns:p14="http://schemas.microsoft.com/office/powerpoint/2010/main" val="296742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Light" pitchFamily="34" charset="0"/>
        <a:ea typeface="+mn-ea"/>
        <a:cs typeface="+mn-cs"/>
      </a:defRPr>
    </a:lvl1pPr>
    <a:lvl2pPr marL="457200" algn="l" defTabSz="914400" rtl="0" eaLnBrk="1" latinLnBrk="0" hangingPunct="1">
      <a:defRPr sz="1200" kern="1200">
        <a:solidFill>
          <a:schemeClr val="tx1"/>
        </a:solidFill>
        <a:latin typeface="Calibri Light" pitchFamily="34" charset="0"/>
        <a:ea typeface="+mn-ea"/>
        <a:cs typeface="+mn-cs"/>
      </a:defRPr>
    </a:lvl2pPr>
    <a:lvl3pPr marL="914400" algn="l" defTabSz="914400" rtl="0" eaLnBrk="1" latinLnBrk="0" hangingPunct="1">
      <a:defRPr sz="1200" kern="1200">
        <a:solidFill>
          <a:schemeClr val="tx1"/>
        </a:solidFill>
        <a:latin typeface="Calibri Light" pitchFamily="34" charset="0"/>
        <a:ea typeface="+mn-ea"/>
        <a:cs typeface="+mn-cs"/>
      </a:defRPr>
    </a:lvl3pPr>
    <a:lvl4pPr marL="1371600" algn="l" defTabSz="914400" rtl="0" eaLnBrk="1" latinLnBrk="0" hangingPunct="1">
      <a:defRPr sz="1200" kern="1200">
        <a:solidFill>
          <a:schemeClr val="tx1"/>
        </a:solidFill>
        <a:latin typeface="Calibri Light" pitchFamily="34" charset="0"/>
        <a:ea typeface="+mn-ea"/>
        <a:cs typeface="+mn-cs"/>
      </a:defRPr>
    </a:lvl4pPr>
    <a:lvl5pPr marL="1828800" algn="l" defTabSz="914400" rtl="0" eaLnBrk="1" latinLnBrk="0" hangingPunct="1">
      <a:defRPr sz="1200" kern="1200">
        <a:solidFill>
          <a:schemeClr val="tx1"/>
        </a:solidFill>
        <a:latin typeface="Calibr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a:t>
            </a:fld>
            <a:endParaRPr lang="en-US" dirty="0"/>
          </a:p>
        </p:txBody>
      </p:sp>
    </p:spTree>
    <p:extLst>
      <p:ext uri="{BB962C8B-B14F-4D97-AF65-F5344CB8AC3E}">
        <p14:creationId xmlns:p14="http://schemas.microsoft.com/office/powerpoint/2010/main" val="403014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2</a:t>
            </a:fld>
            <a:endParaRPr lang="en-US" dirty="0"/>
          </a:p>
        </p:txBody>
      </p:sp>
    </p:spTree>
    <p:extLst>
      <p:ext uri="{BB962C8B-B14F-4D97-AF65-F5344CB8AC3E}">
        <p14:creationId xmlns:p14="http://schemas.microsoft.com/office/powerpoint/2010/main" val="159742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3</a:t>
            </a:fld>
            <a:endParaRPr lang="en-US" dirty="0"/>
          </a:p>
        </p:txBody>
      </p:sp>
    </p:spTree>
    <p:extLst>
      <p:ext uri="{BB962C8B-B14F-4D97-AF65-F5344CB8AC3E}">
        <p14:creationId xmlns:p14="http://schemas.microsoft.com/office/powerpoint/2010/main" val="243190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4</a:t>
            </a:fld>
            <a:endParaRPr lang="en-US" dirty="0"/>
          </a:p>
        </p:txBody>
      </p:sp>
    </p:spTree>
    <p:extLst>
      <p:ext uri="{BB962C8B-B14F-4D97-AF65-F5344CB8AC3E}">
        <p14:creationId xmlns:p14="http://schemas.microsoft.com/office/powerpoint/2010/main" val="42084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5</a:t>
            </a:fld>
            <a:endParaRPr lang="en-US" dirty="0"/>
          </a:p>
        </p:txBody>
      </p:sp>
    </p:spTree>
    <p:extLst>
      <p:ext uri="{BB962C8B-B14F-4D97-AF65-F5344CB8AC3E}">
        <p14:creationId xmlns:p14="http://schemas.microsoft.com/office/powerpoint/2010/main" val="264988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6</a:t>
            </a:fld>
            <a:endParaRPr lang="en-US" dirty="0"/>
          </a:p>
        </p:txBody>
      </p:sp>
    </p:spTree>
    <p:extLst>
      <p:ext uri="{BB962C8B-B14F-4D97-AF65-F5344CB8AC3E}">
        <p14:creationId xmlns:p14="http://schemas.microsoft.com/office/powerpoint/2010/main" val="3382259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Calibri Light" pitchFamily="34" charset="0"/>
              </a:defRPr>
            </a:lvl1p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Calibri Light" pitchFamily="34" charset="0"/>
              </a:defRPr>
            </a:lvl1pPr>
          </a:lstStyle>
          <a:p>
            <a:endParaRPr lang="en-US" dirty="0"/>
          </a:p>
        </p:txBody>
      </p:sp>
      <p:sp>
        <p:nvSpPr>
          <p:cNvPr id="6" name="Slide Number Placeholder 5"/>
          <p:cNvSpPr>
            <a:spLocks noGrp="1"/>
          </p:cNvSpPr>
          <p:nvPr>
            <p:ph type="sldNum" sz="quarter" idx="12"/>
          </p:nvPr>
        </p:nvSpPr>
        <p:spPr>
          <a:xfrm>
            <a:off x="0" y="6473541"/>
            <a:ext cx="2133600" cy="365125"/>
          </a:xfrm>
        </p:spPr>
        <p:txBody>
          <a:bodyPr/>
          <a:lstStyle/>
          <a:p>
            <a:fld id="{50D1D5B6-AB6D-4B79-B385-599EA3BC4B2D}" type="slidenum">
              <a:rPr lang="en-US" smtClean="0"/>
              <a:t>‹#›</a:t>
            </a:fld>
            <a:endParaRPr lang="en-US"/>
          </a:p>
        </p:txBody>
      </p:sp>
    </p:spTree>
    <p:extLst>
      <p:ext uri="{BB962C8B-B14F-4D97-AF65-F5344CB8AC3E}">
        <p14:creationId xmlns:p14="http://schemas.microsoft.com/office/powerpoint/2010/main" val="26087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Calibri Light" pitchFamily="34" charset="0"/>
              </a:defRPr>
            </a:lvl1p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Calibri Light" pitchFamily="34" charset="0"/>
              </a:defRPr>
            </a:lvl1pPr>
          </a:lstStyle>
          <a:p>
            <a:endParaRPr lang="en-US" dirty="0"/>
          </a:p>
        </p:txBody>
      </p:sp>
      <p:sp>
        <p:nvSpPr>
          <p:cNvPr id="5" name="Slide Number Placeholder 4"/>
          <p:cNvSpPr>
            <a:spLocks noGrp="1"/>
          </p:cNvSpPr>
          <p:nvPr>
            <p:ph type="sldNum" sz="quarter" idx="12"/>
          </p:nvPr>
        </p:nvSpPr>
        <p:spPr/>
        <p:txBody>
          <a:bodyPr/>
          <a:lstStyle/>
          <a:p>
            <a:fld id="{50D1D5B6-AB6D-4B79-B385-599EA3BC4B2D}" type="slidenum">
              <a:rPr lang="en-US" smtClean="0"/>
              <a:t>‹#›</a:t>
            </a:fld>
            <a:endParaRPr lang="en-US"/>
          </a:p>
        </p:txBody>
      </p:sp>
    </p:spTree>
    <p:extLst>
      <p:ext uri="{BB962C8B-B14F-4D97-AF65-F5344CB8AC3E}">
        <p14:creationId xmlns:p14="http://schemas.microsoft.com/office/powerpoint/2010/main" val="37470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title Slide">
    <p:spTree>
      <p:nvGrpSpPr>
        <p:cNvPr id="1" name=""/>
        <p:cNvGrpSpPr/>
        <p:nvPr/>
      </p:nvGrpSpPr>
      <p:grpSpPr>
        <a:xfrm>
          <a:off x="0" y="0"/>
          <a:ext cx="0" cy="0"/>
          <a:chOff x="0" y="0"/>
          <a:chExt cx="0" cy="0"/>
        </a:xfrm>
      </p:grpSpPr>
      <p:sp>
        <p:nvSpPr>
          <p:cNvPr id="5" name="Text Box 3"/>
          <p:cNvSpPr txBox="1">
            <a:spLocks noChangeArrowheads="1"/>
          </p:cNvSpPr>
          <p:nvPr userDrawn="1"/>
        </p:nvSpPr>
        <p:spPr bwMode="auto">
          <a:xfrm>
            <a:off x="527050" y="5715000"/>
            <a:ext cx="1987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1" u="none" strike="noStrike" cap="none" normalizeH="0" baseline="0" dirty="0">
                <a:ln>
                  <a:noFill/>
                </a:ln>
                <a:solidFill>
                  <a:schemeClr val="tx1">
                    <a:lumMod val="75000"/>
                    <a:lumOff val="25000"/>
                  </a:schemeClr>
                </a:solidFill>
                <a:effectLst/>
                <a:latin typeface="Calibri Light" pitchFamily="34" charset="0"/>
                <a:cs typeface="Arial" pitchFamily="34" charset="0"/>
              </a:rPr>
              <a:t>September 2016</a:t>
            </a:r>
          </a:p>
        </p:txBody>
      </p:sp>
    </p:spTree>
    <p:extLst>
      <p:ext uri="{BB962C8B-B14F-4D97-AF65-F5344CB8AC3E}">
        <p14:creationId xmlns:p14="http://schemas.microsoft.com/office/powerpoint/2010/main" val="1866440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961" y="647700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Light" pitchFamily="34" charset="0"/>
              </a:defRPr>
            </a:lvl1pPr>
          </a:lstStyle>
          <a:p>
            <a:fld id="{50D1D5B6-AB6D-4B79-B385-599EA3BC4B2D}" type="slidenum">
              <a:rPr lang="en-US" smtClean="0"/>
              <a:pPr/>
              <a:t>‹#›</a:t>
            </a:fld>
            <a:endParaRPr lang="en-US" dirty="0"/>
          </a:p>
        </p:txBody>
      </p:sp>
      <p:sp>
        <p:nvSpPr>
          <p:cNvPr id="4" name="TextBox 3"/>
          <p:cNvSpPr txBox="1"/>
          <p:nvPr userDrawn="1"/>
        </p:nvSpPr>
        <p:spPr>
          <a:xfrm>
            <a:off x="3566160" y="6611779"/>
            <a:ext cx="2011680" cy="230832"/>
          </a:xfrm>
          <a:prstGeom prst="rect">
            <a:avLst/>
          </a:prstGeom>
          <a:noFill/>
        </p:spPr>
        <p:txBody>
          <a:bodyPr wrap="square" rtlCol="0" anchor="b">
            <a:spAutoFit/>
          </a:bodyPr>
          <a:lstStyle/>
          <a:p>
            <a:pPr algn="ctr"/>
            <a:r>
              <a:rPr lang="en-US" sz="900" dirty="0">
                <a:solidFill>
                  <a:schemeClr val="bg1"/>
                </a:solidFill>
              </a:rPr>
              <a:t>PROPRIETARY &amp; CONFIDENTIAL</a:t>
            </a:r>
          </a:p>
        </p:txBody>
      </p:sp>
    </p:spTree>
    <p:extLst>
      <p:ext uri="{BB962C8B-B14F-4D97-AF65-F5344CB8AC3E}">
        <p14:creationId xmlns:p14="http://schemas.microsoft.com/office/powerpoint/2010/main" val="160013227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60" r:id="rId3"/>
  </p:sldLayoutIdLst>
  <p:hf hdr="0" ftr="0" dt="0"/>
  <p:txStyles>
    <p:titleStyle>
      <a:lvl1pPr algn="ctr" defTabSz="914400" rtl="0" eaLnBrk="1" latinLnBrk="0" hangingPunct="1">
        <a:spcBef>
          <a:spcPct val="0"/>
        </a:spcBef>
        <a:buNone/>
        <a:defRPr sz="4400" kern="1200">
          <a:solidFill>
            <a:schemeClr val="tx1"/>
          </a:solidFill>
          <a:latin typeface="Calibr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45503" y="2057400"/>
            <a:ext cx="6252994" cy="1754326"/>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Business Integration </a:t>
            </a:r>
          </a:p>
          <a:p>
            <a:pPr algn="ctr"/>
            <a:r>
              <a:rPr lang="en-US" sz="5400" b="0" cap="none" spc="0" dirty="0" smtClean="0">
                <a:ln w="0"/>
                <a:solidFill>
                  <a:schemeClr val="accent1"/>
                </a:solidFill>
                <a:effectLst>
                  <a:outerShdw blurRad="38100" dist="25400" dir="5400000" algn="ctr" rotWithShape="0">
                    <a:srgbClr val="6E747A">
                      <a:alpha val="43000"/>
                    </a:srgbClr>
                  </a:outerShdw>
                </a:effectLst>
              </a:rPr>
              <a:t>Tool using AI</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5410200" y="4038600"/>
            <a:ext cx="3505200" cy="369332"/>
          </a:xfrm>
          <a:prstGeom prst="rect">
            <a:avLst/>
          </a:prstGeom>
          <a:noFill/>
        </p:spPr>
        <p:txBody>
          <a:bodyPr wrap="square" rtlCol="0">
            <a:spAutoFit/>
          </a:bodyPr>
          <a:lstStyle/>
          <a:p>
            <a:r>
              <a:rPr lang="en-US" dirty="0" smtClean="0"/>
              <a:t> - PBD Smart works Team, Chennai</a:t>
            </a:r>
            <a:endParaRPr lang="en-US" dirty="0"/>
          </a:p>
        </p:txBody>
      </p:sp>
    </p:spTree>
    <p:extLst>
      <p:ext uri="{BB962C8B-B14F-4D97-AF65-F5344CB8AC3E}">
        <p14:creationId xmlns:p14="http://schemas.microsoft.com/office/powerpoint/2010/main" val="374755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2</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85800" y="2057400"/>
            <a:ext cx="7620000" cy="1446550"/>
          </a:xfrm>
          <a:prstGeom prst="rect">
            <a:avLst/>
          </a:prstGeom>
          <a:noFill/>
        </p:spPr>
        <p:txBody>
          <a:bodyPr wrap="square" lIns="91440" tIns="45720" rIns="91440" bIns="45720">
            <a:spAutoFit/>
          </a:bodyPr>
          <a:lstStyle/>
          <a:p>
            <a:pPr algn="ctr"/>
            <a:r>
              <a:rPr lang="en-US" sz="8800" b="0" cap="none" spc="0" dirty="0" smtClean="0">
                <a:ln w="0"/>
                <a:solidFill>
                  <a:schemeClr val="accent1"/>
                </a:solidFill>
                <a:effectLst>
                  <a:outerShdw blurRad="38100" dist="25400" dir="5400000" algn="ctr" rotWithShape="0">
                    <a:srgbClr val="6E747A">
                      <a:alpha val="43000"/>
                    </a:srgbClr>
                  </a:outerShdw>
                </a:effectLst>
              </a:rPr>
              <a:t>Introduction</a:t>
            </a:r>
            <a:endParaRPr lang="en-US" sz="8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53150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pPr algn="l"/>
            <a:r>
              <a:rPr lang="en-US" sz="2000" b="1" dirty="0" smtClean="0"/>
              <a:t>Introduction</a:t>
            </a:r>
            <a:endParaRPr lang="en-US" sz="2000" b="1" dirty="0"/>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3</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 y="1066800"/>
            <a:ext cx="8077200" cy="2308324"/>
          </a:xfrm>
          <a:prstGeom prst="rect">
            <a:avLst/>
          </a:prstGeom>
          <a:noFill/>
        </p:spPr>
        <p:txBody>
          <a:bodyPr wrap="square" rtlCol="0">
            <a:spAutoFit/>
          </a:bodyPr>
          <a:lstStyle/>
          <a:p>
            <a:pPr algn="just"/>
            <a:r>
              <a:rPr lang="en-US" dirty="0"/>
              <a:t>Enterprise seems to be entering a new era ruled by data. </a:t>
            </a:r>
            <a:r>
              <a:rPr lang="en-US" dirty="0" smtClean="0"/>
              <a:t>AI </a:t>
            </a:r>
            <a:r>
              <a:rPr lang="en-US" dirty="0"/>
              <a:t>in business intelligence is evolving into everyday business as we know it. Companies can now use machines algorithms to identify trends and insights in vast reams of data and make faster decisions that potentially position them to be competitive in real-time</a:t>
            </a:r>
            <a:r>
              <a:rPr lang="en-US" dirty="0" smtClean="0"/>
              <a:t>.</a:t>
            </a:r>
          </a:p>
          <a:p>
            <a:pPr algn="just"/>
            <a:endParaRPr lang="en-US" dirty="0"/>
          </a:p>
          <a:p>
            <a:pPr algn="just"/>
            <a:r>
              <a:rPr lang="en-US" dirty="0" smtClean="0"/>
              <a:t>The tool is designed to search the keywords across available data sources and collect the relevant data and provides the output in the different output format (charts, Tabular formats)</a:t>
            </a:r>
            <a:endParaRPr lang="en-US" dirty="0"/>
          </a:p>
        </p:txBody>
      </p:sp>
    </p:spTree>
    <p:extLst>
      <p:ext uri="{BB962C8B-B14F-4D97-AF65-F5344CB8AC3E}">
        <p14:creationId xmlns:p14="http://schemas.microsoft.com/office/powerpoint/2010/main" val="983773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pPr algn="l"/>
            <a:r>
              <a:rPr lang="en-US" sz="2000" b="1" dirty="0" smtClean="0"/>
              <a:t>Team Members</a:t>
            </a:r>
            <a:endParaRPr lang="en-US" sz="2000" b="1" dirty="0"/>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4</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752600"/>
            <a:ext cx="7315200" cy="923330"/>
          </a:xfrm>
          <a:prstGeom prst="rect">
            <a:avLst/>
          </a:prstGeom>
          <a:noFill/>
        </p:spPr>
        <p:txBody>
          <a:bodyPr wrap="square" rtlCol="0">
            <a:spAutoFit/>
          </a:bodyPr>
          <a:lstStyle/>
          <a:p>
            <a:r>
              <a:rPr lang="en-US" dirty="0" smtClean="0"/>
              <a:t>-    Mohamed Allabakash, Project Manager, Financial Services</a:t>
            </a:r>
          </a:p>
          <a:p>
            <a:pPr marL="285750" indent="-285750">
              <a:buFontTx/>
              <a:buChar char="-"/>
            </a:pPr>
            <a:r>
              <a:rPr lang="en-US" dirty="0" smtClean="0"/>
              <a:t>Rajesh Samuel, Senior software Engineer, Financial Services</a:t>
            </a:r>
          </a:p>
          <a:p>
            <a:pPr marL="285750" indent="-285750">
              <a:buFontTx/>
              <a:buChar char="-"/>
            </a:pPr>
            <a:r>
              <a:rPr lang="en-US" dirty="0" smtClean="0"/>
              <a:t>Muralidharan Subbiah, Software engineer, Financial Services</a:t>
            </a:r>
            <a:endParaRPr lang="en-US" dirty="0"/>
          </a:p>
        </p:txBody>
      </p:sp>
    </p:spTree>
    <p:extLst>
      <p:ext uri="{BB962C8B-B14F-4D97-AF65-F5344CB8AC3E}">
        <p14:creationId xmlns:p14="http://schemas.microsoft.com/office/powerpoint/2010/main" val="249839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pPr algn="l"/>
            <a:r>
              <a:rPr lang="en-US" sz="2000" b="1" dirty="0" smtClean="0"/>
              <a:t>Tool Process</a:t>
            </a:r>
            <a:endParaRPr lang="en-US" sz="2000" b="1" dirty="0"/>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5</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4006510667"/>
              </p:ext>
            </p:extLst>
          </p:nvPr>
        </p:nvGraphicFramePr>
        <p:xfrm>
          <a:off x="0" y="731520"/>
          <a:ext cx="9067800" cy="5696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2723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64385" y="1371600"/>
            <a:ext cx="1616401" cy="3276599"/>
          </a:xfrm>
          <a:prstGeom prst="flowChartProcess">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Calibri Light" panose="020F0302020204030204" pitchFamily="34" charset="0"/>
            </a:endParaRPr>
          </a:p>
        </p:txBody>
      </p:sp>
      <p:pic>
        <p:nvPicPr>
          <p:cNvPr id="37" name="Picture 36"/>
          <p:cNvPicPr>
            <a:picLocks noChangeAspect="1"/>
          </p:cNvPicPr>
          <p:nvPr/>
        </p:nvPicPr>
        <p:blipFill>
          <a:blip r:embed="rId3"/>
          <a:stretch>
            <a:fillRect/>
          </a:stretch>
        </p:blipFill>
        <p:spPr>
          <a:xfrm>
            <a:off x="133350" y="1558642"/>
            <a:ext cx="1390650" cy="2971800"/>
          </a:xfrm>
          <a:prstGeom prst="rect">
            <a:avLst/>
          </a:prstGeom>
        </p:spPr>
      </p:pic>
      <p:sp>
        <p:nvSpPr>
          <p:cNvPr id="2" name="Title 1"/>
          <p:cNvSpPr>
            <a:spLocks noGrp="1"/>
          </p:cNvSpPr>
          <p:nvPr>
            <p:ph type="title"/>
          </p:nvPr>
        </p:nvSpPr>
        <p:spPr>
          <a:xfrm>
            <a:off x="0" y="0"/>
            <a:ext cx="9144000" cy="731520"/>
          </a:xfrm>
        </p:spPr>
        <p:txBody>
          <a:bodyPr lIns="274320">
            <a:noAutofit/>
          </a:bodyPr>
          <a:lstStyle/>
          <a:p>
            <a:pPr algn="l"/>
            <a:r>
              <a:rPr lang="en-US" sz="2000" b="1" dirty="0" smtClean="0"/>
              <a:t>Architecture</a:t>
            </a:r>
            <a:endParaRPr lang="en-US" sz="2000" b="1" dirty="0"/>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6</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5" idx="1"/>
          </p:cNvCxnSpPr>
          <p:nvPr/>
        </p:nvCxnSpPr>
        <p:spPr>
          <a:xfrm flipV="1">
            <a:off x="3275503" y="3076366"/>
            <a:ext cx="305897" cy="1460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5" idx="1"/>
          </p:cNvCxnSpPr>
          <p:nvPr/>
        </p:nvCxnSpPr>
        <p:spPr>
          <a:xfrm>
            <a:off x="5567363" y="3076365"/>
            <a:ext cx="366712"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8" idx="1"/>
          </p:cNvCxnSpPr>
          <p:nvPr/>
        </p:nvCxnSpPr>
        <p:spPr>
          <a:xfrm flipV="1">
            <a:off x="7239000" y="2209303"/>
            <a:ext cx="523875" cy="842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40" idx="1"/>
          </p:cNvCxnSpPr>
          <p:nvPr/>
        </p:nvCxnSpPr>
        <p:spPr>
          <a:xfrm>
            <a:off x="7239000" y="3051395"/>
            <a:ext cx="533400" cy="75570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875" y="1751605"/>
            <a:ext cx="1304925" cy="915395"/>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3352800"/>
            <a:ext cx="1295228" cy="908593"/>
          </a:xfrm>
          <a:prstGeom prst="rect">
            <a:avLst/>
          </a:prstGeom>
        </p:spPr>
      </p:pic>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7201" y="1859726"/>
            <a:ext cx="586475" cy="469180"/>
          </a:xfrm>
          <a:prstGeom prst="rect">
            <a:avLst/>
          </a:prstGeom>
        </p:spPr>
      </p:pic>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44654" y="3469532"/>
            <a:ext cx="537905" cy="430324"/>
          </a:xfrm>
          <a:prstGeom prst="rect">
            <a:avLst/>
          </a:prstGeom>
        </p:spPr>
      </p:pic>
      <p:cxnSp>
        <p:nvCxnSpPr>
          <p:cNvPr id="34" name="Straight Arrow Connector 33"/>
          <p:cNvCxnSpPr/>
          <p:nvPr/>
        </p:nvCxnSpPr>
        <p:spPr>
          <a:xfrm>
            <a:off x="1680786" y="3124200"/>
            <a:ext cx="252577"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60970" y="3076365"/>
            <a:ext cx="287230"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3350" y="4724400"/>
            <a:ext cx="2533650" cy="1200329"/>
          </a:xfrm>
          <a:prstGeom prst="rect">
            <a:avLst/>
          </a:prstGeom>
          <a:noFill/>
        </p:spPr>
        <p:txBody>
          <a:bodyPr wrap="square" rtlCol="0">
            <a:spAutoFit/>
          </a:bodyPr>
          <a:lstStyle/>
          <a:p>
            <a:r>
              <a:rPr lang="en-US" sz="1200" dirty="0" smtClean="0"/>
              <a:t>Data Source</a:t>
            </a:r>
          </a:p>
          <a:p>
            <a:pPr marL="342900" indent="-342900">
              <a:buAutoNum type="arabicPeriod"/>
            </a:pPr>
            <a:r>
              <a:rPr lang="en-US" sz="1200" dirty="0" smtClean="0"/>
              <a:t>Database System</a:t>
            </a:r>
          </a:p>
          <a:p>
            <a:pPr marL="342900" indent="-342900">
              <a:buAutoNum type="arabicPeriod"/>
            </a:pPr>
            <a:r>
              <a:rPr lang="en-US" sz="1200" dirty="0" smtClean="0"/>
              <a:t>Flat files</a:t>
            </a:r>
          </a:p>
          <a:p>
            <a:pPr marL="342900" indent="-342900">
              <a:buAutoNum type="arabicPeriod"/>
            </a:pPr>
            <a:r>
              <a:rPr lang="en-US" sz="1200" dirty="0" smtClean="0"/>
              <a:t>Spread sheets</a:t>
            </a:r>
          </a:p>
          <a:p>
            <a:pPr marL="342900" indent="-342900">
              <a:buAutoNum type="arabicPeriod"/>
            </a:pPr>
            <a:r>
              <a:rPr lang="en-US" sz="1200" dirty="0" smtClean="0"/>
              <a:t>XML files</a:t>
            </a:r>
          </a:p>
          <a:p>
            <a:pPr marL="342900" indent="-342900">
              <a:buAutoNum type="arabicPeriod"/>
            </a:pPr>
            <a:r>
              <a:rPr lang="en-US" sz="1200" dirty="0" smtClean="0"/>
              <a:t>Unstructured content</a:t>
            </a:r>
            <a:endParaRPr lang="en-US" sz="1200" dirty="0"/>
          </a:p>
        </p:txBody>
      </p:sp>
      <p:pic>
        <p:nvPicPr>
          <p:cNvPr id="45" name="Picture 44"/>
          <p:cNvPicPr>
            <a:picLocks noChangeAspect="1"/>
          </p:cNvPicPr>
          <p:nvPr/>
        </p:nvPicPr>
        <p:blipFill>
          <a:blip r:embed="rId6"/>
          <a:stretch>
            <a:fillRect/>
          </a:stretch>
        </p:blipFill>
        <p:spPr>
          <a:xfrm>
            <a:off x="3581400" y="2309603"/>
            <a:ext cx="847725" cy="1533525"/>
          </a:xfrm>
          <a:prstGeom prst="rect">
            <a:avLst/>
          </a:prstGeom>
        </p:spPr>
      </p:pic>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4075" y="2545466"/>
            <a:ext cx="1285607" cy="1061797"/>
          </a:xfrm>
          <a:prstGeom prst="rect">
            <a:avLst/>
          </a:prstGeom>
        </p:spPr>
      </p:pic>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68542" y="2667000"/>
            <a:ext cx="1308058" cy="95493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8200" y="2591903"/>
            <a:ext cx="1065697" cy="1065697"/>
          </a:xfrm>
          <a:prstGeom prst="rect">
            <a:avLst/>
          </a:prstGeom>
        </p:spPr>
      </p:pic>
      <p:sp>
        <p:nvSpPr>
          <p:cNvPr id="62" name="TextBox 61"/>
          <p:cNvSpPr txBox="1"/>
          <p:nvPr/>
        </p:nvSpPr>
        <p:spPr>
          <a:xfrm>
            <a:off x="2114550" y="4707086"/>
            <a:ext cx="2533650" cy="276999"/>
          </a:xfrm>
          <a:prstGeom prst="rect">
            <a:avLst/>
          </a:prstGeom>
          <a:noFill/>
        </p:spPr>
        <p:txBody>
          <a:bodyPr wrap="square" rtlCol="0">
            <a:spAutoFit/>
          </a:bodyPr>
          <a:lstStyle/>
          <a:p>
            <a:r>
              <a:rPr lang="en-US" sz="1200" dirty="0" smtClean="0"/>
              <a:t>Data Services</a:t>
            </a:r>
            <a:endParaRPr lang="en-US" sz="1200" dirty="0"/>
          </a:p>
        </p:txBody>
      </p:sp>
      <p:sp>
        <p:nvSpPr>
          <p:cNvPr id="63" name="TextBox 62"/>
          <p:cNvSpPr txBox="1"/>
          <p:nvPr/>
        </p:nvSpPr>
        <p:spPr>
          <a:xfrm>
            <a:off x="3657600" y="4706229"/>
            <a:ext cx="2533650" cy="276999"/>
          </a:xfrm>
          <a:prstGeom prst="rect">
            <a:avLst/>
          </a:prstGeom>
          <a:noFill/>
        </p:spPr>
        <p:txBody>
          <a:bodyPr wrap="square" rtlCol="0">
            <a:spAutoFit/>
          </a:bodyPr>
          <a:lstStyle/>
          <a:p>
            <a:r>
              <a:rPr lang="en-US" sz="1200" dirty="0" smtClean="0"/>
              <a:t>Firewall</a:t>
            </a:r>
            <a:endParaRPr lang="en-US" sz="1200" dirty="0"/>
          </a:p>
        </p:txBody>
      </p:sp>
      <p:sp>
        <p:nvSpPr>
          <p:cNvPr id="64" name="TextBox 63"/>
          <p:cNvSpPr txBox="1"/>
          <p:nvPr/>
        </p:nvSpPr>
        <p:spPr>
          <a:xfrm>
            <a:off x="4876800" y="4705372"/>
            <a:ext cx="837097" cy="276999"/>
          </a:xfrm>
          <a:prstGeom prst="rect">
            <a:avLst/>
          </a:prstGeom>
          <a:noFill/>
        </p:spPr>
        <p:txBody>
          <a:bodyPr wrap="square" rtlCol="0">
            <a:spAutoFit/>
          </a:bodyPr>
          <a:lstStyle/>
          <a:p>
            <a:r>
              <a:rPr lang="en-US" sz="1200" dirty="0" smtClean="0"/>
              <a:t>BI Tool</a:t>
            </a:r>
            <a:endParaRPr lang="en-US" sz="1200" dirty="0"/>
          </a:p>
        </p:txBody>
      </p:sp>
      <p:sp>
        <p:nvSpPr>
          <p:cNvPr id="65" name="TextBox 64"/>
          <p:cNvSpPr txBox="1"/>
          <p:nvPr/>
        </p:nvSpPr>
        <p:spPr>
          <a:xfrm>
            <a:off x="5848902" y="4701908"/>
            <a:ext cx="1332948" cy="276999"/>
          </a:xfrm>
          <a:prstGeom prst="rect">
            <a:avLst/>
          </a:prstGeom>
          <a:noFill/>
        </p:spPr>
        <p:txBody>
          <a:bodyPr wrap="square" rtlCol="0">
            <a:spAutoFit/>
          </a:bodyPr>
          <a:lstStyle/>
          <a:p>
            <a:r>
              <a:rPr lang="en-US" sz="1200" dirty="0" smtClean="0"/>
              <a:t>Application Server</a:t>
            </a:r>
            <a:endParaRPr lang="en-US" sz="1200" dirty="0"/>
          </a:p>
        </p:txBody>
      </p:sp>
      <p:sp>
        <p:nvSpPr>
          <p:cNvPr id="66" name="TextBox 65"/>
          <p:cNvSpPr txBox="1"/>
          <p:nvPr/>
        </p:nvSpPr>
        <p:spPr>
          <a:xfrm>
            <a:off x="7611027" y="4704830"/>
            <a:ext cx="1332948" cy="276999"/>
          </a:xfrm>
          <a:prstGeom prst="rect">
            <a:avLst/>
          </a:prstGeom>
          <a:noFill/>
        </p:spPr>
        <p:txBody>
          <a:bodyPr wrap="square" rtlCol="0">
            <a:spAutoFit/>
          </a:bodyPr>
          <a:lstStyle/>
          <a:p>
            <a:r>
              <a:rPr lang="en-US" sz="1200" dirty="0" smtClean="0"/>
              <a:t>Consumers</a:t>
            </a:r>
            <a:endParaRPr lang="en-US" sz="1200" dirty="0"/>
          </a:p>
        </p:txBody>
      </p:sp>
    </p:spTree>
    <p:extLst>
      <p:ext uri="{BB962C8B-B14F-4D97-AF65-F5344CB8AC3E}">
        <p14:creationId xmlns:p14="http://schemas.microsoft.com/office/powerpoint/2010/main" val="1501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
          <a:solidFill>
            <a:schemeClr val="tx2"/>
          </a:solidFill>
        </a:ln>
      </a:spPr>
      <a:bodyPr wrap="square" lIns="91440" anchor="ctr">
        <a:noAutofit/>
      </a:bodyPr>
      <a:lstStyle>
        <a:defPPr algn="ctr">
          <a:defRPr sz="1600" dirty="0">
            <a:latin typeface="Calibri Light" panose="020F0302020204030204"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97509</TotalTime>
  <Words>104</Words>
  <Application>Microsoft Office PowerPoint</Application>
  <PresentationFormat>On-screen Show (4:3)</PresentationFormat>
  <Paragraphs>49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Introduction</vt:lpstr>
      <vt:lpstr>Team Members</vt:lpstr>
      <vt:lpstr>Tool Process</vt:lpstr>
      <vt:lpstr>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Incedo Proposal</dc:title>
  <dc:subject>Incedo Proposal to USBank</dc:subject>
  <dc:creator>Vivek Jasuja</dc:creator>
  <cp:keywords>USBank</cp:keywords>
  <cp:lastModifiedBy>Mohamed Allabakash</cp:lastModifiedBy>
  <cp:revision>2521</cp:revision>
  <cp:lastPrinted>2017-11-27T21:01:59Z</cp:lastPrinted>
  <dcterms:created xsi:type="dcterms:W3CDTF">2015-05-25T06:36:19Z</dcterms:created>
  <dcterms:modified xsi:type="dcterms:W3CDTF">2018-02-01T18:36:53Z</dcterms:modified>
</cp:coreProperties>
</file>