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041" r:id="rId2"/>
    <p:sldId id="1045" r:id="rId3"/>
    <p:sldId id="1043" r:id="rId4"/>
    <p:sldId id="1042" r:id="rId5"/>
    <p:sldId id="1044" r:id="rId6"/>
    <p:sldId id="1046" r:id="rId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na Nigam" initials="" lastIdx="1" clrIdx="0"/>
  <p:cmAuthor id="1" name="Rajesh Kamath" initials="RK"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FF3300"/>
    <a:srgbClr val="E64815"/>
    <a:srgbClr val="EF4815"/>
    <a:srgbClr val="FF6600"/>
    <a:srgbClr val="00B0F0"/>
    <a:srgbClr val="004B81"/>
    <a:srgbClr val="ABD2E5"/>
    <a:srgbClr val="0C39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434" autoAdjust="0"/>
  </p:normalViewPr>
  <p:slideViewPr>
    <p:cSldViewPr>
      <p:cViewPr varScale="1">
        <p:scale>
          <a:sx n="92" d="100"/>
          <a:sy n="92" d="100"/>
        </p:scale>
        <p:origin x="606" y="90"/>
      </p:cViewPr>
      <p:guideLst>
        <p:guide orient="horz" pos="2160"/>
        <p:guide pos="2880"/>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132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2C3D3-B99D-473C-BC77-70A55DB541EE}" type="doc">
      <dgm:prSet loTypeId="urn:microsoft.com/office/officeart/2005/8/layout/hProcess6" loCatId="process" qsTypeId="urn:microsoft.com/office/officeart/2005/8/quickstyle/simple1" qsCatId="simple" csTypeId="urn:microsoft.com/office/officeart/2005/8/colors/colorful2" csCatId="colorful" phldr="1"/>
      <dgm:spPr/>
      <dgm:t>
        <a:bodyPr/>
        <a:lstStyle/>
        <a:p>
          <a:endParaRPr lang="en-US"/>
        </a:p>
      </dgm:t>
    </dgm:pt>
    <dgm:pt modelId="{6BFE0C83-4EA0-41E7-B06F-BAAD5E7FF72A}">
      <dgm:prSet phldrT="[Text]"/>
      <dgm:spPr/>
      <dgm:t>
        <a:bodyPr/>
        <a:lstStyle/>
        <a:p>
          <a:r>
            <a:rPr lang="en-US" dirty="0" smtClean="0"/>
            <a:t>Data Source</a:t>
          </a:r>
          <a:endParaRPr lang="en-US" dirty="0"/>
        </a:p>
      </dgm:t>
    </dgm:pt>
    <dgm:pt modelId="{9FA0D98F-29C2-4DD0-B346-5D9BD169F715}" type="parTrans" cxnId="{6C55CA6E-AA54-488D-8F72-95C4E0E37575}">
      <dgm:prSet/>
      <dgm:spPr/>
      <dgm:t>
        <a:bodyPr/>
        <a:lstStyle/>
        <a:p>
          <a:endParaRPr lang="en-US"/>
        </a:p>
      </dgm:t>
    </dgm:pt>
    <dgm:pt modelId="{C53F804B-2602-4830-86B4-6C8C2E6BEB4B}" type="sibTrans" cxnId="{6C55CA6E-AA54-488D-8F72-95C4E0E37575}">
      <dgm:prSet/>
      <dgm:spPr/>
      <dgm:t>
        <a:bodyPr/>
        <a:lstStyle/>
        <a:p>
          <a:endParaRPr lang="en-US"/>
        </a:p>
      </dgm:t>
    </dgm:pt>
    <dgm:pt modelId="{3B6AB757-D381-4266-BAE6-BF1D682EF489}">
      <dgm:prSet phldrT="[Text]"/>
      <dgm:spPr/>
      <dgm:t>
        <a:bodyPr/>
        <a:lstStyle/>
        <a:p>
          <a:r>
            <a:rPr lang="en-US" dirty="0" smtClean="0"/>
            <a:t>CSV</a:t>
          </a:r>
          <a:endParaRPr lang="en-US" dirty="0"/>
        </a:p>
      </dgm:t>
    </dgm:pt>
    <dgm:pt modelId="{73B050C7-E5F4-4B75-9DAB-3E3DE9F77432}" type="parTrans" cxnId="{4CC1CE8F-04A9-4C5E-BFB3-4BAA37E42DBA}">
      <dgm:prSet/>
      <dgm:spPr/>
      <dgm:t>
        <a:bodyPr/>
        <a:lstStyle/>
        <a:p>
          <a:endParaRPr lang="en-US"/>
        </a:p>
      </dgm:t>
    </dgm:pt>
    <dgm:pt modelId="{A949018F-5F86-4606-9488-2A2AF8546F28}" type="sibTrans" cxnId="{4CC1CE8F-04A9-4C5E-BFB3-4BAA37E42DBA}">
      <dgm:prSet/>
      <dgm:spPr/>
      <dgm:t>
        <a:bodyPr/>
        <a:lstStyle/>
        <a:p>
          <a:endParaRPr lang="en-US"/>
        </a:p>
      </dgm:t>
    </dgm:pt>
    <dgm:pt modelId="{3BA3065C-5D4F-4E92-906B-7767773E5D2B}">
      <dgm:prSet phldrT="[Text]"/>
      <dgm:spPr/>
      <dgm:t>
        <a:bodyPr/>
        <a:lstStyle/>
        <a:p>
          <a:r>
            <a:rPr lang="en-US" dirty="0" smtClean="0"/>
            <a:t>Etc.</a:t>
          </a:r>
          <a:endParaRPr lang="en-US" dirty="0"/>
        </a:p>
      </dgm:t>
    </dgm:pt>
    <dgm:pt modelId="{27ED97C4-D8E3-4910-92A9-4E1C6D24346B}" type="parTrans" cxnId="{A24AEEAC-130B-43A2-811F-EEE8DDB4A8A8}">
      <dgm:prSet/>
      <dgm:spPr/>
      <dgm:t>
        <a:bodyPr/>
        <a:lstStyle/>
        <a:p>
          <a:endParaRPr lang="en-US"/>
        </a:p>
      </dgm:t>
    </dgm:pt>
    <dgm:pt modelId="{EB8D57DC-89B0-4DA2-9C9F-695841620004}" type="sibTrans" cxnId="{A24AEEAC-130B-43A2-811F-EEE8DDB4A8A8}">
      <dgm:prSet/>
      <dgm:spPr/>
      <dgm:t>
        <a:bodyPr/>
        <a:lstStyle/>
        <a:p>
          <a:endParaRPr lang="en-US"/>
        </a:p>
      </dgm:t>
    </dgm:pt>
    <dgm:pt modelId="{1AC27A38-1495-4350-BA83-66B4F98DFE1E}">
      <dgm:prSet phldrT="[Text]"/>
      <dgm:spPr/>
      <dgm:t>
        <a:bodyPr/>
        <a:lstStyle/>
        <a:p>
          <a:r>
            <a:rPr lang="en-US" dirty="0" smtClean="0"/>
            <a:t>Tool</a:t>
          </a:r>
          <a:endParaRPr lang="en-US" dirty="0"/>
        </a:p>
      </dgm:t>
    </dgm:pt>
    <dgm:pt modelId="{4CB2D9DC-C0F4-4F52-8E2A-B2496FE4B518}" type="parTrans" cxnId="{7AF2ECE1-4913-4D66-9302-07D83E96F165}">
      <dgm:prSet/>
      <dgm:spPr/>
      <dgm:t>
        <a:bodyPr/>
        <a:lstStyle/>
        <a:p>
          <a:endParaRPr lang="en-US"/>
        </a:p>
      </dgm:t>
    </dgm:pt>
    <dgm:pt modelId="{E5B508F4-22AA-4023-AA36-E28C00A576E7}" type="sibTrans" cxnId="{7AF2ECE1-4913-4D66-9302-07D83E96F165}">
      <dgm:prSet/>
      <dgm:spPr/>
      <dgm:t>
        <a:bodyPr/>
        <a:lstStyle/>
        <a:p>
          <a:endParaRPr lang="en-US"/>
        </a:p>
      </dgm:t>
    </dgm:pt>
    <dgm:pt modelId="{5A16BE32-C99C-442C-9579-B1CB1EA2F8A5}">
      <dgm:prSet phldrT="[Text]"/>
      <dgm:spPr/>
      <dgm:t>
        <a:bodyPr/>
        <a:lstStyle/>
        <a:p>
          <a:r>
            <a:rPr lang="en-US" dirty="0" smtClean="0"/>
            <a:t>Keyword Search analysis</a:t>
          </a:r>
          <a:endParaRPr lang="en-US" dirty="0"/>
        </a:p>
      </dgm:t>
    </dgm:pt>
    <dgm:pt modelId="{A19AE05D-0EE8-44F1-85B0-095301D748C0}" type="parTrans" cxnId="{89CFA42D-CB38-481B-A6B4-F09C5C61046B}">
      <dgm:prSet/>
      <dgm:spPr/>
      <dgm:t>
        <a:bodyPr/>
        <a:lstStyle/>
        <a:p>
          <a:endParaRPr lang="en-US"/>
        </a:p>
      </dgm:t>
    </dgm:pt>
    <dgm:pt modelId="{78DD05B6-2D0C-4616-A18A-FF73E731C7AD}" type="sibTrans" cxnId="{89CFA42D-CB38-481B-A6B4-F09C5C61046B}">
      <dgm:prSet/>
      <dgm:spPr/>
      <dgm:t>
        <a:bodyPr/>
        <a:lstStyle/>
        <a:p>
          <a:endParaRPr lang="en-US"/>
        </a:p>
      </dgm:t>
    </dgm:pt>
    <dgm:pt modelId="{6AB4831F-EAD1-48D2-B3D3-1F6AFC10C406}">
      <dgm:prSet phldrT="[Text]"/>
      <dgm:spPr/>
      <dgm:t>
        <a:bodyPr/>
        <a:lstStyle/>
        <a:p>
          <a:r>
            <a:rPr lang="en-US" dirty="0" smtClean="0"/>
            <a:t>Output</a:t>
          </a:r>
          <a:endParaRPr lang="en-US" dirty="0"/>
        </a:p>
      </dgm:t>
    </dgm:pt>
    <dgm:pt modelId="{7B41F3F3-5638-4CAE-A0C6-254AAD51B74F}" type="parTrans" cxnId="{D13BA94D-E2E5-4E5B-A581-315B255CEE41}">
      <dgm:prSet/>
      <dgm:spPr/>
      <dgm:t>
        <a:bodyPr/>
        <a:lstStyle/>
        <a:p>
          <a:endParaRPr lang="en-US"/>
        </a:p>
      </dgm:t>
    </dgm:pt>
    <dgm:pt modelId="{F3204056-5038-4E1D-A4C2-C295747E8333}" type="sibTrans" cxnId="{D13BA94D-E2E5-4E5B-A581-315B255CEE41}">
      <dgm:prSet/>
      <dgm:spPr/>
      <dgm:t>
        <a:bodyPr/>
        <a:lstStyle/>
        <a:p>
          <a:endParaRPr lang="en-US"/>
        </a:p>
      </dgm:t>
    </dgm:pt>
    <dgm:pt modelId="{D54C2F11-44EB-41EB-834B-D65C4C9F1218}">
      <dgm:prSet phldrT="[Text]"/>
      <dgm:spPr/>
      <dgm:t>
        <a:bodyPr/>
        <a:lstStyle/>
        <a:p>
          <a:r>
            <a:rPr lang="en-US" dirty="0" smtClean="0"/>
            <a:t>Pictographic</a:t>
          </a:r>
          <a:endParaRPr lang="en-US" dirty="0"/>
        </a:p>
      </dgm:t>
    </dgm:pt>
    <dgm:pt modelId="{7CCD69C1-68E0-4697-BF85-4356D3E0FB8A}" type="parTrans" cxnId="{A19BD2D0-F4B1-4B75-9776-DC2C9BDDB14A}">
      <dgm:prSet/>
      <dgm:spPr/>
      <dgm:t>
        <a:bodyPr/>
        <a:lstStyle/>
        <a:p>
          <a:endParaRPr lang="en-US"/>
        </a:p>
      </dgm:t>
    </dgm:pt>
    <dgm:pt modelId="{B04B5909-8275-4D3A-9BF2-365DE5C940DE}" type="sibTrans" cxnId="{A19BD2D0-F4B1-4B75-9776-DC2C9BDDB14A}">
      <dgm:prSet/>
      <dgm:spPr/>
      <dgm:t>
        <a:bodyPr/>
        <a:lstStyle/>
        <a:p>
          <a:endParaRPr lang="en-US"/>
        </a:p>
      </dgm:t>
    </dgm:pt>
    <dgm:pt modelId="{41E9BA03-E1B4-4A72-9118-0CD58270E9CF}">
      <dgm:prSet phldrT="[Text]"/>
      <dgm:spPr/>
      <dgm:t>
        <a:bodyPr/>
        <a:lstStyle/>
        <a:p>
          <a:r>
            <a:rPr lang="en-US" dirty="0" smtClean="0"/>
            <a:t>PDF </a:t>
          </a:r>
          <a:endParaRPr lang="en-US" dirty="0"/>
        </a:p>
      </dgm:t>
    </dgm:pt>
    <dgm:pt modelId="{39E5A808-3C86-498C-BBFC-25949601386C}" type="parTrans" cxnId="{228E598A-3E4C-4082-9C4B-081073E533C7}">
      <dgm:prSet/>
      <dgm:spPr/>
      <dgm:t>
        <a:bodyPr/>
        <a:lstStyle/>
        <a:p>
          <a:endParaRPr lang="en-US"/>
        </a:p>
      </dgm:t>
    </dgm:pt>
    <dgm:pt modelId="{7B6E23A5-E278-4EC5-A45F-70454D4D1CA5}" type="sibTrans" cxnId="{228E598A-3E4C-4082-9C4B-081073E533C7}">
      <dgm:prSet/>
      <dgm:spPr/>
      <dgm:t>
        <a:bodyPr/>
        <a:lstStyle/>
        <a:p>
          <a:endParaRPr lang="en-US"/>
        </a:p>
      </dgm:t>
    </dgm:pt>
    <dgm:pt modelId="{4E0D15B5-A08E-453E-92D3-EC99E97EFBCF}">
      <dgm:prSet phldrT="[Text]"/>
      <dgm:spPr/>
      <dgm:t>
        <a:bodyPr/>
        <a:lstStyle/>
        <a:p>
          <a:r>
            <a:rPr lang="en-US" dirty="0" smtClean="0"/>
            <a:t>API Services</a:t>
          </a:r>
          <a:endParaRPr lang="en-US" dirty="0"/>
        </a:p>
      </dgm:t>
    </dgm:pt>
    <dgm:pt modelId="{3C470C5D-81C9-44CC-8442-C1862ECA27F1}" type="parTrans" cxnId="{2828BFEE-901A-42DF-9EAE-12EC5D24542C}">
      <dgm:prSet/>
      <dgm:spPr/>
      <dgm:t>
        <a:bodyPr/>
        <a:lstStyle/>
        <a:p>
          <a:endParaRPr lang="en-US"/>
        </a:p>
      </dgm:t>
    </dgm:pt>
    <dgm:pt modelId="{CBE46E29-7703-4D8A-AEFA-3CD4F2043D96}" type="sibTrans" cxnId="{2828BFEE-901A-42DF-9EAE-12EC5D24542C}">
      <dgm:prSet/>
      <dgm:spPr/>
      <dgm:t>
        <a:bodyPr/>
        <a:lstStyle/>
        <a:p>
          <a:endParaRPr lang="en-US"/>
        </a:p>
      </dgm:t>
    </dgm:pt>
    <dgm:pt modelId="{88A18D15-4CDA-4448-9F7C-BDC982FF691B}">
      <dgm:prSet phldrT="[Text]"/>
      <dgm:spPr/>
      <dgm:t>
        <a:bodyPr/>
        <a:lstStyle/>
        <a:p>
          <a:r>
            <a:rPr lang="en-US" dirty="0" smtClean="0"/>
            <a:t>Database</a:t>
          </a:r>
          <a:endParaRPr lang="en-US" dirty="0"/>
        </a:p>
      </dgm:t>
    </dgm:pt>
    <dgm:pt modelId="{1B716F38-2309-46DE-A052-CDA56DB57518}" type="parTrans" cxnId="{0241B275-9F5C-4B5B-97C1-8D2DFA2E7F75}">
      <dgm:prSet/>
      <dgm:spPr/>
      <dgm:t>
        <a:bodyPr/>
        <a:lstStyle/>
        <a:p>
          <a:endParaRPr lang="en-US"/>
        </a:p>
      </dgm:t>
    </dgm:pt>
    <dgm:pt modelId="{CD064158-1DD5-4397-A3B9-B0968FDFCB25}" type="sibTrans" cxnId="{0241B275-9F5C-4B5B-97C1-8D2DFA2E7F75}">
      <dgm:prSet/>
      <dgm:spPr/>
      <dgm:t>
        <a:bodyPr/>
        <a:lstStyle/>
        <a:p>
          <a:endParaRPr lang="en-US"/>
        </a:p>
      </dgm:t>
    </dgm:pt>
    <dgm:pt modelId="{500A7EBE-0489-4C4E-9C8A-31E5E01616C6}">
      <dgm:prSet phldrT="[Text]"/>
      <dgm:spPr/>
      <dgm:t>
        <a:bodyPr/>
        <a:lstStyle/>
        <a:p>
          <a:r>
            <a:rPr lang="en-US" dirty="0" smtClean="0"/>
            <a:t>Mapping</a:t>
          </a:r>
          <a:endParaRPr lang="en-US" dirty="0"/>
        </a:p>
      </dgm:t>
    </dgm:pt>
    <dgm:pt modelId="{640B62E0-4B7F-4311-AC91-0D6311F9DFCC}" type="parTrans" cxnId="{5449927D-7C0A-4CDD-9B2B-B7F8279F12E2}">
      <dgm:prSet/>
      <dgm:spPr/>
      <dgm:t>
        <a:bodyPr/>
        <a:lstStyle/>
        <a:p>
          <a:endParaRPr lang="en-US"/>
        </a:p>
      </dgm:t>
    </dgm:pt>
    <dgm:pt modelId="{4C075B46-F855-4415-A9FE-86A8483BC470}" type="sibTrans" cxnId="{5449927D-7C0A-4CDD-9B2B-B7F8279F12E2}">
      <dgm:prSet/>
      <dgm:spPr/>
      <dgm:t>
        <a:bodyPr/>
        <a:lstStyle/>
        <a:p>
          <a:endParaRPr lang="en-US"/>
        </a:p>
      </dgm:t>
    </dgm:pt>
    <dgm:pt modelId="{7E2DB19E-BF55-4D4E-9EB8-5CC2B326F619}">
      <dgm:prSet phldrT="[Text]"/>
      <dgm:spPr/>
      <dgm:t>
        <a:bodyPr/>
        <a:lstStyle/>
        <a:p>
          <a:r>
            <a:rPr lang="en-US" dirty="0" smtClean="0"/>
            <a:t>Tabular format</a:t>
          </a:r>
          <a:endParaRPr lang="en-US" dirty="0"/>
        </a:p>
      </dgm:t>
    </dgm:pt>
    <dgm:pt modelId="{FAD9EDB6-0C8A-49CB-9F9C-D506EC811170}" type="parTrans" cxnId="{9A1DCD49-2E20-4FA5-922E-741B1A80A457}">
      <dgm:prSet/>
      <dgm:spPr/>
      <dgm:t>
        <a:bodyPr/>
        <a:lstStyle/>
        <a:p>
          <a:endParaRPr lang="en-US"/>
        </a:p>
      </dgm:t>
    </dgm:pt>
    <dgm:pt modelId="{D88CC703-6CA4-4ABE-8E96-05F993AB0190}" type="sibTrans" cxnId="{9A1DCD49-2E20-4FA5-922E-741B1A80A457}">
      <dgm:prSet/>
      <dgm:spPr/>
      <dgm:t>
        <a:bodyPr/>
        <a:lstStyle/>
        <a:p>
          <a:endParaRPr lang="en-US"/>
        </a:p>
      </dgm:t>
    </dgm:pt>
    <dgm:pt modelId="{7B9FD44B-7FEF-40E9-9913-C2F4A42FE3A4}">
      <dgm:prSet phldrT="[Text]"/>
      <dgm:spPr/>
      <dgm:t>
        <a:bodyPr/>
        <a:lstStyle/>
        <a:p>
          <a:r>
            <a:rPr lang="en-US" dirty="0" err="1" smtClean="0"/>
            <a:t>Etc</a:t>
          </a:r>
          <a:endParaRPr lang="en-US" dirty="0"/>
        </a:p>
      </dgm:t>
    </dgm:pt>
    <dgm:pt modelId="{42CE773C-C305-4ED7-9819-7CB87E977066}" type="parTrans" cxnId="{E46CC4A4-D709-4F16-AE88-1EA09F861B25}">
      <dgm:prSet/>
      <dgm:spPr/>
      <dgm:t>
        <a:bodyPr/>
        <a:lstStyle/>
        <a:p>
          <a:endParaRPr lang="en-US"/>
        </a:p>
      </dgm:t>
    </dgm:pt>
    <dgm:pt modelId="{CFED4DB6-44F1-4B86-9849-1D105C05D694}" type="sibTrans" cxnId="{E46CC4A4-D709-4F16-AE88-1EA09F861B25}">
      <dgm:prSet/>
      <dgm:spPr/>
      <dgm:t>
        <a:bodyPr/>
        <a:lstStyle/>
        <a:p>
          <a:endParaRPr lang="en-US"/>
        </a:p>
      </dgm:t>
    </dgm:pt>
    <dgm:pt modelId="{BF8DEACE-14B1-4E51-AFEE-A3FBBDA2BB9D}" type="pres">
      <dgm:prSet presAssocID="{BD12C3D3-B99D-473C-BC77-70A55DB541EE}" presName="theList" presStyleCnt="0">
        <dgm:presLayoutVars>
          <dgm:dir/>
          <dgm:animLvl val="lvl"/>
          <dgm:resizeHandles val="exact"/>
        </dgm:presLayoutVars>
      </dgm:prSet>
      <dgm:spPr/>
    </dgm:pt>
    <dgm:pt modelId="{54AD3782-0995-4668-A68F-87D5575A3EC6}" type="pres">
      <dgm:prSet presAssocID="{6BFE0C83-4EA0-41E7-B06F-BAAD5E7FF72A}" presName="compNode" presStyleCnt="0"/>
      <dgm:spPr/>
    </dgm:pt>
    <dgm:pt modelId="{1A3D490A-9864-428B-8B7C-51181DD5FAB0}" type="pres">
      <dgm:prSet presAssocID="{6BFE0C83-4EA0-41E7-B06F-BAAD5E7FF72A}" presName="noGeometry" presStyleCnt="0"/>
      <dgm:spPr/>
    </dgm:pt>
    <dgm:pt modelId="{A7D39182-E3FF-4ED5-912A-CDDCB6667DF5}" type="pres">
      <dgm:prSet presAssocID="{6BFE0C83-4EA0-41E7-B06F-BAAD5E7FF72A}" presName="childTextVisible" presStyleLbl="bgAccFollowNode1" presStyleIdx="0" presStyleCnt="3">
        <dgm:presLayoutVars>
          <dgm:bulletEnabled val="1"/>
        </dgm:presLayoutVars>
      </dgm:prSet>
      <dgm:spPr/>
      <dgm:t>
        <a:bodyPr/>
        <a:lstStyle/>
        <a:p>
          <a:endParaRPr lang="en-US"/>
        </a:p>
      </dgm:t>
    </dgm:pt>
    <dgm:pt modelId="{BB5F634E-F1FE-4175-9CBB-A427B3B483B2}" type="pres">
      <dgm:prSet presAssocID="{6BFE0C83-4EA0-41E7-B06F-BAAD5E7FF72A}" presName="childTextHidden" presStyleLbl="bgAccFollowNode1" presStyleIdx="0" presStyleCnt="3"/>
      <dgm:spPr/>
      <dgm:t>
        <a:bodyPr/>
        <a:lstStyle/>
        <a:p>
          <a:endParaRPr lang="en-US"/>
        </a:p>
      </dgm:t>
    </dgm:pt>
    <dgm:pt modelId="{AE6A28C5-31E7-4BD3-A7D1-65FA43986869}" type="pres">
      <dgm:prSet presAssocID="{6BFE0C83-4EA0-41E7-B06F-BAAD5E7FF72A}" presName="parentText" presStyleLbl="node1" presStyleIdx="0" presStyleCnt="3">
        <dgm:presLayoutVars>
          <dgm:chMax val="1"/>
          <dgm:bulletEnabled val="1"/>
        </dgm:presLayoutVars>
      </dgm:prSet>
      <dgm:spPr/>
      <dgm:t>
        <a:bodyPr/>
        <a:lstStyle/>
        <a:p>
          <a:endParaRPr lang="en-US"/>
        </a:p>
      </dgm:t>
    </dgm:pt>
    <dgm:pt modelId="{D4A023A8-7B59-4E80-B23F-F9138CD98320}" type="pres">
      <dgm:prSet presAssocID="{6BFE0C83-4EA0-41E7-B06F-BAAD5E7FF72A}" presName="aSpace" presStyleCnt="0"/>
      <dgm:spPr/>
    </dgm:pt>
    <dgm:pt modelId="{7EE71453-CCA0-45E9-AE1B-2B80B48B8CEA}" type="pres">
      <dgm:prSet presAssocID="{1AC27A38-1495-4350-BA83-66B4F98DFE1E}" presName="compNode" presStyleCnt="0"/>
      <dgm:spPr/>
    </dgm:pt>
    <dgm:pt modelId="{CBB63FA9-064B-416D-8E28-E9CF235786E8}" type="pres">
      <dgm:prSet presAssocID="{1AC27A38-1495-4350-BA83-66B4F98DFE1E}" presName="noGeometry" presStyleCnt="0"/>
      <dgm:spPr/>
    </dgm:pt>
    <dgm:pt modelId="{147178BE-33EA-4CD5-8F79-C38F863BD050}" type="pres">
      <dgm:prSet presAssocID="{1AC27A38-1495-4350-BA83-66B4F98DFE1E}" presName="childTextVisible" presStyleLbl="bgAccFollowNode1" presStyleIdx="1" presStyleCnt="3">
        <dgm:presLayoutVars>
          <dgm:bulletEnabled val="1"/>
        </dgm:presLayoutVars>
      </dgm:prSet>
      <dgm:spPr/>
      <dgm:t>
        <a:bodyPr/>
        <a:lstStyle/>
        <a:p>
          <a:endParaRPr lang="en-US"/>
        </a:p>
      </dgm:t>
    </dgm:pt>
    <dgm:pt modelId="{5E39D170-680F-40D0-845E-CA051C30F7F0}" type="pres">
      <dgm:prSet presAssocID="{1AC27A38-1495-4350-BA83-66B4F98DFE1E}" presName="childTextHidden" presStyleLbl="bgAccFollowNode1" presStyleIdx="1" presStyleCnt="3"/>
      <dgm:spPr/>
      <dgm:t>
        <a:bodyPr/>
        <a:lstStyle/>
        <a:p>
          <a:endParaRPr lang="en-US"/>
        </a:p>
      </dgm:t>
    </dgm:pt>
    <dgm:pt modelId="{E2CC3885-3DED-46A1-B62E-E04FFBF2F6CC}" type="pres">
      <dgm:prSet presAssocID="{1AC27A38-1495-4350-BA83-66B4F98DFE1E}" presName="parentText" presStyleLbl="node1" presStyleIdx="1" presStyleCnt="3">
        <dgm:presLayoutVars>
          <dgm:chMax val="1"/>
          <dgm:bulletEnabled val="1"/>
        </dgm:presLayoutVars>
      </dgm:prSet>
      <dgm:spPr/>
      <dgm:t>
        <a:bodyPr/>
        <a:lstStyle/>
        <a:p>
          <a:endParaRPr lang="en-US"/>
        </a:p>
      </dgm:t>
    </dgm:pt>
    <dgm:pt modelId="{CE1D363D-681E-4949-BC96-EECD8A7C63FD}" type="pres">
      <dgm:prSet presAssocID="{1AC27A38-1495-4350-BA83-66B4F98DFE1E}" presName="aSpace" presStyleCnt="0"/>
      <dgm:spPr/>
    </dgm:pt>
    <dgm:pt modelId="{DD61993B-1B02-4D62-A0FC-56ED718E8B37}" type="pres">
      <dgm:prSet presAssocID="{6AB4831F-EAD1-48D2-B3D3-1F6AFC10C406}" presName="compNode" presStyleCnt="0"/>
      <dgm:spPr/>
    </dgm:pt>
    <dgm:pt modelId="{567B750E-2624-469A-98E1-64B275CF0F88}" type="pres">
      <dgm:prSet presAssocID="{6AB4831F-EAD1-48D2-B3D3-1F6AFC10C406}" presName="noGeometry" presStyleCnt="0"/>
      <dgm:spPr/>
    </dgm:pt>
    <dgm:pt modelId="{2690F135-692C-484E-A8E8-9B91F27F5953}" type="pres">
      <dgm:prSet presAssocID="{6AB4831F-EAD1-48D2-B3D3-1F6AFC10C406}" presName="childTextVisible" presStyleLbl="bgAccFollowNode1" presStyleIdx="2" presStyleCnt="3">
        <dgm:presLayoutVars>
          <dgm:bulletEnabled val="1"/>
        </dgm:presLayoutVars>
      </dgm:prSet>
      <dgm:spPr/>
      <dgm:t>
        <a:bodyPr/>
        <a:lstStyle/>
        <a:p>
          <a:endParaRPr lang="en-US"/>
        </a:p>
      </dgm:t>
    </dgm:pt>
    <dgm:pt modelId="{84DAA16E-B4A7-4EEA-AF60-8E86CC13F185}" type="pres">
      <dgm:prSet presAssocID="{6AB4831F-EAD1-48D2-B3D3-1F6AFC10C406}" presName="childTextHidden" presStyleLbl="bgAccFollowNode1" presStyleIdx="2" presStyleCnt="3"/>
      <dgm:spPr/>
      <dgm:t>
        <a:bodyPr/>
        <a:lstStyle/>
        <a:p>
          <a:endParaRPr lang="en-US"/>
        </a:p>
      </dgm:t>
    </dgm:pt>
    <dgm:pt modelId="{FBFD74BE-C3FD-4A71-9430-E7D16D80FB82}" type="pres">
      <dgm:prSet presAssocID="{6AB4831F-EAD1-48D2-B3D3-1F6AFC10C406}" presName="parentText" presStyleLbl="node1" presStyleIdx="2" presStyleCnt="3">
        <dgm:presLayoutVars>
          <dgm:chMax val="1"/>
          <dgm:bulletEnabled val="1"/>
        </dgm:presLayoutVars>
      </dgm:prSet>
      <dgm:spPr/>
      <dgm:t>
        <a:bodyPr/>
        <a:lstStyle/>
        <a:p>
          <a:endParaRPr lang="en-US"/>
        </a:p>
      </dgm:t>
    </dgm:pt>
  </dgm:ptLst>
  <dgm:cxnLst>
    <dgm:cxn modelId="{375F5BD9-9C96-4CBA-AAE0-2A535EA2BF44}" type="presOf" srcId="{BD12C3D3-B99D-473C-BC77-70A55DB541EE}" destId="{BF8DEACE-14B1-4E51-AFEE-A3FBBDA2BB9D}" srcOrd="0" destOrd="0" presId="urn:microsoft.com/office/officeart/2005/8/layout/hProcess6"/>
    <dgm:cxn modelId="{228E598A-3E4C-4082-9C4B-081073E533C7}" srcId="{6AB4831F-EAD1-48D2-B3D3-1F6AFC10C406}" destId="{41E9BA03-E1B4-4A72-9118-0CD58270E9CF}" srcOrd="2" destOrd="0" parTransId="{39E5A808-3C86-498C-BBFC-25949601386C}" sibTransId="{7B6E23A5-E278-4EC5-A45F-70454D4D1CA5}"/>
    <dgm:cxn modelId="{B9F5435C-01F8-4E68-AB04-397DE2245BF6}" type="presOf" srcId="{41E9BA03-E1B4-4A72-9118-0CD58270E9CF}" destId="{84DAA16E-B4A7-4EEA-AF60-8E86CC13F185}" srcOrd="1" destOrd="2" presId="urn:microsoft.com/office/officeart/2005/8/layout/hProcess6"/>
    <dgm:cxn modelId="{07CF93A1-8F2A-4F57-B79E-58B2E386EEF6}" type="presOf" srcId="{6AB4831F-EAD1-48D2-B3D3-1F6AFC10C406}" destId="{FBFD74BE-C3FD-4A71-9430-E7D16D80FB82}" srcOrd="0" destOrd="0" presId="urn:microsoft.com/office/officeart/2005/8/layout/hProcess6"/>
    <dgm:cxn modelId="{4CC5FA5F-06B6-4099-8D4C-D605D2104F6B}" type="presOf" srcId="{7B9FD44B-7FEF-40E9-9913-C2F4A42FE3A4}" destId="{84DAA16E-B4A7-4EEA-AF60-8E86CC13F185}" srcOrd="1" destOrd="3" presId="urn:microsoft.com/office/officeart/2005/8/layout/hProcess6"/>
    <dgm:cxn modelId="{8B98E90D-CCBC-4637-A3F0-3841083670DB}" type="presOf" srcId="{D54C2F11-44EB-41EB-834B-D65C4C9F1218}" destId="{2690F135-692C-484E-A8E8-9B91F27F5953}" srcOrd="0" destOrd="0" presId="urn:microsoft.com/office/officeart/2005/8/layout/hProcess6"/>
    <dgm:cxn modelId="{D13BA94D-E2E5-4E5B-A581-315B255CEE41}" srcId="{BD12C3D3-B99D-473C-BC77-70A55DB541EE}" destId="{6AB4831F-EAD1-48D2-B3D3-1F6AFC10C406}" srcOrd="2" destOrd="0" parTransId="{7B41F3F3-5638-4CAE-A0C6-254AAD51B74F}" sibTransId="{F3204056-5038-4E1D-A4C2-C295747E8333}"/>
    <dgm:cxn modelId="{6C55CA6E-AA54-488D-8F72-95C4E0E37575}" srcId="{BD12C3D3-B99D-473C-BC77-70A55DB541EE}" destId="{6BFE0C83-4EA0-41E7-B06F-BAAD5E7FF72A}" srcOrd="0" destOrd="0" parTransId="{9FA0D98F-29C2-4DD0-B346-5D9BD169F715}" sibTransId="{C53F804B-2602-4830-86B4-6C8C2E6BEB4B}"/>
    <dgm:cxn modelId="{D96028C0-6EB4-4F93-8205-12E4BA79D28C}" type="presOf" srcId="{7E2DB19E-BF55-4D4E-9EB8-5CC2B326F619}" destId="{84DAA16E-B4A7-4EEA-AF60-8E86CC13F185}" srcOrd="1" destOrd="1" presId="urn:microsoft.com/office/officeart/2005/8/layout/hProcess6"/>
    <dgm:cxn modelId="{D6B3518F-54DA-45B2-B5AA-18249BDD9745}" type="presOf" srcId="{3B6AB757-D381-4266-BAE6-BF1D682EF489}" destId="{BB5F634E-F1FE-4175-9CBB-A427B3B483B2}" srcOrd="1" destOrd="0" presId="urn:microsoft.com/office/officeart/2005/8/layout/hProcess6"/>
    <dgm:cxn modelId="{E46CC4A4-D709-4F16-AE88-1EA09F861B25}" srcId="{6AB4831F-EAD1-48D2-B3D3-1F6AFC10C406}" destId="{7B9FD44B-7FEF-40E9-9913-C2F4A42FE3A4}" srcOrd="3" destOrd="0" parTransId="{42CE773C-C305-4ED7-9819-7CB87E977066}" sibTransId="{CFED4DB6-44F1-4B86-9849-1D105C05D694}"/>
    <dgm:cxn modelId="{3B6EBE71-A4A8-49B5-A651-ED75A2607DB6}" type="presOf" srcId="{500A7EBE-0489-4C4E-9C8A-31E5E01616C6}" destId="{147178BE-33EA-4CD5-8F79-C38F863BD050}" srcOrd="0" destOrd="1" presId="urn:microsoft.com/office/officeart/2005/8/layout/hProcess6"/>
    <dgm:cxn modelId="{5D62F86E-0F35-4B45-92CC-D02FBEC4C8CD}" type="presOf" srcId="{41E9BA03-E1B4-4A72-9118-0CD58270E9CF}" destId="{2690F135-692C-484E-A8E8-9B91F27F5953}" srcOrd="0" destOrd="2" presId="urn:microsoft.com/office/officeart/2005/8/layout/hProcess6"/>
    <dgm:cxn modelId="{5449927D-7C0A-4CDD-9B2B-B7F8279F12E2}" srcId="{1AC27A38-1495-4350-BA83-66B4F98DFE1E}" destId="{500A7EBE-0489-4C4E-9C8A-31E5E01616C6}" srcOrd="1" destOrd="0" parTransId="{640B62E0-4B7F-4311-AC91-0D6311F9DFCC}" sibTransId="{4C075B46-F855-4415-A9FE-86A8483BC470}"/>
    <dgm:cxn modelId="{9A1DCD49-2E20-4FA5-922E-741B1A80A457}" srcId="{6AB4831F-EAD1-48D2-B3D3-1F6AFC10C406}" destId="{7E2DB19E-BF55-4D4E-9EB8-5CC2B326F619}" srcOrd="1" destOrd="0" parTransId="{FAD9EDB6-0C8A-49CB-9F9C-D506EC811170}" sibTransId="{D88CC703-6CA4-4ABE-8E96-05F993AB0190}"/>
    <dgm:cxn modelId="{E63B9C0C-BA8A-4C67-8655-F6C6C29E1E74}" type="presOf" srcId="{5A16BE32-C99C-442C-9579-B1CB1EA2F8A5}" destId="{5E39D170-680F-40D0-845E-CA051C30F7F0}" srcOrd="1" destOrd="0" presId="urn:microsoft.com/office/officeart/2005/8/layout/hProcess6"/>
    <dgm:cxn modelId="{F1FCE132-8423-4317-93B3-54282095D83A}" type="presOf" srcId="{4E0D15B5-A08E-453E-92D3-EC99E97EFBCF}" destId="{BB5F634E-F1FE-4175-9CBB-A427B3B483B2}" srcOrd="1" destOrd="2" presId="urn:microsoft.com/office/officeart/2005/8/layout/hProcess6"/>
    <dgm:cxn modelId="{B98399EA-28F9-44F9-964E-5CC36F956F15}" type="presOf" srcId="{6BFE0C83-4EA0-41E7-B06F-BAAD5E7FF72A}" destId="{AE6A28C5-31E7-4BD3-A7D1-65FA43986869}" srcOrd="0" destOrd="0" presId="urn:microsoft.com/office/officeart/2005/8/layout/hProcess6"/>
    <dgm:cxn modelId="{F746E34A-88B5-440B-A17C-CDFD02EE50D9}" type="presOf" srcId="{3BA3065C-5D4F-4E92-906B-7767773E5D2B}" destId="{A7D39182-E3FF-4ED5-912A-CDDCB6667DF5}" srcOrd="0" destOrd="3" presId="urn:microsoft.com/office/officeart/2005/8/layout/hProcess6"/>
    <dgm:cxn modelId="{A40563F0-715D-4603-B1AB-9894114559B6}" type="presOf" srcId="{3BA3065C-5D4F-4E92-906B-7767773E5D2B}" destId="{BB5F634E-F1FE-4175-9CBB-A427B3B483B2}" srcOrd="1" destOrd="3" presId="urn:microsoft.com/office/officeart/2005/8/layout/hProcess6"/>
    <dgm:cxn modelId="{A29FF22D-F609-41EE-AF9C-F37C3DCB6BF2}" type="presOf" srcId="{5A16BE32-C99C-442C-9579-B1CB1EA2F8A5}" destId="{147178BE-33EA-4CD5-8F79-C38F863BD050}" srcOrd="0" destOrd="0" presId="urn:microsoft.com/office/officeart/2005/8/layout/hProcess6"/>
    <dgm:cxn modelId="{89CFA42D-CB38-481B-A6B4-F09C5C61046B}" srcId="{1AC27A38-1495-4350-BA83-66B4F98DFE1E}" destId="{5A16BE32-C99C-442C-9579-B1CB1EA2F8A5}" srcOrd="0" destOrd="0" parTransId="{A19AE05D-0EE8-44F1-85B0-095301D748C0}" sibTransId="{78DD05B6-2D0C-4616-A18A-FF73E731C7AD}"/>
    <dgm:cxn modelId="{2828BFEE-901A-42DF-9EAE-12EC5D24542C}" srcId="{6BFE0C83-4EA0-41E7-B06F-BAAD5E7FF72A}" destId="{4E0D15B5-A08E-453E-92D3-EC99E97EFBCF}" srcOrd="2" destOrd="0" parTransId="{3C470C5D-81C9-44CC-8442-C1862ECA27F1}" sibTransId="{CBE46E29-7703-4D8A-AEFA-3CD4F2043D96}"/>
    <dgm:cxn modelId="{121CA69D-A2E1-4510-8973-12BA4534A026}" type="presOf" srcId="{88A18D15-4CDA-4448-9F7C-BDC982FF691B}" destId="{BB5F634E-F1FE-4175-9CBB-A427B3B483B2}" srcOrd="1" destOrd="1" presId="urn:microsoft.com/office/officeart/2005/8/layout/hProcess6"/>
    <dgm:cxn modelId="{DAB64A43-9079-45EB-A9EE-0F79B49B5F40}" type="presOf" srcId="{4E0D15B5-A08E-453E-92D3-EC99E97EFBCF}" destId="{A7D39182-E3FF-4ED5-912A-CDDCB6667DF5}" srcOrd="0" destOrd="2" presId="urn:microsoft.com/office/officeart/2005/8/layout/hProcess6"/>
    <dgm:cxn modelId="{79041318-E2F1-4E60-8F33-67D1E6B54469}" type="presOf" srcId="{D54C2F11-44EB-41EB-834B-D65C4C9F1218}" destId="{84DAA16E-B4A7-4EEA-AF60-8E86CC13F185}" srcOrd="1" destOrd="0" presId="urn:microsoft.com/office/officeart/2005/8/layout/hProcess6"/>
    <dgm:cxn modelId="{A7FBAD3C-739C-4B53-A38F-36E2A4ACD079}" type="presOf" srcId="{500A7EBE-0489-4C4E-9C8A-31E5E01616C6}" destId="{5E39D170-680F-40D0-845E-CA051C30F7F0}" srcOrd="1" destOrd="1" presId="urn:microsoft.com/office/officeart/2005/8/layout/hProcess6"/>
    <dgm:cxn modelId="{177440BD-5D83-4EA3-ABC0-6CB33071FFEF}" type="presOf" srcId="{88A18D15-4CDA-4448-9F7C-BDC982FF691B}" destId="{A7D39182-E3FF-4ED5-912A-CDDCB6667DF5}" srcOrd="0" destOrd="1" presId="urn:microsoft.com/office/officeart/2005/8/layout/hProcess6"/>
    <dgm:cxn modelId="{11A8CD40-D258-4231-99AA-883054554ADB}" type="presOf" srcId="{3B6AB757-D381-4266-BAE6-BF1D682EF489}" destId="{A7D39182-E3FF-4ED5-912A-CDDCB6667DF5}" srcOrd="0" destOrd="0" presId="urn:microsoft.com/office/officeart/2005/8/layout/hProcess6"/>
    <dgm:cxn modelId="{687E9580-9201-4F40-A525-9D057D777EAD}" type="presOf" srcId="{7B9FD44B-7FEF-40E9-9913-C2F4A42FE3A4}" destId="{2690F135-692C-484E-A8E8-9B91F27F5953}" srcOrd="0" destOrd="3" presId="urn:microsoft.com/office/officeart/2005/8/layout/hProcess6"/>
    <dgm:cxn modelId="{DC9F1422-ECAB-412D-8E8B-113FB3C680DA}" type="presOf" srcId="{1AC27A38-1495-4350-BA83-66B4F98DFE1E}" destId="{E2CC3885-3DED-46A1-B62E-E04FFBF2F6CC}" srcOrd="0" destOrd="0" presId="urn:microsoft.com/office/officeart/2005/8/layout/hProcess6"/>
    <dgm:cxn modelId="{4CC1CE8F-04A9-4C5E-BFB3-4BAA37E42DBA}" srcId="{6BFE0C83-4EA0-41E7-B06F-BAAD5E7FF72A}" destId="{3B6AB757-D381-4266-BAE6-BF1D682EF489}" srcOrd="0" destOrd="0" parTransId="{73B050C7-E5F4-4B75-9DAB-3E3DE9F77432}" sibTransId="{A949018F-5F86-4606-9488-2A2AF8546F28}"/>
    <dgm:cxn modelId="{7AF2ECE1-4913-4D66-9302-07D83E96F165}" srcId="{BD12C3D3-B99D-473C-BC77-70A55DB541EE}" destId="{1AC27A38-1495-4350-BA83-66B4F98DFE1E}" srcOrd="1" destOrd="0" parTransId="{4CB2D9DC-C0F4-4F52-8E2A-B2496FE4B518}" sibTransId="{E5B508F4-22AA-4023-AA36-E28C00A576E7}"/>
    <dgm:cxn modelId="{A24AEEAC-130B-43A2-811F-EEE8DDB4A8A8}" srcId="{6BFE0C83-4EA0-41E7-B06F-BAAD5E7FF72A}" destId="{3BA3065C-5D4F-4E92-906B-7767773E5D2B}" srcOrd="3" destOrd="0" parTransId="{27ED97C4-D8E3-4910-92A9-4E1C6D24346B}" sibTransId="{EB8D57DC-89B0-4DA2-9C9F-695841620004}"/>
    <dgm:cxn modelId="{A19BD2D0-F4B1-4B75-9776-DC2C9BDDB14A}" srcId="{6AB4831F-EAD1-48D2-B3D3-1F6AFC10C406}" destId="{D54C2F11-44EB-41EB-834B-D65C4C9F1218}" srcOrd="0" destOrd="0" parTransId="{7CCD69C1-68E0-4697-BF85-4356D3E0FB8A}" sibTransId="{B04B5909-8275-4D3A-9BF2-365DE5C940DE}"/>
    <dgm:cxn modelId="{0241B275-9F5C-4B5B-97C1-8D2DFA2E7F75}" srcId="{6BFE0C83-4EA0-41E7-B06F-BAAD5E7FF72A}" destId="{88A18D15-4CDA-4448-9F7C-BDC982FF691B}" srcOrd="1" destOrd="0" parTransId="{1B716F38-2309-46DE-A052-CDA56DB57518}" sibTransId="{CD064158-1DD5-4397-A3B9-B0968FDFCB25}"/>
    <dgm:cxn modelId="{B1AF4151-293B-4404-842C-0D5508A0C60C}" type="presOf" srcId="{7E2DB19E-BF55-4D4E-9EB8-5CC2B326F619}" destId="{2690F135-692C-484E-A8E8-9B91F27F5953}" srcOrd="0" destOrd="1" presId="urn:microsoft.com/office/officeart/2005/8/layout/hProcess6"/>
    <dgm:cxn modelId="{94056E74-4AB9-4420-9D14-A16B89A387B8}" type="presParOf" srcId="{BF8DEACE-14B1-4E51-AFEE-A3FBBDA2BB9D}" destId="{54AD3782-0995-4668-A68F-87D5575A3EC6}" srcOrd="0" destOrd="0" presId="urn:microsoft.com/office/officeart/2005/8/layout/hProcess6"/>
    <dgm:cxn modelId="{92CF0160-EC0D-4814-9020-E0993DE8AD19}" type="presParOf" srcId="{54AD3782-0995-4668-A68F-87D5575A3EC6}" destId="{1A3D490A-9864-428B-8B7C-51181DD5FAB0}" srcOrd="0" destOrd="0" presId="urn:microsoft.com/office/officeart/2005/8/layout/hProcess6"/>
    <dgm:cxn modelId="{D5238DA1-C32A-4187-A138-78FB1FC5D331}" type="presParOf" srcId="{54AD3782-0995-4668-A68F-87D5575A3EC6}" destId="{A7D39182-E3FF-4ED5-912A-CDDCB6667DF5}" srcOrd="1" destOrd="0" presId="urn:microsoft.com/office/officeart/2005/8/layout/hProcess6"/>
    <dgm:cxn modelId="{9B53781D-8D56-4738-BE35-01506EF8B6BD}" type="presParOf" srcId="{54AD3782-0995-4668-A68F-87D5575A3EC6}" destId="{BB5F634E-F1FE-4175-9CBB-A427B3B483B2}" srcOrd="2" destOrd="0" presId="urn:microsoft.com/office/officeart/2005/8/layout/hProcess6"/>
    <dgm:cxn modelId="{38E2243F-FEAC-491C-A47B-9F9106FB1483}" type="presParOf" srcId="{54AD3782-0995-4668-A68F-87D5575A3EC6}" destId="{AE6A28C5-31E7-4BD3-A7D1-65FA43986869}" srcOrd="3" destOrd="0" presId="urn:microsoft.com/office/officeart/2005/8/layout/hProcess6"/>
    <dgm:cxn modelId="{8156767E-689A-4BFB-B3FC-2352D94748A6}" type="presParOf" srcId="{BF8DEACE-14B1-4E51-AFEE-A3FBBDA2BB9D}" destId="{D4A023A8-7B59-4E80-B23F-F9138CD98320}" srcOrd="1" destOrd="0" presId="urn:microsoft.com/office/officeart/2005/8/layout/hProcess6"/>
    <dgm:cxn modelId="{310B423C-E618-46CE-B1FC-4459CC4EB42D}" type="presParOf" srcId="{BF8DEACE-14B1-4E51-AFEE-A3FBBDA2BB9D}" destId="{7EE71453-CCA0-45E9-AE1B-2B80B48B8CEA}" srcOrd="2" destOrd="0" presId="urn:microsoft.com/office/officeart/2005/8/layout/hProcess6"/>
    <dgm:cxn modelId="{B3853362-DF00-41BA-BEEC-002E38E0A8EE}" type="presParOf" srcId="{7EE71453-CCA0-45E9-AE1B-2B80B48B8CEA}" destId="{CBB63FA9-064B-416D-8E28-E9CF235786E8}" srcOrd="0" destOrd="0" presId="urn:microsoft.com/office/officeart/2005/8/layout/hProcess6"/>
    <dgm:cxn modelId="{D6365C50-6E34-44B8-83B4-C7A9914F26DB}" type="presParOf" srcId="{7EE71453-CCA0-45E9-AE1B-2B80B48B8CEA}" destId="{147178BE-33EA-4CD5-8F79-C38F863BD050}" srcOrd="1" destOrd="0" presId="urn:microsoft.com/office/officeart/2005/8/layout/hProcess6"/>
    <dgm:cxn modelId="{65FEA523-3ACE-4EFE-A6DF-C73FC918C871}" type="presParOf" srcId="{7EE71453-CCA0-45E9-AE1B-2B80B48B8CEA}" destId="{5E39D170-680F-40D0-845E-CA051C30F7F0}" srcOrd="2" destOrd="0" presId="urn:microsoft.com/office/officeart/2005/8/layout/hProcess6"/>
    <dgm:cxn modelId="{F1A0BF7D-DE6C-437B-8D3D-DE22D2FC2113}" type="presParOf" srcId="{7EE71453-CCA0-45E9-AE1B-2B80B48B8CEA}" destId="{E2CC3885-3DED-46A1-B62E-E04FFBF2F6CC}" srcOrd="3" destOrd="0" presId="urn:microsoft.com/office/officeart/2005/8/layout/hProcess6"/>
    <dgm:cxn modelId="{DAE77C88-23AA-4F73-93EF-DABA531D5B80}" type="presParOf" srcId="{BF8DEACE-14B1-4E51-AFEE-A3FBBDA2BB9D}" destId="{CE1D363D-681E-4949-BC96-EECD8A7C63FD}" srcOrd="3" destOrd="0" presId="urn:microsoft.com/office/officeart/2005/8/layout/hProcess6"/>
    <dgm:cxn modelId="{55D680B8-0F01-4B69-8268-21012B3593FA}" type="presParOf" srcId="{BF8DEACE-14B1-4E51-AFEE-A3FBBDA2BB9D}" destId="{DD61993B-1B02-4D62-A0FC-56ED718E8B37}" srcOrd="4" destOrd="0" presId="urn:microsoft.com/office/officeart/2005/8/layout/hProcess6"/>
    <dgm:cxn modelId="{8F8CE44D-C18B-4214-A8F4-870DBCD16845}" type="presParOf" srcId="{DD61993B-1B02-4D62-A0FC-56ED718E8B37}" destId="{567B750E-2624-469A-98E1-64B275CF0F88}" srcOrd="0" destOrd="0" presId="urn:microsoft.com/office/officeart/2005/8/layout/hProcess6"/>
    <dgm:cxn modelId="{4C5963D4-2B3F-4A0B-B4F1-4B034F07E1CE}" type="presParOf" srcId="{DD61993B-1B02-4D62-A0FC-56ED718E8B37}" destId="{2690F135-692C-484E-A8E8-9B91F27F5953}" srcOrd="1" destOrd="0" presId="urn:microsoft.com/office/officeart/2005/8/layout/hProcess6"/>
    <dgm:cxn modelId="{36D73F37-3A57-4285-9EDB-7796B3BE95EF}" type="presParOf" srcId="{DD61993B-1B02-4D62-A0FC-56ED718E8B37}" destId="{84DAA16E-B4A7-4EEA-AF60-8E86CC13F185}" srcOrd="2" destOrd="0" presId="urn:microsoft.com/office/officeart/2005/8/layout/hProcess6"/>
    <dgm:cxn modelId="{3EA8867C-5B39-4223-BCC3-60329D524A2A}" type="presParOf" srcId="{DD61993B-1B02-4D62-A0FC-56ED718E8B37}" destId="{FBFD74BE-C3FD-4A71-9430-E7D16D80FB82}"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9182-E3FF-4ED5-912A-CDDCB6667DF5}">
      <dsp:nvSpPr>
        <dsp:cNvPr id="0" name=""/>
        <dsp:cNvSpPr/>
      </dsp:nvSpPr>
      <dsp:spPr>
        <a:xfrm>
          <a:off x="588875" y="1826388"/>
          <a:ext cx="2337792" cy="2043524"/>
        </a:xfrm>
        <a:prstGeom prst="rightArrow">
          <a:avLst>
            <a:gd name="adj1" fmla="val 70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CSV</a:t>
          </a:r>
          <a:endParaRPr lang="en-US" sz="1500" kern="1200" dirty="0"/>
        </a:p>
        <a:p>
          <a:pPr marL="114300" lvl="1" indent="-114300" algn="l" defTabSz="666750">
            <a:lnSpc>
              <a:spcPct val="90000"/>
            </a:lnSpc>
            <a:spcBef>
              <a:spcPct val="0"/>
            </a:spcBef>
            <a:spcAft>
              <a:spcPct val="15000"/>
            </a:spcAft>
            <a:buChar char="••"/>
          </a:pPr>
          <a:r>
            <a:rPr lang="en-US" sz="1500" kern="1200" dirty="0" smtClean="0"/>
            <a:t>Database</a:t>
          </a:r>
          <a:endParaRPr lang="en-US" sz="1500" kern="1200" dirty="0"/>
        </a:p>
        <a:p>
          <a:pPr marL="114300" lvl="1" indent="-114300" algn="l" defTabSz="666750">
            <a:lnSpc>
              <a:spcPct val="90000"/>
            </a:lnSpc>
            <a:spcBef>
              <a:spcPct val="0"/>
            </a:spcBef>
            <a:spcAft>
              <a:spcPct val="15000"/>
            </a:spcAft>
            <a:buChar char="••"/>
          </a:pPr>
          <a:r>
            <a:rPr lang="en-US" sz="1500" kern="1200" dirty="0" smtClean="0"/>
            <a:t>API Services</a:t>
          </a:r>
          <a:endParaRPr lang="en-US" sz="1500" kern="1200" dirty="0"/>
        </a:p>
        <a:p>
          <a:pPr marL="114300" lvl="1" indent="-114300" algn="l" defTabSz="666750">
            <a:lnSpc>
              <a:spcPct val="90000"/>
            </a:lnSpc>
            <a:spcBef>
              <a:spcPct val="0"/>
            </a:spcBef>
            <a:spcAft>
              <a:spcPct val="15000"/>
            </a:spcAft>
            <a:buChar char="••"/>
          </a:pPr>
          <a:r>
            <a:rPr lang="en-US" sz="1500" kern="1200" dirty="0" smtClean="0"/>
            <a:t>Etc.</a:t>
          </a:r>
          <a:endParaRPr lang="en-US" sz="1500" kern="1200" dirty="0"/>
        </a:p>
      </dsp:txBody>
      <dsp:txXfrm>
        <a:off x="1173323" y="2132917"/>
        <a:ext cx="1139674" cy="1430466"/>
      </dsp:txXfrm>
    </dsp:sp>
    <dsp:sp modelId="{AE6A28C5-31E7-4BD3-A7D1-65FA43986869}">
      <dsp:nvSpPr>
        <dsp:cNvPr id="0" name=""/>
        <dsp:cNvSpPr/>
      </dsp:nvSpPr>
      <dsp:spPr>
        <a:xfrm>
          <a:off x="4427" y="2263702"/>
          <a:ext cx="1168896" cy="11688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Data Source</a:t>
          </a:r>
          <a:endParaRPr lang="en-US" sz="2100" kern="1200" dirty="0"/>
        </a:p>
      </dsp:txBody>
      <dsp:txXfrm>
        <a:off x="175608" y="2434883"/>
        <a:ext cx="826534" cy="826534"/>
      </dsp:txXfrm>
    </dsp:sp>
    <dsp:sp modelId="{147178BE-33EA-4CD5-8F79-C38F863BD050}">
      <dsp:nvSpPr>
        <dsp:cNvPr id="0" name=""/>
        <dsp:cNvSpPr/>
      </dsp:nvSpPr>
      <dsp:spPr>
        <a:xfrm>
          <a:off x="3657227" y="1826388"/>
          <a:ext cx="2337792" cy="2043524"/>
        </a:xfrm>
        <a:prstGeom prst="rightArrow">
          <a:avLst>
            <a:gd name="adj1" fmla="val 70000"/>
            <a:gd name="adj2" fmla="val 50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Keyword Search analysis</a:t>
          </a:r>
          <a:endParaRPr lang="en-US" sz="1500" kern="1200" dirty="0"/>
        </a:p>
        <a:p>
          <a:pPr marL="114300" lvl="1" indent="-114300" algn="l" defTabSz="666750">
            <a:lnSpc>
              <a:spcPct val="90000"/>
            </a:lnSpc>
            <a:spcBef>
              <a:spcPct val="0"/>
            </a:spcBef>
            <a:spcAft>
              <a:spcPct val="15000"/>
            </a:spcAft>
            <a:buChar char="••"/>
          </a:pPr>
          <a:r>
            <a:rPr lang="en-US" sz="1500" kern="1200" dirty="0" smtClean="0"/>
            <a:t>Mapping</a:t>
          </a:r>
          <a:endParaRPr lang="en-US" sz="1500" kern="1200" dirty="0"/>
        </a:p>
      </dsp:txBody>
      <dsp:txXfrm>
        <a:off x="4241675" y="2132917"/>
        <a:ext cx="1139674" cy="1430466"/>
      </dsp:txXfrm>
    </dsp:sp>
    <dsp:sp modelId="{E2CC3885-3DED-46A1-B62E-E04FFBF2F6CC}">
      <dsp:nvSpPr>
        <dsp:cNvPr id="0" name=""/>
        <dsp:cNvSpPr/>
      </dsp:nvSpPr>
      <dsp:spPr>
        <a:xfrm>
          <a:off x="3072779" y="2263702"/>
          <a:ext cx="1168896" cy="1168896"/>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Tool</a:t>
          </a:r>
          <a:endParaRPr lang="en-US" sz="2100" kern="1200" dirty="0"/>
        </a:p>
      </dsp:txBody>
      <dsp:txXfrm>
        <a:off x="3243960" y="2434883"/>
        <a:ext cx="826534" cy="826534"/>
      </dsp:txXfrm>
    </dsp:sp>
    <dsp:sp modelId="{2690F135-692C-484E-A8E8-9B91F27F5953}">
      <dsp:nvSpPr>
        <dsp:cNvPr id="0" name=""/>
        <dsp:cNvSpPr/>
      </dsp:nvSpPr>
      <dsp:spPr>
        <a:xfrm>
          <a:off x="6725580" y="1826388"/>
          <a:ext cx="2337792" cy="2043524"/>
        </a:xfrm>
        <a:prstGeom prst="rightArrow">
          <a:avLst>
            <a:gd name="adj1" fmla="val 70000"/>
            <a:gd name="adj2" fmla="val 50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Pictographic</a:t>
          </a:r>
          <a:endParaRPr lang="en-US" sz="1500" kern="1200" dirty="0"/>
        </a:p>
        <a:p>
          <a:pPr marL="114300" lvl="1" indent="-114300" algn="l" defTabSz="666750">
            <a:lnSpc>
              <a:spcPct val="90000"/>
            </a:lnSpc>
            <a:spcBef>
              <a:spcPct val="0"/>
            </a:spcBef>
            <a:spcAft>
              <a:spcPct val="15000"/>
            </a:spcAft>
            <a:buChar char="••"/>
          </a:pPr>
          <a:r>
            <a:rPr lang="en-US" sz="1500" kern="1200" dirty="0" smtClean="0"/>
            <a:t>Tabular format</a:t>
          </a:r>
          <a:endParaRPr lang="en-US" sz="1500" kern="1200" dirty="0"/>
        </a:p>
        <a:p>
          <a:pPr marL="114300" lvl="1" indent="-114300" algn="l" defTabSz="666750">
            <a:lnSpc>
              <a:spcPct val="90000"/>
            </a:lnSpc>
            <a:spcBef>
              <a:spcPct val="0"/>
            </a:spcBef>
            <a:spcAft>
              <a:spcPct val="15000"/>
            </a:spcAft>
            <a:buChar char="••"/>
          </a:pPr>
          <a:r>
            <a:rPr lang="en-US" sz="1500" kern="1200" dirty="0" smtClean="0"/>
            <a:t>PDF </a:t>
          </a:r>
          <a:endParaRPr lang="en-US" sz="1500" kern="1200" dirty="0"/>
        </a:p>
        <a:p>
          <a:pPr marL="114300" lvl="1" indent="-114300" algn="l" defTabSz="666750">
            <a:lnSpc>
              <a:spcPct val="90000"/>
            </a:lnSpc>
            <a:spcBef>
              <a:spcPct val="0"/>
            </a:spcBef>
            <a:spcAft>
              <a:spcPct val="15000"/>
            </a:spcAft>
            <a:buChar char="••"/>
          </a:pPr>
          <a:r>
            <a:rPr lang="en-US" sz="1500" kern="1200" dirty="0" err="1" smtClean="0"/>
            <a:t>Etc</a:t>
          </a:r>
          <a:endParaRPr lang="en-US" sz="1500" kern="1200" dirty="0"/>
        </a:p>
      </dsp:txBody>
      <dsp:txXfrm>
        <a:off x="7310028" y="2132917"/>
        <a:ext cx="1139674" cy="1430466"/>
      </dsp:txXfrm>
    </dsp:sp>
    <dsp:sp modelId="{FBFD74BE-C3FD-4A71-9430-E7D16D80FB82}">
      <dsp:nvSpPr>
        <dsp:cNvPr id="0" name=""/>
        <dsp:cNvSpPr/>
      </dsp:nvSpPr>
      <dsp:spPr>
        <a:xfrm>
          <a:off x="6141132" y="2263702"/>
          <a:ext cx="1168896" cy="1168896"/>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Output</a:t>
          </a:r>
          <a:endParaRPr lang="en-US" sz="2100" kern="1200" dirty="0"/>
        </a:p>
      </dsp:txBody>
      <dsp:txXfrm>
        <a:off x="6312313" y="2434883"/>
        <a:ext cx="826534" cy="8265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Calibri Light"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Calibri Light" pitchFamily="34" charset="0"/>
              </a:defRPr>
            </a:lvl1pPr>
          </a:lstStyle>
          <a:p>
            <a:fld id="{E4CA6A17-4DC0-48DB-85CC-C70151C80C8D}" type="datetimeFigureOut">
              <a:rPr lang="en-US" smtClean="0"/>
              <a:pPr/>
              <a:t>1/31/2018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Calibri Light"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Calibri Light" pitchFamily="34" charset="0"/>
              </a:defRPr>
            </a:lvl1pPr>
          </a:lstStyle>
          <a:p>
            <a:fld id="{426BD5DE-21B6-4751-8242-7AFAA66CFD64}" type="slidenum">
              <a:rPr lang="en-US" smtClean="0"/>
              <a:pPr/>
              <a:t>‹#›</a:t>
            </a:fld>
            <a:endParaRPr lang="en-US" dirty="0"/>
          </a:p>
        </p:txBody>
      </p:sp>
    </p:spTree>
    <p:extLst>
      <p:ext uri="{BB962C8B-B14F-4D97-AF65-F5344CB8AC3E}">
        <p14:creationId xmlns:p14="http://schemas.microsoft.com/office/powerpoint/2010/main" val="296742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itchFamily="34" charset="0"/>
        <a:ea typeface="+mn-ea"/>
        <a:cs typeface="+mn-cs"/>
      </a:defRPr>
    </a:lvl1pPr>
    <a:lvl2pPr marL="457200" algn="l" defTabSz="914400" rtl="0" eaLnBrk="1" latinLnBrk="0" hangingPunct="1">
      <a:defRPr sz="1200" kern="1200">
        <a:solidFill>
          <a:schemeClr val="tx1"/>
        </a:solidFill>
        <a:latin typeface="Calibri Light" pitchFamily="34" charset="0"/>
        <a:ea typeface="+mn-ea"/>
        <a:cs typeface="+mn-cs"/>
      </a:defRPr>
    </a:lvl2pPr>
    <a:lvl3pPr marL="914400" algn="l" defTabSz="914400" rtl="0" eaLnBrk="1" latinLnBrk="0" hangingPunct="1">
      <a:defRPr sz="1200" kern="1200">
        <a:solidFill>
          <a:schemeClr val="tx1"/>
        </a:solidFill>
        <a:latin typeface="Calibri Light" pitchFamily="34" charset="0"/>
        <a:ea typeface="+mn-ea"/>
        <a:cs typeface="+mn-cs"/>
      </a:defRPr>
    </a:lvl3pPr>
    <a:lvl4pPr marL="1371600" algn="l" defTabSz="914400" rtl="0" eaLnBrk="1" latinLnBrk="0" hangingPunct="1">
      <a:defRPr sz="1200" kern="1200">
        <a:solidFill>
          <a:schemeClr val="tx1"/>
        </a:solidFill>
        <a:latin typeface="Calibri Light" pitchFamily="34" charset="0"/>
        <a:ea typeface="+mn-ea"/>
        <a:cs typeface="+mn-cs"/>
      </a:defRPr>
    </a:lvl4pPr>
    <a:lvl5pPr marL="1828800" algn="l" defTabSz="914400" rtl="0" eaLnBrk="1" latinLnBrk="0" hangingPunct="1">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a:t>
            </a:fld>
            <a:endParaRPr lang="en-US" dirty="0"/>
          </a:p>
        </p:txBody>
      </p:sp>
    </p:spTree>
    <p:extLst>
      <p:ext uri="{BB962C8B-B14F-4D97-AF65-F5344CB8AC3E}">
        <p14:creationId xmlns:p14="http://schemas.microsoft.com/office/powerpoint/2010/main" val="403014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2</a:t>
            </a:fld>
            <a:endParaRPr lang="en-US" dirty="0"/>
          </a:p>
        </p:txBody>
      </p:sp>
    </p:spTree>
    <p:extLst>
      <p:ext uri="{BB962C8B-B14F-4D97-AF65-F5344CB8AC3E}">
        <p14:creationId xmlns:p14="http://schemas.microsoft.com/office/powerpoint/2010/main" val="159742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3</a:t>
            </a:fld>
            <a:endParaRPr lang="en-US" dirty="0"/>
          </a:p>
        </p:txBody>
      </p:sp>
    </p:spTree>
    <p:extLst>
      <p:ext uri="{BB962C8B-B14F-4D97-AF65-F5344CB8AC3E}">
        <p14:creationId xmlns:p14="http://schemas.microsoft.com/office/powerpoint/2010/main" val="243190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4</a:t>
            </a:fld>
            <a:endParaRPr lang="en-US" dirty="0"/>
          </a:p>
        </p:txBody>
      </p:sp>
    </p:spTree>
    <p:extLst>
      <p:ext uri="{BB962C8B-B14F-4D97-AF65-F5344CB8AC3E}">
        <p14:creationId xmlns:p14="http://schemas.microsoft.com/office/powerpoint/2010/main" val="42084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5</a:t>
            </a:fld>
            <a:endParaRPr lang="en-US" dirty="0"/>
          </a:p>
        </p:txBody>
      </p:sp>
    </p:spTree>
    <p:extLst>
      <p:ext uri="{BB962C8B-B14F-4D97-AF65-F5344CB8AC3E}">
        <p14:creationId xmlns:p14="http://schemas.microsoft.com/office/powerpoint/2010/main" val="264988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6</a:t>
            </a:fld>
            <a:endParaRPr lang="en-US" dirty="0"/>
          </a:p>
        </p:txBody>
      </p:sp>
    </p:spTree>
    <p:extLst>
      <p:ext uri="{BB962C8B-B14F-4D97-AF65-F5344CB8AC3E}">
        <p14:creationId xmlns:p14="http://schemas.microsoft.com/office/powerpoint/2010/main" val="338225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6" name="Slide Number Placeholder 5"/>
          <p:cNvSpPr>
            <a:spLocks noGrp="1"/>
          </p:cNvSpPr>
          <p:nvPr>
            <p:ph type="sldNum" sz="quarter" idx="12"/>
          </p:nvPr>
        </p:nvSpPr>
        <p:spPr>
          <a:xfrm>
            <a:off x="0" y="6473541"/>
            <a:ext cx="2133600" cy="365125"/>
          </a:xfrm>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26087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5" name="Slide Number Placeholder 4"/>
          <p:cNvSpPr>
            <a:spLocks noGrp="1"/>
          </p:cNvSpPr>
          <p:nvPr>
            <p:ph type="sldNum" sz="quarter" idx="12"/>
          </p:nvPr>
        </p:nvSpPr>
        <p:spPr/>
        <p:txBody>
          <a:bodyPr/>
          <a:lstStyle/>
          <a:p>
            <a:fld id="{50D1D5B6-AB6D-4B79-B385-599EA3BC4B2D}" type="slidenum">
              <a:rPr lang="en-US" smtClean="0"/>
              <a:t>‹#›</a:t>
            </a:fld>
            <a:endParaRPr lang="en-US"/>
          </a:p>
        </p:txBody>
      </p:sp>
    </p:spTree>
    <p:extLst>
      <p:ext uri="{BB962C8B-B14F-4D97-AF65-F5344CB8AC3E}">
        <p14:creationId xmlns:p14="http://schemas.microsoft.com/office/powerpoint/2010/main" val="37470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title Slide">
    <p:spTree>
      <p:nvGrpSpPr>
        <p:cNvPr id="1" name=""/>
        <p:cNvGrpSpPr/>
        <p:nvPr/>
      </p:nvGrpSpPr>
      <p:grpSpPr>
        <a:xfrm>
          <a:off x="0" y="0"/>
          <a:ext cx="0" cy="0"/>
          <a:chOff x="0" y="0"/>
          <a:chExt cx="0" cy="0"/>
        </a:xfrm>
      </p:grpSpPr>
      <p:sp>
        <p:nvSpPr>
          <p:cNvPr id="5" name="Text Box 3"/>
          <p:cNvSpPr txBox="1">
            <a:spLocks noChangeArrowheads="1"/>
          </p:cNvSpPr>
          <p:nvPr userDrawn="1"/>
        </p:nvSpPr>
        <p:spPr bwMode="auto">
          <a:xfrm>
            <a:off x="527050" y="5715000"/>
            <a:ext cx="198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1" u="none" strike="noStrike" cap="none" normalizeH="0" baseline="0" dirty="0">
                <a:ln>
                  <a:noFill/>
                </a:ln>
                <a:solidFill>
                  <a:schemeClr val="tx1">
                    <a:lumMod val="75000"/>
                    <a:lumOff val="25000"/>
                  </a:schemeClr>
                </a:solidFill>
                <a:effectLst/>
                <a:latin typeface="Calibri Light" pitchFamily="34" charset="0"/>
                <a:cs typeface="Arial" pitchFamily="34" charset="0"/>
              </a:rPr>
              <a:t>September 2016</a:t>
            </a:r>
          </a:p>
        </p:txBody>
      </p:sp>
    </p:spTree>
    <p:extLst>
      <p:ext uri="{BB962C8B-B14F-4D97-AF65-F5344CB8AC3E}">
        <p14:creationId xmlns:p14="http://schemas.microsoft.com/office/powerpoint/2010/main" val="1866440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961" y="647700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pitchFamily="34" charset="0"/>
              </a:defRPr>
            </a:lvl1pPr>
          </a:lstStyle>
          <a:p>
            <a:fld id="{50D1D5B6-AB6D-4B79-B385-599EA3BC4B2D}" type="slidenum">
              <a:rPr lang="en-US" smtClean="0"/>
              <a:pPr/>
              <a:t>‹#›</a:t>
            </a:fld>
            <a:endParaRPr lang="en-US" dirty="0"/>
          </a:p>
        </p:txBody>
      </p:sp>
      <p:sp>
        <p:nvSpPr>
          <p:cNvPr id="4" name="TextBox 3"/>
          <p:cNvSpPr txBox="1"/>
          <p:nvPr userDrawn="1"/>
        </p:nvSpPr>
        <p:spPr>
          <a:xfrm>
            <a:off x="3566160" y="6611779"/>
            <a:ext cx="2011680" cy="230832"/>
          </a:xfrm>
          <a:prstGeom prst="rect">
            <a:avLst/>
          </a:prstGeom>
          <a:noFill/>
        </p:spPr>
        <p:txBody>
          <a:bodyPr wrap="square" rtlCol="0" anchor="b">
            <a:spAutoFit/>
          </a:bodyPr>
          <a:lstStyle/>
          <a:p>
            <a:pPr algn="ctr"/>
            <a:r>
              <a:rPr lang="en-US" sz="900" dirty="0">
                <a:solidFill>
                  <a:schemeClr val="bg1"/>
                </a:solidFill>
              </a:rPr>
              <a:t>PROPRIETARY &amp; CONFIDENTIAL</a:t>
            </a:r>
          </a:p>
        </p:txBody>
      </p:sp>
    </p:spTree>
    <p:extLst>
      <p:ext uri="{BB962C8B-B14F-4D97-AF65-F5344CB8AC3E}">
        <p14:creationId xmlns:p14="http://schemas.microsoft.com/office/powerpoint/2010/main" val="160013227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60" r:id="rId3"/>
  </p:sldLayoutIdLst>
  <p:hf hdr="0" ftr="0" dt="0"/>
  <p:txStyles>
    <p:titleStyle>
      <a:lvl1pPr algn="ctr" defTabSz="914400" rtl="0" eaLnBrk="1" latinLnBrk="0" hangingPunct="1">
        <a:spcBef>
          <a:spcPct val="0"/>
        </a:spcBef>
        <a:buNone/>
        <a:defRPr sz="4400" kern="1200">
          <a:solidFill>
            <a:schemeClr val="tx1"/>
          </a:solidFill>
          <a:latin typeface="Calibr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1</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445503" y="2057400"/>
            <a:ext cx="6252994" cy="1754326"/>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Business Integration </a:t>
            </a:r>
          </a:p>
          <a:p>
            <a:pPr algn="ctr"/>
            <a:r>
              <a:rPr lang="en-US" sz="5400" b="0" cap="none" spc="0" dirty="0" smtClean="0">
                <a:ln w="0"/>
                <a:solidFill>
                  <a:schemeClr val="accent1"/>
                </a:solidFill>
                <a:effectLst>
                  <a:outerShdw blurRad="38100" dist="25400" dir="5400000" algn="ctr" rotWithShape="0">
                    <a:srgbClr val="6E747A">
                      <a:alpha val="43000"/>
                    </a:srgbClr>
                  </a:outerShdw>
                </a:effectLst>
              </a:rPr>
              <a:t>Tool using AI</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5410200" y="4038600"/>
            <a:ext cx="3505200" cy="369332"/>
          </a:xfrm>
          <a:prstGeom prst="rect">
            <a:avLst/>
          </a:prstGeom>
          <a:noFill/>
        </p:spPr>
        <p:txBody>
          <a:bodyPr wrap="square" rtlCol="0">
            <a:spAutoFit/>
          </a:bodyPr>
          <a:lstStyle/>
          <a:p>
            <a:r>
              <a:rPr lang="en-US" dirty="0" smtClean="0"/>
              <a:t> - PBD Smart works Team, Chennai</a:t>
            </a:r>
            <a:endParaRPr lang="en-US" dirty="0"/>
          </a:p>
        </p:txBody>
      </p:sp>
    </p:spTree>
    <p:extLst>
      <p:ext uri="{BB962C8B-B14F-4D97-AF65-F5344CB8AC3E}">
        <p14:creationId xmlns:p14="http://schemas.microsoft.com/office/powerpoint/2010/main" val="37475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2</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85800" y="2057400"/>
            <a:ext cx="7620000" cy="1446550"/>
          </a:xfrm>
          <a:prstGeom prst="rect">
            <a:avLst/>
          </a:prstGeom>
          <a:noFill/>
        </p:spPr>
        <p:txBody>
          <a:bodyPr wrap="square" lIns="91440" tIns="45720" rIns="91440" bIns="45720">
            <a:spAutoFit/>
          </a:bodyPr>
          <a:lstStyle/>
          <a:p>
            <a:pPr algn="ctr"/>
            <a:r>
              <a:rPr lang="en-US" sz="8800" b="0" cap="none" spc="0" dirty="0" smtClean="0">
                <a:ln w="0"/>
                <a:solidFill>
                  <a:schemeClr val="accent1"/>
                </a:solidFill>
                <a:effectLst>
                  <a:outerShdw blurRad="38100" dist="25400" dir="5400000" algn="ctr" rotWithShape="0">
                    <a:srgbClr val="6E747A">
                      <a:alpha val="43000"/>
                    </a:srgbClr>
                  </a:outerShdw>
                </a:effectLst>
              </a:rPr>
              <a:t>Introduction</a:t>
            </a:r>
            <a:endParaRPr lang="en-US" sz="8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5315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Introduction</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3</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33400" y="1066800"/>
            <a:ext cx="8077200" cy="2308324"/>
          </a:xfrm>
          <a:prstGeom prst="rect">
            <a:avLst/>
          </a:prstGeom>
          <a:noFill/>
        </p:spPr>
        <p:txBody>
          <a:bodyPr wrap="square" rtlCol="0">
            <a:spAutoFit/>
          </a:bodyPr>
          <a:lstStyle/>
          <a:p>
            <a:pPr algn="just"/>
            <a:r>
              <a:rPr lang="en-US" dirty="0"/>
              <a:t>Enterprise seems to be entering a new era ruled by data. </a:t>
            </a:r>
            <a:r>
              <a:rPr lang="en-US" dirty="0" smtClean="0"/>
              <a:t>AI </a:t>
            </a:r>
            <a:r>
              <a:rPr lang="en-US" dirty="0"/>
              <a:t>in business intelligence is evolving into everyday business as we know it. Companies can now use machines algorithms to identify trends and insights in vast reams of data and make faster decisions that potentially position them to be competitive in real-time</a:t>
            </a:r>
            <a:r>
              <a:rPr lang="en-US" dirty="0" smtClean="0"/>
              <a:t>.</a:t>
            </a:r>
          </a:p>
          <a:p>
            <a:pPr algn="just"/>
            <a:endParaRPr lang="en-US" dirty="0"/>
          </a:p>
          <a:p>
            <a:pPr algn="just"/>
            <a:r>
              <a:rPr lang="en-US" dirty="0" smtClean="0"/>
              <a:t>The tool is designed to search the keywords across available data sources and collect the relevant data and provides the output in the different output format (charts, Tabular formats)</a:t>
            </a:r>
            <a:endParaRPr lang="en-US" dirty="0"/>
          </a:p>
        </p:txBody>
      </p:sp>
    </p:spTree>
    <p:extLst>
      <p:ext uri="{BB962C8B-B14F-4D97-AF65-F5344CB8AC3E}">
        <p14:creationId xmlns:p14="http://schemas.microsoft.com/office/powerpoint/2010/main" val="983773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Team Members</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4</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752600"/>
            <a:ext cx="7315200" cy="923330"/>
          </a:xfrm>
          <a:prstGeom prst="rect">
            <a:avLst/>
          </a:prstGeom>
          <a:noFill/>
        </p:spPr>
        <p:txBody>
          <a:bodyPr wrap="square" rtlCol="0">
            <a:spAutoFit/>
          </a:bodyPr>
          <a:lstStyle/>
          <a:p>
            <a:r>
              <a:rPr lang="en-US" dirty="0" smtClean="0"/>
              <a:t>-    Mohamed Allabakash, Project Manager, Financial Services</a:t>
            </a:r>
          </a:p>
          <a:p>
            <a:pPr marL="285750" indent="-285750">
              <a:buFontTx/>
              <a:buChar char="-"/>
            </a:pPr>
            <a:r>
              <a:rPr lang="en-US" dirty="0" smtClean="0"/>
              <a:t>Rajesh Samuel, Senior software Engineer, Financial Services</a:t>
            </a:r>
          </a:p>
          <a:p>
            <a:pPr marL="285750" indent="-285750">
              <a:buFontTx/>
              <a:buChar char="-"/>
            </a:pPr>
            <a:r>
              <a:rPr lang="en-US" dirty="0" smtClean="0"/>
              <a:t>Muralidharan Subbiah, Software engineer, Financial Services</a:t>
            </a:r>
            <a:endParaRPr lang="en-US" dirty="0"/>
          </a:p>
        </p:txBody>
      </p:sp>
    </p:spTree>
    <p:extLst>
      <p:ext uri="{BB962C8B-B14F-4D97-AF65-F5344CB8AC3E}">
        <p14:creationId xmlns:p14="http://schemas.microsoft.com/office/powerpoint/2010/main" val="249839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Tool Process</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5</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extLst>
              <p:ext uri="{D42A27DB-BD31-4B8C-83A1-F6EECF244321}">
                <p14:modId xmlns:p14="http://schemas.microsoft.com/office/powerpoint/2010/main" val="1225438884"/>
              </p:ext>
            </p:extLst>
          </p:nvPr>
        </p:nvGraphicFramePr>
        <p:xfrm>
          <a:off x="0" y="731520"/>
          <a:ext cx="9067800" cy="5696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2723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t>Architecture</a:t>
            </a:r>
            <a:endParaRPr lang="en-US" sz="2000" b="1" dirty="0"/>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t>6</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lowchart: Process 3"/>
          <p:cNvSpPr/>
          <p:nvPr/>
        </p:nvSpPr>
        <p:spPr>
          <a:xfrm>
            <a:off x="304800" y="1905000"/>
            <a:ext cx="1600200" cy="3352800"/>
          </a:xfrm>
          <a:prstGeom prst="flowChartProcess">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Calibri Light" panose="020F0302020204030204" pitchFamily="34" charset="0"/>
            </a:endParaRPr>
          </a:p>
        </p:txBody>
      </p:sp>
      <p:sp>
        <p:nvSpPr>
          <p:cNvPr id="8" name="Can 7"/>
          <p:cNvSpPr/>
          <p:nvPr/>
        </p:nvSpPr>
        <p:spPr>
          <a:xfrm>
            <a:off x="609600" y="2133600"/>
            <a:ext cx="990600" cy="1219200"/>
          </a:xfrm>
          <a:prstGeom prst="can">
            <a:avLst/>
          </a:prstGeom>
          <a:noFill/>
          <a:ln w="127">
            <a:solidFill>
              <a:schemeClr val="tx2"/>
            </a:solidFill>
          </a:ln>
        </p:spPr>
        <p:txBody>
          <a:bodyPr wrap="square" lIns="91440" rtlCol="0" anchor="ctr">
            <a:noAutofit/>
          </a:bodyPr>
          <a:lstStyle/>
          <a:p>
            <a:pPr algn="ctr"/>
            <a:r>
              <a:rPr lang="en-US" sz="1600" dirty="0" smtClean="0">
                <a:latin typeface="Calibri Light" panose="020F0302020204030204" pitchFamily="34" charset="0"/>
              </a:rPr>
              <a:t>Database</a:t>
            </a:r>
            <a:endParaRPr lang="en-US" sz="1600" dirty="0">
              <a:latin typeface="Calibri Light" panose="020F0302020204030204" pitchFamily="34" charset="0"/>
            </a:endParaRPr>
          </a:p>
        </p:txBody>
      </p:sp>
      <p:sp>
        <p:nvSpPr>
          <p:cNvPr id="10" name="Flowchart: Multidocument 9"/>
          <p:cNvSpPr/>
          <p:nvPr/>
        </p:nvSpPr>
        <p:spPr>
          <a:xfrm>
            <a:off x="533400" y="3652405"/>
            <a:ext cx="1143000" cy="1485900"/>
          </a:xfrm>
          <a:prstGeom prst="flowChartMultidocument">
            <a:avLst/>
          </a:prstGeom>
          <a:noFill/>
          <a:ln w="127">
            <a:solidFill>
              <a:schemeClr val="tx2"/>
            </a:solidFill>
          </a:ln>
        </p:spPr>
        <p:txBody>
          <a:bodyPr wrap="square" lIns="91440" rtlCol="0" anchor="ctr">
            <a:noAutofit/>
          </a:bodyPr>
          <a:lstStyle/>
          <a:p>
            <a:pPr algn="ctr"/>
            <a:r>
              <a:rPr lang="en-US" sz="1600" dirty="0" smtClean="0">
                <a:latin typeface="Calibri Light" panose="020F0302020204030204" pitchFamily="34" charset="0"/>
              </a:rPr>
              <a:t>Data files</a:t>
            </a:r>
            <a:endParaRPr lang="en-US" sz="1600" dirty="0">
              <a:latin typeface="Calibri Light" panose="020F0302020204030204" pitchFamily="34" charset="0"/>
            </a:endParaRPr>
          </a:p>
        </p:txBody>
      </p:sp>
      <p:cxnSp>
        <p:nvCxnSpPr>
          <p:cNvPr id="12" name="Straight Arrow Connector 11"/>
          <p:cNvCxnSpPr>
            <a:stCxn id="4" idx="3"/>
            <a:endCxn id="16" idx="2"/>
          </p:cNvCxnSpPr>
          <p:nvPr/>
        </p:nvCxnSpPr>
        <p:spPr>
          <a:xfrm>
            <a:off x="1905000" y="3581400"/>
            <a:ext cx="899160" cy="1754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Round Diagonal Corner Rectangle 15"/>
          <p:cNvSpPr/>
          <p:nvPr/>
        </p:nvSpPr>
        <p:spPr>
          <a:xfrm>
            <a:off x="2804160" y="2930696"/>
            <a:ext cx="1005840" cy="1336504"/>
          </a:xfrm>
          <a:prstGeom prst="round2Diag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chemeClr val="tx1"/>
                </a:solidFill>
                <a:latin typeface="Calibri Light" panose="020F0302020204030204" pitchFamily="34" charset="0"/>
              </a:rPr>
              <a:t>BI</a:t>
            </a:r>
          </a:p>
          <a:p>
            <a:pPr algn="ctr"/>
            <a:r>
              <a:rPr lang="en-US" sz="1600" dirty="0" smtClean="0">
                <a:solidFill>
                  <a:schemeClr val="tx1"/>
                </a:solidFill>
                <a:latin typeface="Calibri Light" panose="020F0302020204030204" pitchFamily="34" charset="0"/>
              </a:rPr>
              <a:t>Analysis</a:t>
            </a:r>
            <a:r>
              <a:rPr lang="en-US" sz="1100" dirty="0" smtClean="0"/>
              <a:t> </a:t>
            </a:r>
            <a:r>
              <a:rPr lang="en-US" sz="1600" dirty="0">
                <a:solidFill>
                  <a:schemeClr val="tx1"/>
                </a:solidFill>
                <a:latin typeface="Calibri Light" panose="020F0302020204030204" pitchFamily="34" charset="0"/>
              </a:rPr>
              <a:t>Tool</a:t>
            </a:r>
            <a:endParaRPr lang="en-US" sz="1600" dirty="0">
              <a:solidFill>
                <a:schemeClr val="tx1"/>
              </a:solidFill>
              <a:latin typeface="Calibri Light" panose="020F0302020204030204" pitchFamily="34" charset="0"/>
            </a:endParaRPr>
          </a:p>
        </p:txBody>
      </p:sp>
      <p:sp>
        <p:nvSpPr>
          <p:cNvPr id="20" name="Cube 19"/>
          <p:cNvSpPr/>
          <p:nvPr/>
        </p:nvSpPr>
        <p:spPr>
          <a:xfrm>
            <a:off x="4709160" y="2895600"/>
            <a:ext cx="1082040" cy="1395846"/>
          </a:xfrm>
          <a:prstGeom prst="cube">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dk1"/>
                </a:solidFill>
                <a:latin typeface="Calibri Light" panose="020F0302020204030204" pitchFamily="34" charset="0"/>
              </a:rPr>
              <a:t>Web Server</a:t>
            </a:r>
            <a:endParaRPr lang="en-US" sz="1600" dirty="0">
              <a:solidFill>
                <a:schemeClr val="dk1"/>
              </a:solidFill>
              <a:latin typeface="Calibri Light" panose="020F0302020204030204" pitchFamily="34" charset="0"/>
            </a:endParaRPr>
          </a:p>
        </p:txBody>
      </p:sp>
      <p:cxnSp>
        <p:nvCxnSpPr>
          <p:cNvPr id="22" name="Straight Arrow Connector 21"/>
          <p:cNvCxnSpPr>
            <a:stCxn id="16" idx="0"/>
          </p:cNvCxnSpPr>
          <p:nvPr/>
        </p:nvCxnSpPr>
        <p:spPr>
          <a:xfrm flipV="1">
            <a:off x="3810000" y="3569989"/>
            <a:ext cx="899160" cy="2895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5"/>
          </p:cNvCxnSpPr>
          <p:nvPr/>
        </p:nvCxnSpPr>
        <p:spPr>
          <a:xfrm flipV="1">
            <a:off x="5791200" y="2305484"/>
            <a:ext cx="990600" cy="115278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5"/>
          </p:cNvCxnSpPr>
          <p:nvPr/>
        </p:nvCxnSpPr>
        <p:spPr>
          <a:xfrm>
            <a:off x="5791200" y="3458268"/>
            <a:ext cx="981075" cy="114274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275" y="1492079"/>
            <a:ext cx="1981200" cy="1389797"/>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973" y="3906109"/>
            <a:ext cx="1981200" cy="1389797"/>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1600200"/>
            <a:ext cx="890415" cy="712332"/>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4228" y="4022841"/>
            <a:ext cx="822788" cy="658230"/>
          </a:xfrm>
          <a:prstGeom prst="rect">
            <a:avLst/>
          </a:prstGeom>
        </p:spPr>
      </p:pic>
    </p:spTree>
    <p:extLst>
      <p:ext uri="{BB962C8B-B14F-4D97-AF65-F5344CB8AC3E}">
        <p14:creationId xmlns:p14="http://schemas.microsoft.com/office/powerpoint/2010/main" val="1501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
          <a:solidFill>
            <a:schemeClr val="tx2"/>
          </a:solidFill>
        </a:ln>
      </a:spPr>
      <a:bodyPr wrap="square" lIns="91440" anchor="ctr">
        <a:noAutofit/>
      </a:bodyPr>
      <a:lstStyle>
        <a:defPPr algn="ctr">
          <a:defRPr sz="1600" dirty="0">
            <a:latin typeface="Calibri Light" panose="020F0302020204030204"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97154</TotalTime>
  <Words>89</Words>
  <Application>Microsoft Office PowerPoint</Application>
  <PresentationFormat>On-screen Show (4:3)</PresentationFormat>
  <Paragraphs>44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Introduction</vt:lpstr>
      <vt:lpstr>Team Members</vt:lpstr>
      <vt:lpstr>Tool Process</vt:lpstr>
      <vt:lpstr>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Incedo Proposal</dc:title>
  <dc:subject>Incedo Proposal to USBank</dc:subject>
  <dc:creator>Vivek Jasuja</dc:creator>
  <cp:keywords>USBank</cp:keywords>
  <cp:lastModifiedBy>Mohamed Allabakash</cp:lastModifiedBy>
  <cp:revision>2517</cp:revision>
  <cp:lastPrinted>2017-11-27T21:01:59Z</cp:lastPrinted>
  <dcterms:created xsi:type="dcterms:W3CDTF">2015-05-25T06:36:19Z</dcterms:created>
  <dcterms:modified xsi:type="dcterms:W3CDTF">2018-02-01T09:33:33Z</dcterms:modified>
</cp:coreProperties>
</file>