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jpeg" ContentType="image/jpeg"/>
  <Override PartName="/ppt/media/image7.png" ContentType="image/png"/>
  <Override PartName="/ppt/media/image5.jpeg" ContentType="image/jpeg"/>
  <Override PartName="/ppt/media/image6.png" ContentType="image/png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11795EF-D090-4C2F-B6C1-D038DA20D44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4DDBBB-A04F-4517-ABA4-CD9530C65D6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65CD0A-31D8-4D7F-B027-7EAF5E644B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5071FF-3283-41C8-957D-FEE2BF0EA68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2E73E75-10C2-4B79-92A7-C73E41F7355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1D2FE7-504C-4BBC-B992-44E38F2D314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5B881E-EF3D-4927-8811-AE40B485544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5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8600" y="4533840"/>
            <a:ext cx="8228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7501320" y="6595560"/>
            <a:ext cx="1641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Proprietary &amp; 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424200" y="6604920"/>
            <a:ext cx="6919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  1.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999080" y="6584400"/>
            <a:ext cx="3777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INC-3(Confidential)--&gt;Restricted to only authorized users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6781680" y="4763880"/>
            <a:ext cx="3199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Vibhanshu Singh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Karan Singh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Ansh Goel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Raghu Nandan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120" y="68580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Alpha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3120" y="41000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Exploratory and Predictive Analytics using Natural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-10080" y="457200"/>
            <a:ext cx="952416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 of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0880" y="2286000"/>
            <a:ext cx="8457480" cy="37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 natural language input query through User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Transform natural language to analytical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 analytical operation/actions and display the result in various graphical interpretations/representations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632448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144190C-CC94-444F-8D65-7106D9ABE8A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304920"/>
            <a:ext cx="7366320" cy="9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54640" y="1752480"/>
            <a:ext cx="736632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Identifying all the possible analytical operations on a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Identifying intents, extract entities and relationships from the input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Implementing the action using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Visualizing the results in different graphical interpretations/representations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30920" y="649296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Confidential and Proprietary - Incedo Inc 2015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55992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A7CCABA-A7B7-4981-AE7E-12E19399374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70520" y="90360"/>
            <a:ext cx="799380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15a2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Alpha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064240" y="1143000"/>
            <a:ext cx="5506920" cy="3961800"/>
          </a:xfrm>
          <a:prstGeom prst="flowChartAlternateProcess">
            <a:avLst/>
          </a:prstGeom>
          <a:noFill/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3130920" y="2269800"/>
            <a:ext cx="913680" cy="54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NLP Processor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6179040" y="2269800"/>
            <a:ext cx="990000" cy="929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Source Integrator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4121640" y="2334240"/>
            <a:ext cx="412920" cy="33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4655160" y="2286000"/>
            <a:ext cx="608760" cy="1065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Core Engine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5950440" y="3835080"/>
            <a:ext cx="990000" cy="91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Graphical display plugins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7976880" y="2476440"/>
            <a:ext cx="685080" cy="45648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1"/>
          <p:cNvSpPr/>
          <p:nvPr/>
        </p:nvSpPr>
        <p:spPr>
          <a:xfrm>
            <a:off x="7659360" y="3096360"/>
            <a:ext cx="141444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Structured/Semi-structured Data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7288200" y="2544480"/>
            <a:ext cx="566640" cy="299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3"/>
          <p:cNvSpPr/>
          <p:nvPr/>
        </p:nvSpPr>
        <p:spPr>
          <a:xfrm rot="2685600">
            <a:off x="5185080" y="3608640"/>
            <a:ext cx="774000" cy="345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4535280" y="3678120"/>
            <a:ext cx="14144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Retrieves graphical representation on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>
            <a:off x="4019400" y="1811160"/>
            <a:ext cx="101592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Actionable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6"/>
          <p:cNvSpPr/>
          <p:nvPr/>
        </p:nvSpPr>
        <p:spPr>
          <a:xfrm rot="16200000">
            <a:off x="1167120" y="3395880"/>
            <a:ext cx="2478960" cy="2278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API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7"/>
          <p:cNvSpPr/>
          <p:nvPr/>
        </p:nvSpPr>
        <p:spPr>
          <a:xfrm>
            <a:off x="2521440" y="2371320"/>
            <a:ext cx="495720" cy="33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8"/>
          <p:cNvSpPr/>
          <p:nvPr/>
        </p:nvSpPr>
        <p:spPr>
          <a:xfrm rot="10800000">
            <a:off x="6183720" y="3699000"/>
            <a:ext cx="1778760" cy="33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9"/>
          <p:cNvSpPr/>
          <p:nvPr/>
        </p:nvSpPr>
        <p:spPr>
          <a:xfrm>
            <a:off x="2406960" y="1560240"/>
            <a:ext cx="1031040" cy="11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Query in Natural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0"/>
          <p:cNvSpPr/>
          <p:nvPr/>
        </p:nvSpPr>
        <p:spPr>
          <a:xfrm>
            <a:off x="2825640" y="3324960"/>
            <a:ext cx="14144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1"/>
          <p:cNvSpPr/>
          <p:nvPr/>
        </p:nvSpPr>
        <p:spPr>
          <a:xfrm>
            <a:off x="4157280" y="1164960"/>
            <a:ext cx="20973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Backend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>
            <a:off x="5410440" y="2554920"/>
            <a:ext cx="566640" cy="299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3"/>
          <p:cNvSpPr/>
          <p:nvPr/>
        </p:nvSpPr>
        <p:spPr>
          <a:xfrm flipV="1">
            <a:off x="3740760" y="1559520"/>
            <a:ext cx="4114080" cy="708840"/>
          </a:xfrm>
          <a:prstGeom prst="bentConnector3">
            <a:avLst>
              <a:gd name="adj1" fmla="val -1852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4"/>
          <p:cNvSpPr/>
          <p:nvPr/>
        </p:nvSpPr>
        <p:spPr>
          <a:xfrm>
            <a:off x="7855560" y="457200"/>
            <a:ext cx="1218600" cy="1614960"/>
          </a:xfrm>
          <a:prstGeom prst="snip1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Uses various NLP techniques to convert Natural language to an actionable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5"/>
          <p:cNvSpPr/>
          <p:nvPr/>
        </p:nvSpPr>
        <p:spPr>
          <a:xfrm rot="16200000">
            <a:off x="329040" y="3395880"/>
            <a:ext cx="2478960" cy="2278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 UI layer in Angular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4" descr=""/>
          <p:cNvPicPr/>
          <p:nvPr/>
        </p:nvPicPr>
        <p:blipFill>
          <a:blip r:embed="rId1"/>
          <a:stretch/>
        </p:blipFill>
        <p:spPr>
          <a:xfrm>
            <a:off x="83160" y="3146400"/>
            <a:ext cx="513720" cy="513720"/>
          </a:xfrm>
          <a:prstGeom prst="rect">
            <a:avLst/>
          </a:prstGeom>
          <a:ln>
            <a:noFill/>
          </a:ln>
        </p:spPr>
      </p:pic>
      <p:sp>
        <p:nvSpPr>
          <p:cNvPr id="116" name="CustomShape 26"/>
          <p:cNvSpPr/>
          <p:nvPr/>
        </p:nvSpPr>
        <p:spPr>
          <a:xfrm>
            <a:off x="83160" y="3704040"/>
            <a:ext cx="939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7"/>
          <p:cNvSpPr/>
          <p:nvPr/>
        </p:nvSpPr>
        <p:spPr>
          <a:xfrm>
            <a:off x="597240" y="3312000"/>
            <a:ext cx="704160" cy="3196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8"/>
          <p:cNvSpPr/>
          <p:nvPr/>
        </p:nvSpPr>
        <p:spPr>
          <a:xfrm>
            <a:off x="567000" y="2992320"/>
            <a:ext cx="10310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Interacts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9"/>
          <p:cNvSpPr/>
          <p:nvPr/>
        </p:nvSpPr>
        <p:spPr>
          <a:xfrm>
            <a:off x="1683360" y="3337200"/>
            <a:ext cx="589680" cy="340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0"/>
          <p:cNvSpPr/>
          <p:nvPr/>
        </p:nvSpPr>
        <p:spPr>
          <a:xfrm>
            <a:off x="2408040" y="5638680"/>
            <a:ext cx="1218600" cy="685080"/>
          </a:xfrm>
          <a:prstGeom prst="snip1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 API calls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1"/>
          <p:cNvSpPr/>
          <p:nvPr/>
        </p:nvSpPr>
        <p:spPr>
          <a:xfrm flipH="1" rot="16200000">
            <a:off x="997920" y="4573080"/>
            <a:ext cx="2388240" cy="4287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80880"/>
            <a:ext cx="723816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Business Impact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64720" y="2438280"/>
            <a:ext cx="7238160" cy="29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softwares/languages such as excel, python and R can be very tedious to use and require some 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has the potential to become in-house business analytics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can be used in place of both paid and open source industry wise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 a layman can perform analytic operations on data without taking care of operational complexities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447920" y="2743200"/>
            <a:ext cx="66726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</TotalTime>
  <Application>LibreOffice/5.1.6.2$Linux_X86_64 LibreOffice_project/10m0$Build-2</Application>
  <Words>202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2016-05-04T08:33:38Z</dcterms:created>
  <dc:creator>Rishikesh Kulkarni</dc:creator>
  <dc:description/>
  <dc:language>en-IN</dc:language>
  <cp:lastModifiedBy/>
  <dcterms:modified xsi:type="dcterms:W3CDTF">2018-02-01T12:57:26Z</dcterms:modified>
  <cp:revision>217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