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2733" y="5715000"/>
            <a:ext cx="26500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fld id="{3F1E2CE7-1931-4C26-8746-C6B151FECB67}" type="datetimeMMMM d, yyyy">
              <a:rPr kumimoji="0" lang="en-US" sz="1400" b="1" i="1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t>February 2, 2018</a:t>
            </a:fld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9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3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7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43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EF2E70-4734-4821-A5F9-F306FA6125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936B-E8E8-4429-96DC-2E16A146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vishs.narwania@incedoinc.com" TargetMode="External"/><Relationship Id="rId2" Type="http://schemas.openxmlformats.org/officeDocument/2006/relationships/hyperlink" Target="mailto:shashank.sachan@incedoinc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40" y="4623515"/>
            <a:ext cx="4947829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Incedo </a:t>
            </a:r>
            <a:r>
              <a:rPr lang="en-US" sz="3200" dirty="0" err="1" smtClean="0">
                <a:solidFill>
                  <a:srgbClr val="FFC000"/>
                </a:solidFill>
              </a:rPr>
              <a:t>DataCrunchers</a:t>
            </a:r>
            <a:r>
              <a:rPr lang="en-US" sz="3200" dirty="0" smtClean="0">
                <a:solidFill>
                  <a:srgbClr val="FFC000"/>
                </a:solidFill>
              </a:rPr>
              <a:t> Team 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5" y="208292"/>
            <a:ext cx="10972801" cy="553570"/>
          </a:xfrm>
          <a:noFill/>
        </p:spPr>
        <p:txBody>
          <a:bodyPr wrap="square" lIns="60535" tIns="30268" rIns="60535" bIns="30268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15A22"/>
                </a:solidFill>
                <a:latin typeface="+mn-lt"/>
                <a:ea typeface="+mn-ea"/>
                <a:cs typeface="+mn-cs"/>
              </a:rPr>
              <a:t>Team </a:t>
            </a:r>
            <a:r>
              <a:rPr lang="en-US" sz="3200" dirty="0" smtClean="0">
                <a:solidFill>
                  <a:srgbClr val="F15A22"/>
                </a:solidFill>
                <a:latin typeface="+mn-lt"/>
                <a:ea typeface="+mn-ea"/>
                <a:cs typeface="+mn-cs"/>
              </a:rPr>
              <a:t>Details</a:t>
            </a:r>
            <a:endParaRPr lang="en-US" sz="3200" dirty="0">
              <a:solidFill>
                <a:srgbClr val="F15A2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48105"/>
              </p:ext>
            </p:extLst>
          </p:nvPr>
        </p:nvGraphicFramePr>
        <p:xfrm>
          <a:off x="528035" y="1041640"/>
          <a:ext cx="1130765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8342"/>
                <a:gridCol w="1854558"/>
                <a:gridCol w="1390919"/>
                <a:gridCol w="4242301"/>
                <a:gridCol w="2261530"/>
              </a:tblGrid>
              <a:tr h="263635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SAP-ID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3688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Abhishek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abhishek.sharma@incedoinc.com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+91 9717794119</a:t>
                      </a:r>
                      <a:endParaRPr lang="en-US" dirty="0"/>
                    </a:p>
                  </a:txBody>
                  <a:tcPr/>
                </a:tc>
              </a:tr>
              <a:tr h="263635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Shashank Sachan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shashank.sachan@incedoinc.com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+91 9582334323</a:t>
                      </a:r>
                      <a:endParaRPr lang="en-US" dirty="0"/>
                    </a:p>
                  </a:txBody>
                  <a:tcPr/>
                </a:tc>
              </a:tr>
              <a:tr h="263635">
                <a:tc>
                  <a:txBody>
                    <a:bodyPr/>
                    <a:lstStyle/>
                    <a:p>
                      <a:r>
                        <a:rPr lang="en-US" smtClean="0"/>
                        <a:t>Team Member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Aftab 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aftab.alam@incedoinc.com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+91 8860438446</a:t>
                      </a:r>
                      <a:endParaRPr lang="en-US" dirty="0"/>
                    </a:p>
                  </a:txBody>
                  <a:tcPr/>
                </a:tc>
              </a:tr>
              <a:tr h="263635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Navish</a:t>
                      </a:r>
                      <a:r>
                        <a:rPr lang="en-US" baseline="0" dirty="0" smtClean="0"/>
                        <a:t> Narwania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Navishs.narwania@incedoinc.com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+91 9560025622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edo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cedo2016" id="{C594AB30-66DA-459B-88FB-7D6C9E4C8133}" vid="{E9E3C33C-39D8-4107-A8F6-89E44F9F3A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Incedo2016</Template>
  <TotalTime>16</TotalTime>
  <Words>48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Incedo2016</vt:lpstr>
      <vt:lpstr>PowerPoint Presentation</vt:lpstr>
      <vt:lpstr>Team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Structure &amp; Scrum Formats</dc:title>
  <dc:creator>Navish Narwania</dc:creator>
  <cp:lastModifiedBy>Navish Narwania</cp:lastModifiedBy>
  <cp:revision>4</cp:revision>
  <dcterms:created xsi:type="dcterms:W3CDTF">2017-01-23T07:29:25Z</dcterms:created>
  <dcterms:modified xsi:type="dcterms:W3CDTF">2018-02-02T05:49:05Z</dcterms:modified>
</cp:coreProperties>
</file>