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9/17/2019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9/17/2019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9/17/2019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Suggesting a nice neighborhood in </a:t>
            </a:r>
            <a:r>
              <a:rPr lang="en-US" dirty="0" err="1" smtClean="0"/>
              <a:t>Kadikoy,Istanbul,Turkey</a:t>
            </a:r>
            <a:endParaRPr lang="en-US" dirty="0"/>
          </a:p>
        </p:txBody>
      </p:sp>
      <p:sp>
        <p:nvSpPr>
          <p:cNvPr id="3" name="Subtitle 2"/>
          <p:cNvSpPr>
            <a:spLocks noGrp="1"/>
          </p:cNvSpPr>
          <p:nvPr>
            <p:ph type="subTitle" idx="1"/>
          </p:nvPr>
        </p:nvSpPr>
        <p:spPr/>
        <p:txBody>
          <a:bodyPr/>
          <a:lstStyle/>
          <a:p>
            <a:pPr algn="ctr"/>
            <a:r>
              <a:rPr lang="en-US" dirty="0" smtClean="0"/>
              <a:t>Gokhan INCE </a:t>
            </a:r>
          </a:p>
          <a:p>
            <a:pPr algn="ctr"/>
            <a:r>
              <a:rPr lang="en-US" dirty="0" smtClean="0"/>
              <a:t>09/17/2019</a:t>
            </a:r>
            <a:endParaRPr lang="en-US" dirty="0"/>
          </a:p>
        </p:txBody>
      </p:sp>
    </p:spTree>
    <p:extLst>
      <p:ext uri="{BB962C8B-B14F-4D97-AF65-F5344CB8AC3E}">
        <p14:creationId xmlns:p14="http://schemas.microsoft.com/office/powerpoint/2010/main" val="174375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It was also possible to show the clustered neighborhoods on a map by using Folium Library. There are 5 clusters.</a:t>
            </a:r>
            <a:endParaRPr lang="en-US" dirty="0"/>
          </a:p>
        </p:txBody>
      </p:sp>
      <p:pic>
        <p:nvPicPr>
          <p:cNvPr id="4" name="Picture 3"/>
          <p:cNvPicPr>
            <a:picLocks noChangeAspect="1"/>
          </p:cNvPicPr>
          <p:nvPr/>
        </p:nvPicPr>
        <p:blipFill>
          <a:blip r:embed="rId2"/>
          <a:stretch>
            <a:fillRect/>
          </a:stretch>
        </p:blipFill>
        <p:spPr>
          <a:xfrm>
            <a:off x="3534975" y="3290527"/>
            <a:ext cx="4065616" cy="2541010"/>
          </a:xfrm>
          <a:prstGeom prst="rect">
            <a:avLst/>
          </a:prstGeom>
        </p:spPr>
      </p:pic>
    </p:spTree>
    <p:extLst>
      <p:ext uri="{BB962C8B-B14F-4D97-AF65-F5344CB8AC3E}">
        <p14:creationId xmlns:p14="http://schemas.microsoft.com/office/powerpoint/2010/main" val="52513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 AND RESULTS</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Now, let's discuss about the issue and results. I had to analyze the neighborhoods in </a:t>
            </a:r>
            <a:r>
              <a:rPr lang="en-US" dirty="0" err="1"/>
              <a:t>Kadikoy</a:t>
            </a:r>
            <a:r>
              <a:rPr lang="en-US" dirty="0"/>
              <a:t> and detect what kind of venues these neighborhoods have. After that </a:t>
            </a:r>
            <a:r>
              <a:rPr lang="en-US" dirty="0" err="1"/>
              <a:t>i</a:t>
            </a:r>
            <a:r>
              <a:rPr lang="en-US" dirty="0"/>
              <a:t> should group them based on client needs. Different kind of people wants to be close to different type of places. I need to detect their needs and find the perfect neighborhoods for them to satisfy their needs.</a:t>
            </a:r>
          </a:p>
          <a:p>
            <a:r>
              <a:rPr lang="en-US" dirty="0"/>
              <a:t>First, I detected latitude and longitude information of the neighborhoods. After that I used Foursquare API to pull the venue to the neighborhoods closer than 500 meters. Then, I used some filters to detect the best neighborhood for my client. My client already told us that he likes to be close to bars, pubs, restaurant and the entertainment venues. So, we should suggest the neighborhoods that can satisfy his needs. Then I used one-hot encoding to detect the frequency of the venues. I detected 10 most popular venue categories in the neighborhoods. I used K-means clustering to cluster the neighborhoods and used Folium library to show them on a map. I detected 5 clusters.</a:t>
            </a:r>
          </a:p>
          <a:p>
            <a:r>
              <a:rPr lang="en-US" dirty="0"/>
              <a:t>My analysis shows that </a:t>
            </a:r>
            <a:r>
              <a:rPr lang="en-US" dirty="0" err="1"/>
              <a:t>Osmanaga</a:t>
            </a:r>
            <a:r>
              <a:rPr lang="en-US" dirty="0"/>
              <a:t> is the best neighborhood in </a:t>
            </a:r>
            <a:r>
              <a:rPr lang="en-US" dirty="0" err="1"/>
              <a:t>Kadikoy</a:t>
            </a:r>
            <a:r>
              <a:rPr lang="en-US" dirty="0"/>
              <a:t> for our client. There are many entertainment venues around. Hans can find many places like bars, pubs, restaurants etc. But also, </a:t>
            </a:r>
            <a:r>
              <a:rPr lang="en-US" dirty="0" err="1"/>
              <a:t>Rasimpasa</a:t>
            </a:r>
            <a:r>
              <a:rPr lang="en-US" dirty="0"/>
              <a:t>, </a:t>
            </a:r>
            <a:r>
              <a:rPr lang="en-US" dirty="0" err="1"/>
              <a:t>Caferaga</a:t>
            </a:r>
            <a:r>
              <a:rPr lang="en-US" dirty="0"/>
              <a:t>, </a:t>
            </a:r>
            <a:r>
              <a:rPr lang="en-US" dirty="0" err="1"/>
              <a:t>Feneryolu</a:t>
            </a:r>
            <a:r>
              <a:rPr lang="en-US" dirty="0"/>
              <a:t> and </a:t>
            </a:r>
            <a:r>
              <a:rPr lang="en-US" dirty="0" err="1"/>
              <a:t>Merdivenkoy</a:t>
            </a:r>
            <a:r>
              <a:rPr lang="en-US" dirty="0"/>
              <a:t> can be good for him. These neighborhoods are also in the same cluster.</a:t>
            </a:r>
          </a:p>
          <a:p>
            <a:endParaRPr lang="en-US" dirty="0"/>
          </a:p>
        </p:txBody>
      </p:sp>
    </p:spTree>
    <p:extLst>
      <p:ext uri="{BB962C8B-B14F-4D97-AF65-F5344CB8AC3E}">
        <p14:creationId xmlns:p14="http://schemas.microsoft.com/office/powerpoint/2010/main" val="3134558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Purpose of the project was to suggest the best neighborhood for our client. In order to do it, I clustered the neighborhoods by using Foursquare data. This data helped me to cluster the neighborhoods.</a:t>
            </a:r>
          </a:p>
          <a:p>
            <a:r>
              <a:rPr lang="en-US" dirty="0"/>
              <a:t>I detected that </a:t>
            </a:r>
            <a:r>
              <a:rPr lang="en-US" dirty="0" err="1"/>
              <a:t>Osmanaga</a:t>
            </a:r>
            <a:r>
              <a:rPr lang="en-US" dirty="0"/>
              <a:t> is the best neighborhood for the client. But also, we can suggest him </a:t>
            </a:r>
            <a:r>
              <a:rPr lang="en-US" dirty="0" err="1"/>
              <a:t>Rasimpasa</a:t>
            </a:r>
            <a:r>
              <a:rPr lang="en-US" dirty="0"/>
              <a:t> and </a:t>
            </a:r>
            <a:r>
              <a:rPr lang="en-US" dirty="0" err="1"/>
              <a:t>Caferaga</a:t>
            </a:r>
            <a:r>
              <a:rPr lang="en-US" dirty="0"/>
              <a:t> neighborhoods. They are in the same clusters.</a:t>
            </a:r>
          </a:p>
          <a:p>
            <a:r>
              <a:rPr lang="en-US" dirty="0"/>
              <a:t>As a final decision, we will offer him to move to </a:t>
            </a:r>
            <a:r>
              <a:rPr lang="en-US" dirty="0" err="1"/>
              <a:t>Osmanaga</a:t>
            </a:r>
            <a:r>
              <a:rPr lang="en-US" dirty="0"/>
              <a:t> and give </a:t>
            </a:r>
            <a:r>
              <a:rPr lang="en-US" dirty="0" err="1"/>
              <a:t>Rasimaga</a:t>
            </a:r>
            <a:r>
              <a:rPr lang="en-US" dirty="0"/>
              <a:t> and </a:t>
            </a:r>
            <a:r>
              <a:rPr lang="en-US" dirty="0" err="1"/>
              <a:t>Caferaga</a:t>
            </a:r>
            <a:r>
              <a:rPr lang="en-US" dirty="0"/>
              <a:t> neighborhoods as alternative suggestions.</a:t>
            </a:r>
          </a:p>
          <a:p>
            <a:endParaRPr lang="en-US" dirty="0"/>
          </a:p>
        </p:txBody>
      </p:sp>
    </p:spTree>
    <p:extLst>
      <p:ext uri="{BB962C8B-B14F-4D97-AF65-F5344CB8AC3E}">
        <p14:creationId xmlns:p14="http://schemas.microsoft.com/office/powerpoint/2010/main" val="107613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 am a data scientist in a consultancy company. </a:t>
            </a:r>
            <a:endParaRPr lang="en-US" dirty="0" smtClean="0"/>
          </a:p>
          <a:p>
            <a:r>
              <a:rPr lang="en-US" dirty="0" smtClean="0"/>
              <a:t>My </a:t>
            </a:r>
            <a:r>
              <a:rPr lang="en-US" dirty="0"/>
              <a:t>project targets the people who wants to move to Istanbul, Turkey. </a:t>
            </a:r>
            <a:endParaRPr lang="en-US" dirty="0" smtClean="0"/>
          </a:p>
          <a:p>
            <a:r>
              <a:rPr lang="en-US" dirty="0" smtClean="0"/>
              <a:t>I </a:t>
            </a:r>
            <a:r>
              <a:rPr lang="en-US" dirty="0"/>
              <a:t>will try to give them many suggestions based on their preferences and expectations. I will try to find them the neighborhoods that they can enjoy to live.</a:t>
            </a:r>
          </a:p>
          <a:p>
            <a:endParaRPr lang="en-US" dirty="0"/>
          </a:p>
        </p:txBody>
      </p:sp>
    </p:spTree>
    <p:extLst>
      <p:ext uri="{BB962C8B-B14F-4D97-AF65-F5344CB8AC3E}">
        <p14:creationId xmlns:p14="http://schemas.microsoft.com/office/powerpoint/2010/main" val="65349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PROBLEM</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Istanbul is a big city and it is very multicultural. In this project, </a:t>
            </a:r>
            <a:r>
              <a:rPr lang="en-US" dirty="0" err="1"/>
              <a:t>i</a:t>
            </a:r>
            <a:r>
              <a:rPr lang="en-US" dirty="0"/>
              <a:t> will focus on a client's need and try to find a good neighborhood where he can enjoy. But also, I will cluster the neighborhoods based on the venues they have. We will be able to suggest about which neighborhoods can make them happier. The neighborhoods should satisfy the needs of my clients. The clients who has different backgrounds would like live in a neighborhoods which can feel them comfortable. I should be able to give them suggestions to satisfy their needs.</a:t>
            </a:r>
          </a:p>
          <a:p>
            <a:r>
              <a:rPr lang="en-US" dirty="0"/>
              <a:t>My client Hans is currently living in Berlin, Germany. His company promoted him to be the general manager for one of their branch office. The company office is in </a:t>
            </a:r>
            <a:r>
              <a:rPr lang="en-US" dirty="0" err="1"/>
              <a:t>Kadikoy</a:t>
            </a:r>
            <a:r>
              <a:rPr lang="en-US" dirty="0"/>
              <a:t>, Istanbul. Hans wants to live close to the office and he prefers to live in </a:t>
            </a:r>
            <a:r>
              <a:rPr lang="en-US" dirty="0" err="1"/>
              <a:t>Kadikoy</a:t>
            </a:r>
            <a:r>
              <a:rPr lang="en-US" dirty="0"/>
              <a:t>. He is asking for our suggestions about neighborhoods. He wants to live in an enjoyable neighborhood. He likes bars, pubs, restaurants etc. and we must give him the suggestions. Also, he wants to be close to public transportation like bus, metro and trains.</a:t>
            </a:r>
          </a:p>
          <a:p>
            <a:endParaRPr lang="en-US" dirty="0"/>
          </a:p>
        </p:txBody>
      </p:sp>
    </p:spTree>
    <p:extLst>
      <p:ext uri="{BB962C8B-B14F-4D97-AF65-F5344CB8AC3E}">
        <p14:creationId xmlns:p14="http://schemas.microsoft.com/office/powerpoint/2010/main" val="266827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AND PREPARATION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Data will be provided from internet and Foursquare. I will use latitude and longitude information to pull data from Foursquare </a:t>
            </a:r>
          </a:p>
          <a:p>
            <a:endParaRPr lang="en-US" dirty="0"/>
          </a:p>
        </p:txBody>
      </p:sp>
      <p:pic>
        <p:nvPicPr>
          <p:cNvPr id="6" name="Picture 5"/>
          <p:cNvPicPr>
            <a:picLocks noChangeAspect="1"/>
          </p:cNvPicPr>
          <p:nvPr/>
        </p:nvPicPr>
        <p:blipFill>
          <a:blip r:embed="rId2"/>
          <a:stretch>
            <a:fillRect/>
          </a:stretch>
        </p:blipFill>
        <p:spPr>
          <a:xfrm>
            <a:off x="2234304" y="3250104"/>
            <a:ext cx="6276975" cy="2419350"/>
          </a:xfrm>
          <a:prstGeom prst="rect">
            <a:avLst/>
          </a:prstGeom>
        </p:spPr>
      </p:pic>
    </p:spTree>
    <p:extLst>
      <p:ext uri="{BB962C8B-B14F-4D97-AF65-F5344CB8AC3E}">
        <p14:creationId xmlns:p14="http://schemas.microsoft.com/office/powerpoint/2010/main" val="426711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In this project I will use Foursquare data, analyze it and try to get meaningful results. The venues will be within 500 meters to the neighborhood centers. </a:t>
            </a:r>
          </a:p>
          <a:p>
            <a:r>
              <a:rPr lang="en-US" dirty="0"/>
              <a:t>In first step, I pulled the data from Foursquare and matched them with neighborhood data. Also, I created some filtered data frames. There is a purpose for each data frame. </a:t>
            </a:r>
          </a:p>
          <a:p>
            <a:r>
              <a:rPr lang="en-US" dirty="0"/>
              <a:t>In second step, I will start to analyze the data. I will try to get the most popular venue categories, frequency, filtering with desired venue types and then visualizing them. I will also, show the findings on a map.</a:t>
            </a:r>
          </a:p>
          <a:p>
            <a:r>
              <a:rPr lang="en-US" dirty="0"/>
              <a:t>In third and final step, I will cluster the neighborhoods by using the most popular venue types and frequencies in the neighborhood, detect the clusters and show them on a map. Wish me luck.</a:t>
            </a:r>
          </a:p>
          <a:p>
            <a:endParaRPr lang="en-US" dirty="0"/>
          </a:p>
        </p:txBody>
      </p:sp>
    </p:spTree>
    <p:extLst>
      <p:ext uri="{BB962C8B-B14F-4D97-AF65-F5344CB8AC3E}">
        <p14:creationId xmlns:p14="http://schemas.microsoft.com/office/powerpoint/2010/main" val="135448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this stage, I will analyze my data in detail. I will perform some basic explanatory data analysis and derive some additional info from my raw data.</a:t>
            </a:r>
          </a:p>
          <a:p>
            <a:r>
              <a:rPr lang="en-US" dirty="0"/>
              <a:t>Our client has some expectations. His house should be entertainment venues like bars, clubs and it should be close to public transportation like metro. I filtered the data and visualized it.</a:t>
            </a:r>
          </a:p>
          <a:p>
            <a:r>
              <a:rPr lang="en-US" dirty="0"/>
              <a:t>I will visualize the desired venues on a horizontal bar plot and maps.</a:t>
            </a:r>
          </a:p>
          <a:p>
            <a:endParaRPr lang="en-US" dirty="0"/>
          </a:p>
        </p:txBody>
      </p:sp>
    </p:spTree>
    <p:extLst>
      <p:ext uri="{BB962C8B-B14F-4D97-AF65-F5344CB8AC3E}">
        <p14:creationId xmlns:p14="http://schemas.microsoft.com/office/powerpoint/2010/main" val="117779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It is a horizontal bar plot to visualize the data</a:t>
            </a:r>
          </a:p>
          <a:p>
            <a:endParaRPr lang="en-US" dirty="0"/>
          </a:p>
        </p:txBody>
      </p:sp>
      <p:pic>
        <p:nvPicPr>
          <p:cNvPr id="5" name="Picture 4"/>
          <p:cNvPicPr>
            <a:picLocks noChangeAspect="1"/>
          </p:cNvPicPr>
          <p:nvPr/>
        </p:nvPicPr>
        <p:blipFill>
          <a:blip r:embed="rId2"/>
          <a:stretch>
            <a:fillRect/>
          </a:stretch>
        </p:blipFill>
        <p:spPr>
          <a:xfrm>
            <a:off x="1755371" y="2891005"/>
            <a:ext cx="5825836" cy="2841289"/>
          </a:xfrm>
          <a:prstGeom prst="rect">
            <a:avLst/>
          </a:prstGeom>
        </p:spPr>
      </p:pic>
    </p:spTree>
    <p:extLst>
      <p:ext uri="{BB962C8B-B14F-4D97-AF65-F5344CB8AC3E}">
        <p14:creationId xmlns:p14="http://schemas.microsoft.com/office/powerpoint/2010/main" val="147404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And it is the map of the desired venues on the map.</a:t>
            </a:r>
            <a:endParaRPr lang="en-US" dirty="0"/>
          </a:p>
        </p:txBody>
      </p:sp>
      <p:pic>
        <p:nvPicPr>
          <p:cNvPr id="4" name="Picture 3"/>
          <p:cNvPicPr>
            <a:picLocks noChangeAspect="1"/>
          </p:cNvPicPr>
          <p:nvPr/>
        </p:nvPicPr>
        <p:blipFill>
          <a:blip r:embed="rId2"/>
          <a:stretch>
            <a:fillRect/>
          </a:stretch>
        </p:blipFill>
        <p:spPr>
          <a:xfrm>
            <a:off x="2987127" y="2930178"/>
            <a:ext cx="3734466" cy="2762943"/>
          </a:xfrm>
          <a:prstGeom prst="rect">
            <a:avLst/>
          </a:prstGeom>
        </p:spPr>
      </p:pic>
    </p:spTree>
    <p:extLst>
      <p:ext uri="{BB962C8B-B14F-4D97-AF65-F5344CB8AC3E}">
        <p14:creationId xmlns:p14="http://schemas.microsoft.com/office/powerpoint/2010/main" val="307329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I used most common venue categories to cluster the neighborhoods and label them with cluster labels. I used K-means clustering. These are some examples..</a:t>
            </a:r>
            <a:endParaRPr lang="en-US" dirty="0"/>
          </a:p>
        </p:txBody>
      </p:sp>
      <p:pic>
        <p:nvPicPr>
          <p:cNvPr id="4" name="Picture 3"/>
          <p:cNvPicPr>
            <a:picLocks noChangeAspect="1"/>
          </p:cNvPicPr>
          <p:nvPr/>
        </p:nvPicPr>
        <p:blipFill>
          <a:blip r:embed="rId2"/>
          <a:stretch>
            <a:fillRect/>
          </a:stretch>
        </p:blipFill>
        <p:spPr>
          <a:xfrm>
            <a:off x="3968288" y="3209060"/>
            <a:ext cx="3729297" cy="2541202"/>
          </a:xfrm>
          <a:prstGeom prst="rect">
            <a:avLst/>
          </a:prstGeom>
        </p:spPr>
      </p:pic>
    </p:spTree>
    <p:extLst>
      <p:ext uri="{BB962C8B-B14F-4D97-AF65-F5344CB8AC3E}">
        <p14:creationId xmlns:p14="http://schemas.microsoft.com/office/powerpoint/2010/main" val="2072941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TotalTime>
  <Words>959</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Suggesting a nice neighborhood in Kadikoy,Istanbul,Turkey</vt:lpstr>
      <vt:lpstr>INTRODUCTION </vt:lpstr>
      <vt:lpstr>BUSINESS PROBLEM </vt:lpstr>
      <vt:lpstr>DATA AND PREPARATION </vt:lpstr>
      <vt:lpstr>METHODOLOGY </vt:lpstr>
      <vt:lpstr>ANALYSIS </vt:lpstr>
      <vt:lpstr>ANALYSIS</vt:lpstr>
      <vt:lpstr>ANALYSIS</vt:lpstr>
      <vt:lpstr>ANALYSIS</vt:lpstr>
      <vt:lpstr>ANALYSIS</vt:lpstr>
      <vt:lpstr>DISCUSSION AND RESULTS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Suggesting a nice neighborhood in Kadikoy,Istanbul,Turkey</dc:title>
  <dc:creator>Windows User</dc:creator>
  <cp:lastModifiedBy>Windows User</cp:lastModifiedBy>
  <cp:revision>4</cp:revision>
  <dcterms:created xsi:type="dcterms:W3CDTF">2019-09-17T01:19:50Z</dcterms:created>
  <dcterms:modified xsi:type="dcterms:W3CDTF">2019-09-17T01:38:37Z</dcterms:modified>
</cp:coreProperties>
</file>