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C9F2"/>
    <a:srgbClr val="567EBB"/>
    <a:srgbClr val="606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2316-0EAB-4348-A5BD-F1D92CA8A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E4BD1-7094-4B41-9A0A-182EE4C87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9DF3A-D420-314C-97EC-7B0C596D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299-531D-C740-B761-CCA79D3F31B6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3714-70B6-4348-8720-1287FF61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90235-EA83-8047-A910-F60D8F57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6FD9C-128D-D849-8DD2-4B4C6571E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C603-F455-6E4A-81F2-E94223C9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2A5D-E81F-4941-84B7-41FE03C8D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6BAD-89F3-864F-AF9F-181AEF6F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299-531D-C740-B761-CCA79D3F31B6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03591-7F31-734E-9E2A-174AF3C3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E6C6-B165-0745-BC4E-5CFEF85A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6FD9C-128D-D849-8DD2-4B4C6571E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5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98C90-C513-5741-8DE0-29245D7A4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4F1D1-913A-8444-90EC-88CF80B2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AC18-CB9E-7E4C-BD97-85A725F0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299-531D-C740-B761-CCA79D3F31B6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BD2D6-0B56-C54B-B160-4F076CB2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7493D-1E01-004A-93DE-2A6E2AFF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6FD9C-128D-D849-8DD2-4B4C6571E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8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698-1BC4-8249-8233-E9DBC327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4C0E-4D42-DD40-9BBC-A9EE7AB7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4D919-CDEA-014E-ABF5-09A18C3E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299-531D-C740-B761-CCA79D3F31B6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7B7EB-0598-4B4C-AC4E-F8786518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6C6FC-A0BC-594B-922F-56FF88E9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6FD9C-128D-D849-8DD2-4B4C6571E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3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7F19-D288-A347-A2B0-D3A4F654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4D5EB-94DE-774A-9931-E028ACC9C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8F048-7427-9447-AE2F-DD191052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299-531D-C740-B761-CCA79D3F31B6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7BB84-8DE8-8D47-9633-74AE7DAE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FF6B2-396B-CB43-83EA-131598E5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6FD9C-128D-D849-8DD2-4B4C6571E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FD18-4F6E-E348-8336-2BB1FC35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80416-F4F0-434E-B702-1AB1ED98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ADCE1-91DF-E949-9989-399003CC0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A982C-89C3-D249-B0C2-7A3A185C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299-531D-C740-B761-CCA79D3F31B6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A7F08-7D93-1D44-A551-440364C4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F080F-AE47-D141-A93B-03680861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6FD9C-128D-D849-8DD2-4B4C6571E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0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FBBC-3C74-9247-898D-9FBF12FB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E0534-E5B9-624D-AAEB-B97D37496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07B2F-E389-8447-A070-4D5B2A408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EAE2C-C5B7-7A4E-813A-61EDC6559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DB0C4-C403-704C-B833-9C45D4497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F5758-4D61-DD4B-B124-0178A7C0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299-531D-C740-B761-CCA79D3F31B6}" type="datetimeFigureOut">
              <a:rPr lang="en-US" smtClean="0"/>
              <a:t>3/1/18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31F65-00FD-A044-8598-A6616D06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874B3-1C58-F34E-BE04-4842A95E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6FD9C-128D-D849-8DD2-4B4C6571E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4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E6C0-6213-0843-BF9C-26680AA6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32535-6A0B-C84A-8C42-738730A1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299-531D-C740-B761-CCA79D3F31B6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8F276-8CF9-CD44-ADBC-D5360541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50149-CC01-7843-A8F3-B78B1CFB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6FD9C-128D-D849-8DD2-4B4C6571E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D4873-61FF-FE41-9B06-17E2CB99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299-531D-C740-B761-CCA79D3F31B6}" type="datetimeFigureOut">
              <a:rPr lang="en-US" smtClean="0"/>
              <a:t>3/1/18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2EF40-8DDD-E145-87EB-518E88C9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B0DB5-F71E-E249-A0A4-A142DD3D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6FD9C-128D-D849-8DD2-4B4C6571E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6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11C3-FEBE-704A-9C95-E44C53ED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012B-CCB0-3746-931A-AC5886A6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4BAE1-537B-734E-A6C8-962F6A95F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F9CE0-BE69-964C-9F06-685555F5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299-531D-C740-B761-CCA79D3F31B6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EEB3A-453D-404B-A1E2-49163B72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4EC41-AB9F-3F4A-A1B5-F6C82BE7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6FD9C-128D-D849-8DD2-4B4C6571E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3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740B-5E1F-5A41-90D8-85E7DD66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2AB84-9328-9343-8B01-0956012B4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0A793-0118-1942-86EE-6B2CCC51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6BBE6-15A3-864C-8897-0178094D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299-531D-C740-B761-CCA79D3F31B6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C8DEF-11BA-CA44-AB87-160AE4D5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883BB-A50C-D445-90F0-7BED71F0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6FD9C-128D-D849-8DD2-4B4C6571E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6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A90CC-5E1A-EA4F-983B-41095A4C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C7BC5-39CC-E244-8E0F-50C6A8E2E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53915-BFAC-1647-BA1A-FB873B695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B299-531D-C740-B761-CCA79D3F31B6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6F5A2-E32E-FC4B-A66F-C5733F095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BCD9E-A266-9E4E-970F-8655DA26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6FD9C-128D-D849-8DD2-4B4C6571E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2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ular Arrow 3">
            <a:extLst>
              <a:ext uri="{FF2B5EF4-FFF2-40B4-BE49-F238E27FC236}">
                <a16:creationId xmlns:a16="http://schemas.microsoft.com/office/drawing/2014/main" id="{620D8B04-6ECB-064B-972E-B1AFA073D9FF}"/>
              </a:ext>
            </a:extLst>
          </p:cNvPr>
          <p:cNvSpPr/>
          <p:nvPr/>
        </p:nvSpPr>
        <p:spPr>
          <a:xfrm rot="20965948">
            <a:off x="2206082" y="2094670"/>
            <a:ext cx="2387600" cy="2358529"/>
          </a:xfrm>
          <a:prstGeom prst="circularArrow">
            <a:avLst/>
          </a:prstGeom>
          <a:solidFill>
            <a:srgbClr val="606D8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880CA1FA-F952-0D4A-8FDD-BBB34676D7DC}"/>
              </a:ext>
            </a:extLst>
          </p:cNvPr>
          <p:cNvSpPr/>
          <p:nvPr/>
        </p:nvSpPr>
        <p:spPr>
          <a:xfrm rot="10083714">
            <a:off x="2263419" y="2311401"/>
            <a:ext cx="2387600" cy="2260600"/>
          </a:xfrm>
          <a:prstGeom prst="circularArrow">
            <a:avLst/>
          </a:prstGeom>
          <a:solidFill>
            <a:srgbClr val="606D8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4024DE-C686-A947-8A2B-CF6863A8DF24}"/>
              </a:ext>
            </a:extLst>
          </p:cNvPr>
          <p:cNvGrpSpPr/>
          <p:nvPr/>
        </p:nvGrpSpPr>
        <p:grpSpPr>
          <a:xfrm>
            <a:off x="3522137" y="3212254"/>
            <a:ext cx="1147275" cy="853508"/>
            <a:chOff x="5814006" y="3515783"/>
            <a:chExt cx="820406" cy="59181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8BB401E-AED0-A844-BB49-59A21A72A5F3}"/>
                </a:ext>
              </a:extLst>
            </p:cNvPr>
            <p:cNvSpPr/>
            <p:nvPr/>
          </p:nvSpPr>
          <p:spPr>
            <a:xfrm>
              <a:off x="5814006" y="3515783"/>
              <a:ext cx="820406" cy="495300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F333E25-B858-3B48-A83E-264595B422DF}"/>
                </a:ext>
              </a:extLst>
            </p:cNvPr>
            <p:cNvSpPr/>
            <p:nvPr/>
          </p:nvSpPr>
          <p:spPr>
            <a:xfrm>
              <a:off x="5939368" y="4061883"/>
              <a:ext cx="558800" cy="45719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27FB0D-7340-F840-A33D-A5FF77347ADB}"/>
              </a:ext>
            </a:extLst>
          </p:cNvPr>
          <p:cNvGrpSpPr/>
          <p:nvPr/>
        </p:nvGrpSpPr>
        <p:grpSpPr>
          <a:xfrm>
            <a:off x="2154614" y="2119850"/>
            <a:ext cx="1058518" cy="1789916"/>
            <a:chOff x="4106149" y="2787647"/>
            <a:chExt cx="726016" cy="1227667"/>
          </a:xfrm>
        </p:grpSpPr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3551C125-5858-CA41-AD70-0A30D52263AE}"/>
                </a:ext>
              </a:extLst>
            </p:cNvPr>
            <p:cNvSpPr/>
            <p:nvPr/>
          </p:nvSpPr>
          <p:spPr>
            <a:xfrm rot="6698041">
              <a:off x="4088157" y="3271306"/>
              <a:ext cx="762000" cy="726016"/>
            </a:xfrm>
            <a:prstGeom prst="chor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68D747-E876-314A-AE28-98A93F466C48}"/>
                </a:ext>
              </a:extLst>
            </p:cNvPr>
            <p:cNvSpPr/>
            <p:nvPr/>
          </p:nvSpPr>
          <p:spPr>
            <a:xfrm>
              <a:off x="4250265" y="2787647"/>
              <a:ext cx="474134" cy="474134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A534C20-9AF7-694D-897B-9BD54B630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16" y="2025382"/>
            <a:ext cx="2567518" cy="23737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84869F-4FBB-134A-8CB2-DA8B3EC92182}"/>
              </a:ext>
            </a:extLst>
          </p:cNvPr>
          <p:cNvSpPr txBox="1"/>
          <p:nvPr/>
        </p:nvSpPr>
        <p:spPr>
          <a:xfrm>
            <a:off x="1987099" y="4872645"/>
            <a:ext cx="312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The combination of shapes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45A391-3ECA-3F46-8388-6BE8B5B40CAC}"/>
              </a:ext>
            </a:extLst>
          </p:cNvPr>
          <p:cNvSpPr txBox="1"/>
          <p:nvPr/>
        </p:nvSpPr>
        <p:spPr>
          <a:xfrm>
            <a:off x="7685391" y="4876426"/>
            <a:ext cx="3126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Make a screenshot of the combination, </a:t>
            </a:r>
            <a:r>
              <a:rPr lang="de-DE" altLang="zh-Hans" dirty="0" err="1"/>
              <a:t>and</a:t>
            </a:r>
            <a:r>
              <a:rPr lang="zh-Hans" altLang="de-DE" dirty="0"/>
              <a:t> </a:t>
            </a:r>
            <a:r>
              <a:rPr lang="en-US" altLang="zh-Hans" dirty="0"/>
              <a:t>remove background in screenshot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0B6BD-1957-B949-A0AD-EB15623B037F}"/>
              </a:ext>
            </a:extLst>
          </p:cNvPr>
          <p:cNvSpPr txBox="1"/>
          <p:nvPr/>
        </p:nvSpPr>
        <p:spPr>
          <a:xfrm>
            <a:off x="3084831" y="1149393"/>
            <a:ext cx="170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b="1" dirty="0"/>
              <a:t>shapes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F2ADC1-872A-F74B-9594-E200FC2457DA}"/>
              </a:ext>
            </a:extLst>
          </p:cNvPr>
          <p:cNvSpPr txBox="1"/>
          <p:nvPr/>
        </p:nvSpPr>
        <p:spPr>
          <a:xfrm>
            <a:off x="7685391" y="1010893"/>
            <a:ext cx="312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b="1" dirty="0"/>
              <a:t>PNG file with transparent background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745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22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吴群飞</dc:creator>
  <cp:lastModifiedBy>吴群飞</cp:lastModifiedBy>
  <cp:revision>6</cp:revision>
  <dcterms:created xsi:type="dcterms:W3CDTF">2018-02-28T14:35:26Z</dcterms:created>
  <dcterms:modified xsi:type="dcterms:W3CDTF">2018-03-01T10:27:53Z</dcterms:modified>
</cp:coreProperties>
</file>