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9F2"/>
    <a:srgbClr val="567EBB"/>
    <a:srgbClr val="60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吴群飞</dc:creator>
  <cp:lastModifiedBy>吴群飞</cp:lastModifiedBy>
  <cp:revision>6</cp:revision>
  <dcterms:created xsi:type="dcterms:W3CDTF">2018-02-28T14:35:26Z</dcterms:created>
  <dcterms:modified xsi:type="dcterms:W3CDTF">2018-03-01T10:27:53Z</dcterms:modified>
</cp:coreProperties>
</file>