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5" r:id="rId9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722" y="17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971020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6165239" y="1663902"/>
            <a:ext cx="6847765" cy="7102296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614" y="758614"/>
            <a:ext cx="8753370" cy="4443308"/>
          </a:xfrm>
        </p:spPr>
        <p:txBody>
          <a:bodyPr anchor="b">
            <a:normAutofit/>
          </a:bodyPr>
          <a:lstStyle>
            <a:lvl1pPr algn="l">
              <a:defRPr sz="625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614" y="5466834"/>
            <a:ext cx="7046044" cy="2721374"/>
          </a:xfrm>
        </p:spPr>
        <p:txBody>
          <a:bodyPr anchor="t">
            <a:normAutofit/>
          </a:bodyPr>
          <a:lstStyle>
            <a:lvl1pPr marL="0" indent="0" algn="l">
              <a:buNone/>
              <a:defRPr sz="2844">
                <a:solidFill>
                  <a:schemeClr val="bg2">
                    <a:lumMod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5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58614" y="758613"/>
            <a:ext cx="11487573" cy="4443307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083736" y="5466833"/>
            <a:ext cx="10355672" cy="65024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2276"/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2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758613"/>
            <a:ext cx="11487573" cy="4118187"/>
          </a:xfrm>
        </p:spPr>
        <p:txBody>
          <a:bodyPr anchor="ctr">
            <a:normAutofit/>
          </a:bodyPr>
          <a:lstStyle>
            <a:lvl1pPr algn="l">
              <a:defRPr sz="3982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3" y="5852160"/>
            <a:ext cx="9078830" cy="2709333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bg2">
                    <a:lumMod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91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825" y="758613"/>
            <a:ext cx="9756142" cy="4118187"/>
          </a:xfrm>
        </p:spPr>
        <p:txBody>
          <a:bodyPr anchor="ctr">
            <a:normAutofit/>
          </a:bodyPr>
          <a:lstStyle>
            <a:lvl1pPr algn="l">
              <a:defRPr sz="3982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17227" y="4876800"/>
            <a:ext cx="9105731" cy="686364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4" y="6117077"/>
            <a:ext cx="9077136" cy="2444416"/>
          </a:xfrm>
        </p:spPr>
        <p:txBody>
          <a:bodyPr anchor="ctr">
            <a:normAutofit/>
          </a:bodyPr>
          <a:lstStyle>
            <a:lvl1pPr marL="0" indent="0" algn="l">
              <a:buNone/>
              <a:defRPr sz="2844">
                <a:solidFill>
                  <a:schemeClr val="bg2">
                    <a:lumMod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5121" y="1010665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45708" y="3937566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39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4876800"/>
            <a:ext cx="9077136" cy="2414080"/>
          </a:xfrm>
        </p:spPr>
        <p:txBody>
          <a:bodyPr anchor="b">
            <a:normAutofit/>
          </a:bodyPr>
          <a:lstStyle>
            <a:lvl1pPr algn="l">
              <a:defRPr sz="3982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3" y="7300239"/>
            <a:ext cx="9078830" cy="1261254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bg2">
                    <a:lumMod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60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826" y="758613"/>
            <a:ext cx="9756140" cy="4118187"/>
          </a:xfrm>
        </p:spPr>
        <p:txBody>
          <a:bodyPr anchor="ctr">
            <a:normAutofit/>
          </a:bodyPr>
          <a:lstStyle>
            <a:lvl1pPr algn="l">
              <a:defRPr sz="3982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58614" y="5527040"/>
            <a:ext cx="9077136" cy="14931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44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3" y="7044267"/>
            <a:ext cx="9077134" cy="1517227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bg2">
                    <a:lumMod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5121" y="1010665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45708" y="3937566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5774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3" y="758613"/>
            <a:ext cx="10703158" cy="411818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982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58614" y="5587248"/>
            <a:ext cx="9077136" cy="119210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44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3" y="6779357"/>
            <a:ext cx="9077134" cy="1782137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bg2">
                    <a:lumMod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20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>
            <a:normAutofit/>
          </a:bodyPr>
          <a:lstStyle>
            <a:lvl1pPr algn="l">
              <a:defRPr sz="39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8614" y="758615"/>
            <a:ext cx="9322478" cy="535846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15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8889" y="758614"/>
            <a:ext cx="2907298" cy="6285653"/>
          </a:xfrm>
        </p:spPr>
        <p:txBody>
          <a:bodyPr vert="eaVert">
            <a:normAutofit/>
          </a:bodyPr>
          <a:lstStyle>
            <a:lvl1pPr>
              <a:defRPr sz="39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8613" y="758613"/>
            <a:ext cx="8320017" cy="780288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75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211623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614" y="758613"/>
            <a:ext cx="9322478" cy="535846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9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3" y="2817706"/>
            <a:ext cx="9105732" cy="3299366"/>
          </a:xfrm>
        </p:spPr>
        <p:txBody>
          <a:bodyPr anchor="b">
            <a:normAutofit/>
          </a:bodyPr>
          <a:lstStyle>
            <a:lvl1pPr algn="l">
              <a:defRPr sz="4551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4" y="6381985"/>
            <a:ext cx="9105731" cy="2179509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bg2">
                    <a:lumMod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1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>
            <a:normAutofit/>
          </a:bodyPr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758614" y="758614"/>
            <a:ext cx="5617731" cy="535846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6630915" y="758613"/>
            <a:ext cx="5615272" cy="5346418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8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>
            <a:normAutofit/>
          </a:bodyPr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735" y="758613"/>
            <a:ext cx="5286209" cy="866987"/>
          </a:xfrm>
        </p:spPr>
        <p:txBody>
          <a:bodyPr anchor="b">
            <a:noAutofit/>
          </a:bodyPr>
          <a:lstStyle>
            <a:lvl1pPr marL="0" indent="0">
              <a:buNone/>
              <a:defRPr sz="3413" b="0" cap="all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613" y="1625601"/>
            <a:ext cx="5611331" cy="449147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04912" y="806027"/>
            <a:ext cx="5353317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 cap="all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0915" y="1625600"/>
            <a:ext cx="5627314" cy="447943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3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>
            <a:normAutofit/>
          </a:bodyPr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7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7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6549" y="758613"/>
            <a:ext cx="4551680" cy="2167467"/>
          </a:xfrm>
        </p:spPr>
        <p:txBody>
          <a:bodyPr anchor="b">
            <a:normAutofit/>
          </a:bodyPr>
          <a:lstStyle>
            <a:lvl1pPr algn="l">
              <a:defRPr sz="284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613" y="758613"/>
            <a:ext cx="6312896" cy="780288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06549" y="3142830"/>
            <a:ext cx="4551680" cy="2974246"/>
          </a:xfrm>
        </p:spPr>
        <p:txBody>
          <a:bodyPr anchor="t">
            <a:normAutofit/>
          </a:bodyPr>
          <a:lstStyle>
            <a:lvl1pPr marL="0" indent="0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2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4027" y="2059093"/>
            <a:ext cx="5067745" cy="1625600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083733" y="1300480"/>
            <a:ext cx="4666274" cy="682752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4350" y="3901440"/>
            <a:ext cx="5069117" cy="2962204"/>
          </a:xfrm>
        </p:spPr>
        <p:txBody>
          <a:bodyPr anchor="t">
            <a:normAutofit/>
          </a:bodyPr>
          <a:lstStyle>
            <a:lvl1pPr marL="0" indent="0">
              <a:buNone/>
              <a:defRPr sz="2560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58613" y="8778241"/>
            <a:ext cx="8265563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8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487182" y="5539083"/>
            <a:ext cx="3513537" cy="3781025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4" y="758615"/>
            <a:ext cx="9322478" cy="5358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567460" y="8778245"/>
            <a:ext cx="1707325" cy="5192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2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8613" y="8778241"/>
            <a:ext cx="8265563" cy="5192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2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56962" y="7933836"/>
            <a:ext cx="1218712" cy="9527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98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69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650230" rtl="0" eaLnBrk="1" latinLnBrk="0" hangingPunct="1">
        <a:spcBef>
          <a:spcPct val="0"/>
        </a:spcBef>
        <a:buNone/>
        <a:defRPr sz="4551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6394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84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5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70685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276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219452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84475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ny.kuroa.me/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team API for game recommendation"/>
          <p:cNvSpPr txBox="1">
            <a:spLocks noGrp="1"/>
          </p:cNvSpPr>
          <p:nvPr>
            <p:ph type="ctrTitle"/>
          </p:nvPr>
        </p:nvSpPr>
        <p:spPr>
          <a:xfrm>
            <a:off x="346521" y="-1041401"/>
            <a:ext cx="12311758" cy="3302001"/>
          </a:xfrm>
          <a:prstGeom prst="rect">
            <a:avLst/>
          </a:prstGeom>
        </p:spPr>
        <p:txBody>
          <a:bodyPr/>
          <a:lstStyle>
            <a:lvl1pPr>
              <a:defRPr sz="5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Steam API for </a:t>
            </a:r>
            <a:br>
              <a:rPr lang="en-US" dirty="0"/>
            </a:br>
            <a:r>
              <a:rPr dirty="0"/>
              <a:t>game recommendation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Zijian Chen…"/>
          <p:cNvSpPr txBox="1">
            <a:spLocks noGrp="1"/>
          </p:cNvSpPr>
          <p:nvPr>
            <p:ph type="body" idx="1"/>
          </p:nvPr>
        </p:nvSpPr>
        <p:spPr>
          <a:xfrm>
            <a:off x="952500" y="2510594"/>
            <a:ext cx="11099800" cy="62865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dirty="0" err="1"/>
              <a:t>Zijian</a:t>
            </a:r>
            <a:r>
              <a:rPr dirty="0"/>
              <a:t> Chen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dirty="0"/>
              <a:t>Xueming Feng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dirty="0"/>
              <a:t>Lu Liu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dirty="0" err="1"/>
              <a:t>Chengjun</a:t>
            </a:r>
            <a:r>
              <a:rPr dirty="0"/>
              <a:t> Wu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dirty="0" err="1"/>
              <a:t>Zhongmin</a:t>
            </a:r>
            <a:r>
              <a:rPr dirty="0"/>
              <a:t> Yao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dirty="0" err="1"/>
              <a:t>Honghao</a:t>
            </a:r>
            <a:r>
              <a:rPr dirty="0"/>
              <a:t> Zeng</a:t>
            </a:r>
          </a:p>
        </p:txBody>
      </p:sp>
      <p:sp>
        <p:nvSpPr>
          <p:cNvPr id="125" name="Team Members"/>
          <p:cNvSpPr txBox="1"/>
          <p:nvPr/>
        </p:nvSpPr>
        <p:spPr>
          <a:xfrm>
            <a:off x="2514227" y="1094109"/>
            <a:ext cx="7976345" cy="860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5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dirty="0"/>
              <a:t>Team Members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Organize user information…"/>
          <p:cNvSpPr txBox="1">
            <a:spLocks noGrp="1"/>
          </p:cNvSpPr>
          <p:nvPr>
            <p:ph type="body" idx="1"/>
          </p:nvPr>
        </p:nvSpPr>
        <p:spPr>
          <a:xfrm>
            <a:off x="758614" y="2208635"/>
            <a:ext cx="9322478" cy="5358464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dirty="0"/>
              <a:t>Organize user information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dirty="0"/>
              <a:t>Expand social network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dirty="0"/>
              <a:t>Bring friend and game recommendation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dirty="0"/>
              <a:t>Improve user gaming experience</a:t>
            </a:r>
          </a:p>
        </p:txBody>
      </p:sp>
      <p:sp>
        <p:nvSpPr>
          <p:cNvPr id="130" name="Why this is a good idea?"/>
          <p:cNvSpPr txBox="1"/>
          <p:nvPr/>
        </p:nvSpPr>
        <p:spPr>
          <a:xfrm>
            <a:off x="2768203" y="1348109"/>
            <a:ext cx="7976345" cy="860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5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dirty="0"/>
              <a:t>Why this is a good idea?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38F1CD-0512-455C-8ACA-E406EE03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361" y="990035"/>
            <a:ext cx="9322478" cy="2167467"/>
          </a:xfrm>
        </p:spPr>
        <p:txBody>
          <a:bodyPr/>
          <a:lstStyle/>
          <a:p>
            <a:r>
              <a:rPr lang="en-US" dirty="0"/>
              <a:t>Main language and tool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333211"/>
              </p:ext>
            </p:extLst>
          </p:nvPr>
        </p:nvGraphicFramePr>
        <p:xfrm>
          <a:off x="2073510" y="3394811"/>
          <a:ext cx="8605070" cy="3804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0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24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/>
                        <a:t>Language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/>
                        <a:t>Tool</a:t>
                      </a:r>
                      <a:endParaRPr lang="zh-CN" alt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044">
                <a:tc>
                  <a:txBody>
                    <a:bodyPr/>
                    <a:lstStyle/>
                    <a:p>
                      <a:pPr marL="457200" indent="-457200">
                        <a:buFont typeface="Arial"/>
                        <a:buChar char="•"/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altLang="zh-CN" sz="2800" dirty="0"/>
                        <a:t>HTML</a:t>
                      </a:r>
                    </a:p>
                    <a:p>
                      <a:pPr marL="457200" indent="-457200">
                        <a:buFont typeface="Arial"/>
                        <a:buChar char="•"/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altLang="zh-CN" sz="2800" dirty="0"/>
                        <a:t>JavaScript</a:t>
                      </a:r>
                    </a:p>
                    <a:p>
                      <a:pPr marL="457200" indent="-457200">
                        <a:buFont typeface="Arial"/>
                        <a:buChar char="•"/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altLang="zh-CN" sz="2800" dirty="0"/>
                        <a:t>CSS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/>
                        <a:buChar char="•"/>
                      </a:pPr>
                      <a:r>
                        <a:rPr lang="en-US" altLang="zh-CN" sz="2800" dirty="0" err="1">
                          <a:solidFill>
                            <a:schemeClr val="tx1"/>
                          </a:solidFill>
                        </a:rPr>
                        <a:t>Vis.js</a:t>
                      </a:r>
                      <a:endParaRPr lang="en-US" altLang="zh-CN" sz="2800" dirty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>
                        <a:buFont typeface="Arial"/>
                        <a:buChar char="•"/>
                      </a:pPr>
                      <a:r>
                        <a:rPr lang="en-US" altLang="zh-CN" sz="2800" dirty="0" err="1">
                          <a:solidFill>
                            <a:schemeClr val="tx1"/>
                          </a:solidFill>
                        </a:rPr>
                        <a:t>Graph.js</a:t>
                      </a:r>
                      <a:endParaRPr lang="en-US" altLang="zh-CN" sz="2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66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Analyze user’s gaming tim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0541695" cy="62865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Analyze user’s gaming time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Analyze user’s gaming category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Analyze user’s social network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Friend recommendation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Game suggestion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Create chart</a:t>
            </a:r>
          </a:p>
        </p:txBody>
      </p:sp>
      <p:sp>
        <p:nvSpPr>
          <p:cNvPr id="145" name="Main function"/>
          <p:cNvSpPr txBox="1"/>
          <p:nvPr/>
        </p:nvSpPr>
        <p:spPr>
          <a:xfrm>
            <a:off x="2768203" y="1348109"/>
            <a:ext cx="7976345" cy="860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5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Main function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User ID: gongyichun"/>
          <p:cNvSpPr txBox="1">
            <a:spLocks noGrp="1"/>
          </p:cNvSpPr>
          <p:nvPr>
            <p:ph type="body" idx="1"/>
          </p:nvPr>
        </p:nvSpPr>
        <p:spPr>
          <a:xfrm>
            <a:off x="2008676" y="5225896"/>
            <a:ext cx="2302372" cy="4560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519937">
              <a:spcBef>
                <a:spcPts val="3700"/>
              </a:spcBef>
              <a:buSzTx/>
              <a:buNone/>
              <a:defRPr sz="1779" b="1">
                <a:solidFill>
                  <a:srgbClr val="FFFFFF"/>
                </a:solidFill>
              </a:defRPr>
            </a:lvl1pPr>
          </a:lstStyle>
          <a:p>
            <a:r>
              <a:rPr lang="en-US" b="0" dirty="0"/>
              <a:t>User ID: </a:t>
            </a:r>
            <a:r>
              <a:rPr lang="en-US" b="0" dirty="0" err="1"/>
              <a:t>Kiramio</a:t>
            </a:r>
            <a:endParaRPr b="0" dirty="0"/>
          </a:p>
        </p:txBody>
      </p:sp>
      <p:sp>
        <p:nvSpPr>
          <p:cNvPr id="150" name="Example of gaming category analyze"/>
          <p:cNvSpPr txBox="1"/>
          <p:nvPr/>
        </p:nvSpPr>
        <p:spPr>
          <a:xfrm>
            <a:off x="2857103" y="789507"/>
            <a:ext cx="7976345" cy="860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fontScale="85000" lnSpcReduction="10000"/>
          </a:bodyPr>
          <a:lstStyle>
            <a:lvl1pPr defTabSz="473201">
              <a:defRPr sz="3645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Example of gaming category analyze</a:t>
            </a:r>
          </a:p>
        </p:txBody>
      </p:sp>
      <p:sp>
        <p:nvSpPr>
          <p:cNvPr id="151" name="User ID: steven"/>
          <p:cNvSpPr txBox="1"/>
          <p:nvPr/>
        </p:nvSpPr>
        <p:spPr>
          <a:xfrm>
            <a:off x="8221433" y="5225896"/>
            <a:ext cx="2302372" cy="456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spcBef>
                <a:spcPts val="4200"/>
              </a:spcBef>
              <a:defRPr sz="2000">
                <a:solidFill>
                  <a:srgbClr val="FFFFFF"/>
                </a:solidFill>
              </a:defRPr>
            </a:lvl1pPr>
          </a:lstStyle>
          <a:p>
            <a:r>
              <a:rPr dirty="0"/>
              <a:t>User ID: </a:t>
            </a:r>
            <a:r>
              <a:rPr lang="en-US" dirty="0" err="1"/>
              <a:t>Incfex</a:t>
            </a:r>
            <a:endParaRPr dirty="0"/>
          </a:p>
        </p:txBody>
      </p:sp>
      <p:sp>
        <p:nvSpPr>
          <p:cNvPr id="152" name="User ID: stan"/>
          <p:cNvSpPr txBox="1"/>
          <p:nvPr/>
        </p:nvSpPr>
        <p:spPr>
          <a:xfrm>
            <a:off x="2008676" y="8481396"/>
            <a:ext cx="2302372" cy="456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fontScale="92500"/>
          </a:bodyPr>
          <a:lstStyle>
            <a:lvl1pPr algn="l">
              <a:spcBef>
                <a:spcPts val="4200"/>
              </a:spcBef>
              <a:defRPr sz="2000">
                <a:solidFill>
                  <a:srgbClr val="FFFFFF"/>
                </a:solidFill>
              </a:defRPr>
            </a:lvl1pPr>
          </a:lstStyle>
          <a:p>
            <a:r>
              <a:rPr dirty="0"/>
              <a:t>User ID: </a:t>
            </a:r>
            <a:r>
              <a:rPr lang="en-US" dirty="0" err="1"/>
              <a:t>Understan</a:t>
            </a:r>
            <a:endParaRPr dirty="0"/>
          </a:p>
        </p:txBody>
      </p:sp>
      <p:sp>
        <p:nvSpPr>
          <p:cNvPr id="153" name="User ID:sbwwq"/>
          <p:cNvSpPr txBox="1"/>
          <p:nvPr/>
        </p:nvSpPr>
        <p:spPr>
          <a:xfrm>
            <a:off x="8310333" y="8481396"/>
            <a:ext cx="2302372" cy="456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spcBef>
                <a:spcPts val="4200"/>
              </a:spcBef>
              <a:defRPr sz="2000">
                <a:solidFill>
                  <a:srgbClr val="FFFFFF"/>
                </a:solidFill>
              </a:defRPr>
            </a:lvl1pPr>
          </a:lstStyle>
          <a:p>
            <a:r>
              <a:rPr dirty="0"/>
              <a:t>User ID:</a:t>
            </a:r>
            <a:r>
              <a:rPr lang="en-US" dirty="0"/>
              <a:t> </a:t>
            </a:r>
            <a:r>
              <a:rPr dirty="0" err="1"/>
              <a:t>sbwwq</a:t>
            </a:r>
            <a:endParaRPr dirty="0"/>
          </a:p>
        </p:txBody>
      </p:sp>
      <p:pic>
        <p:nvPicPr>
          <p:cNvPr id="154" name="WechatIMG67.png" descr="WechatIMG6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6691" y="2418377"/>
            <a:ext cx="5816224" cy="2767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WechatIMG69.png" descr="WechatIMG6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83474" y="5697041"/>
            <a:ext cx="5855190" cy="27692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WechatIMG71.png" descr="WechatIMG7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5951" y="5721726"/>
            <a:ext cx="5745022" cy="27198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WechatIMG73.png" descr="WechatIMG7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03707" y="2418377"/>
            <a:ext cx="5814724" cy="27216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User ID: gongyichun"/>
          <p:cNvSpPr txBox="1">
            <a:spLocks noGrp="1"/>
          </p:cNvSpPr>
          <p:nvPr>
            <p:ph type="body" idx="1"/>
          </p:nvPr>
        </p:nvSpPr>
        <p:spPr>
          <a:xfrm>
            <a:off x="2008676" y="5225896"/>
            <a:ext cx="2302372" cy="4560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519937">
              <a:spcBef>
                <a:spcPts val="3700"/>
              </a:spcBef>
              <a:buSzTx/>
              <a:buNone/>
              <a:defRPr sz="1779" b="1">
                <a:solidFill>
                  <a:srgbClr val="FFFFFF"/>
                </a:solidFill>
              </a:defRPr>
            </a:lvl1pPr>
          </a:lstStyle>
          <a:p>
            <a:r>
              <a:rPr b="0" dirty="0"/>
              <a:t>User ID:</a:t>
            </a:r>
            <a:r>
              <a:rPr lang="en-US" b="0" dirty="0"/>
              <a:t> </a:t>
            </a:r>
            <a:r>
              <a:rPr lang="en-US" b="0" dirty="0" err="1"/>
              <a:t>Kiramio</a:t>
            </a:r>
            <a:endParaRPr b="0" dirty="0"/>
          </a:p>
        </p:txBody>
      </p:sp>
      <p:sp>
        <p:nvSpPr>
          <p:cNvPr id="162" name="Example of gaming time analyze"/>
          <p:cNvSpPr txBox="1"/>
          <p:nvPr/>
        </p:nvSpPr>
        <p:spPr>
          <a:xfrm>
            <a:off x="2819003" y="891145"/>
            <a:ext cx="7976345" cy="860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fontScale="92500"/>
          </a:bodyPr>
          <a:lstStyle>
            <a:lvl1pPr defTabSz="537463">
              <a:defRPr sz="414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Example of gaming time analyze</a:t>
            </a:r>
          </a:p>
        </p:txBody>
      </p:sp>
      <p:pic>
        <p:nvPicPr>
          <p:cNvPr id="163" name="WechatIMG68.png" descr="WechatIMG6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7795" y="2590799"/>
            <a:ext cx="5351618" cy="25296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WechatIMG74.png" descr="WechatIMG7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05388" y="2590800"/>
            <a:ext cx="5296460" cy="24803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WechatIMG72.png" descr="WechatIMG7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9526" y="5808013"/>
            <a:ext cx="5351464" cy="25117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WechatIMG70.png" descr="WechatIMG7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73811" y="5808239"/>
            <a:ext cx="5359614" cy="251151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User ID: steven"/>
          <p:cNvSpPr txBox="1"/>
          <p:nvPr/>
        </p:nvSpPr>
        <p:spPr>
          <a:xfrm>
            <a:off x="8221432" y="5225896"/>
            <a:ext cx="2302372" cy="456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spcBef>
                <a:spcPts val="4200"/>
              </a:spcBef>
              <a:defRPr sz="2000">
                <a:solidFill>
                  <a:srgbClr val="FFFFFF"/>
                </a:solidFill>
              </a:defRPr>
            </a:lvl1pPr>
          </a:lstStyle>
          <a:p>
            <a:r>
              <a:rPr dirty="0"/>
              <a:t>User ID: </a:t>
            </a:r>
            <a:r>
              <a:rPr lang="en-US" dirty="0" err="1"/>
              <a:t>Incfex</a:t>
            </a:r>
            <a:endParaRPr dirty="0"/>
          </a:p>
        </p:txBody>
      </p:sp>
      <p:sp>
        <p:nvSpPr>
          <p:cNvPr id="168" name="User ID: stan"/>
          <p:cNvSpPr txBox="1"/>
          <p:nvPr/>
        </p:nvSpPr>
        <p:spPr>
          <a:xfrm>
            <a:off x="2008676" y="8481396"/>
            <a:ext cx="2302372" cy="456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fontScale="92500"/>
          </a:bodyPr>
          <a:lstStyle>
            <a:lvl1pPr algn="l">
              <a:spcBef>
                <a:spcPts val="4200"/>
              </a:spcBef>
              <a:defRPr sz="2000">
                <a:solidFill>
                  <a:srgbClr val="FFFFFF"/>
                </a:solidFill>
              </a:defRPr>
            </a:lvl1pPr>
          </a:lstStyle>
          <a:p>
            <a:r>
              <a:rPr dirty="0"/>
              <a:t>User ID: </a:t>
            </a:r>
            <a:r>
              <a:rPr lang="en-US" dirty="0" err="1"/>
              <a:t>Understan</a:t>
            </a:r>
            <a:endParaRPr dirty="0"/>
          </a:p>
        </p:txBody>
      </p:sp>
      <p:sp>
        <p:nvSpPr>
          <p:cNvPr id="169" name="User ID:sbwwq"/>
          <p:cNvSpPr txBox="1"/>
          <p:nvPr/>
        </p:nvSpPr>
        <p:spPr>
          <a:xfrm>
            <a:off x="8310333" y="8481396"/>
            <a:ext cx="2302372" cy="456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spcBef>
                <a:spcPts val="4200"/>
              </a:spcBef>
              <a:defRPr sz="2000">
                <a:solidFill>
                  <a:srgbClr val="FFFFFF"/>
                </a:solidFill>
              </a:defRPr>
            </a:lvl1pPr>
          </a:lstStyle>
          <a:p>
            <a:r>
              <a:rPr dirty="0"/>
              <a:t>User ID:</a:t>
            </a:r>
            <a:r>
              <a:rPr lang="en-US" dirty="0"/>
              <a:t> </a:t>
            </a:r>
            <a:r>
              <a:rPr dirty="0" err="1"/>
              <a:t>sbwwq</a:t>
            </a: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DE5F818A-0214-4F6B-9BD7-F54102E71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5609" y="-190500"/>
            <a:ext cx="17996018" cy="1013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7464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88</TotalTime>
  <Words>116</Words>
  <Application>Microsoft Office PowerPoint</Application>
  <PresentationFormat>Custom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Helvetica Neue</vt:lpstr>
      <vt:lpstr>Arial</vt:lpstr>
      <vt:lpstr>Century Gothic</vt:lpstr>
      <vt:lpstr>Wingdings 3</vt:lpstr>
      <vt:lpstr>Slice</vt:lpstr>
      <vt:lpstr>Steam API for  game recommendation</vt:lpstr>
      <vt:lpstr>PowerPoint Presentation</vt:lpstr>
      <vt:lpstr>PowerPoint Presentation</vt:lpstr>
      <vt:lpstr>Main language and tool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Steam API for game recommendation</dc:title>
  <cp:lastModifiedBy>Gakume Hyoma</cp:lastModifiedBy>
  <cp:revision>6</cp:revision>
  <dcterms:modified xsi:type="dcterms:W3CDTF">2019-04-22T19:58:14Z</dcterms:modified>
</cp:coreProperties>
</file>