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5" r:id="rId9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165239" y="1663902"/>
            <a:ext cx="6847765" cy="7102296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614" y="758614"/>
            <a:ext cx="8753370" cy="4443308"/>
          </a:xfrm>
        </p:spPr>
        <p:txBody>
          <a:bodyPr anchor="b">
            <a:normAutofit/>
          </a:bodyPr>
          <a:lstStyle>
            <a:lvl1pPr algn="l">
              <a:defRPr sz="625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614" y="5466834"/>
            <a:ext cx="7046044" cy="2721374"/>
          </a:xfrm>
        </p:spPr>
        <p:txBody>
          <a:bodyPr anchor="t">
            <a:normAutofit/>
          </a:bodyPr>
          <a:lstStyle>
            <a:lvl1pPr marL="0" indent="0" algn="l">
              <a:buNone/>
              <a:defRPr sz="2844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5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58614" y="758613"/>
            <a:ext cx="11487573" cy="4443307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83736" y="5466833"/>
            <a:ext cx="10355672" cy="6502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276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758613"/>
            <a:ext cx="11487573" cy="4118187"/>
          </a:xfrm>
        </p:spPr>
        <p:txBody>
          <a:bodyPr anchor="ctr">
            <a:normAutofit/>
          </a:bodyPr>
          <a:lstStyle>
            <a:lvl1pPr algn="l">
              <a:defRPr sz="398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5852160"/>
            <a:ext cx="9078830" cy="2709333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91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5" y="758613"/>
            <a:ext cx="9756142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7227" y="4876800"/>
            <a:ext cx="9105731" cy="686364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117077"/>
            <a:ext cx="9077136" cy="2444416"/>
          </a:xfrm>
        </p:spPr>
        <p:txBody>
          <a:bodyPr anchor="ctr">
            <a:normAutofit/>
          </a:bodyPr>
          <a:lstStyle>
            <a:lvl1pPr marL="0" indent="0" algn="l">
              <a:buNone/>
              <a:defRPr sz="2844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39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4876800"/>
            <a:ext cx="9077136" cy="2414080"/>
          </a:xfrm>
        </p:spPr>
        <p:txBody>
          <a:bodyPr anchor="b">
            <a:normAutofit/>
          </a:bodyPr>
          <a:lstStyle>
            <a:lvl1pPr algn="l">
              <a:defRPr sz="398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300239"/>
            <a:ext cx="9078830" cy="1261254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0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6" y="758613"/>
            <a:ext cx="9756140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27040"/>
            <a:ext cx="9077136" cy="14931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044267"/>
            <a:ext cx="9077134" cy="151722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774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758613"/>
            <a:ext cx="10703158" cy="41181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982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87248"/>
            <a:ext cx="9077136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6779357"/>
            <a:ext cx="9077134" cy="178213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20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 algn="l"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4" y="758615"/>
            <a:ext cx="9322478" cy="535846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5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889" y="758614"/>
            <a:ext cx="2907298" cy="6285653"/>
          </a:xfrm>
        </p:spPr>
        <p:txBody>
          <a:bodyPr vert="eaVert">
            <a:normAutofit/>
          </a:bodyPr>
          <a:lstStyle>
            <a:lvl1pPr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3" y="758613"/>
            <a:ext cx="8320017" cy="78028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5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2116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758613"/>
            <a:ext cx="9322478" cy="535846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2817706"/>
            <a:ext cx="9105732" cy="3299366"/>
          </a:xfrm>
        </p:spPr>
        <p:txBody>
          <a:bodyPr anchor="b">
            <a:normAutofit/>
          </a:bodyPr>
          <a:lstStyle>
            <a:lvl1pPr algn="l">
              <a:defRPr sz="4551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381985"/>
            <a:ext cx="9105731" cy="2179509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1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58614" y="758614"/>
            <a:ext cx="5617731" cy="535846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758613"/>
            <a:ext cx="5615272" cy="5346418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5" y="758613"/>
            <a:ext cx="5286209" cy="866987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613" y="1625601"/>
            <a:ext cx="5611331" cy="449147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912" y="806027"/>
            <a:ext cx="535331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1625600"/>
            <a:ext cx="5627314" cy="447943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7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7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549" y="758613"/>
            <a:ext cx="4551680" cy="2167467"/>
          </a:xfrm>
        </p:spPr>
        <p:txBody>
          <a:bodyPr anchor="b">
            <a:normAutofit/>
          </a:bodyPr>
          <a:lstStyle>
            <a:lvl1pPr algn="l">
              <a:defRPr sz="284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3" y="758613"/>
            <a:ext cx="6312896" cy="78028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06549" y="3142830"/>
            <a:ext cx="4551680" cy="2974246"/>
          </a:xfrm>
        </p:spPr>
        <p:txBody>
          <a:bodyPr anchor="t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2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027" y="2059093"/>
            <a:ext cx="5067745" cy="1625600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83733" y="1300480"/>
            <a:ext cx="4666274" cy="682752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4350" y="3901440"/>
            <a:ext cx="5069117" cy="2962204"/>
          </a:xfrm>
        </p:spPr>
        <p:txBody>
          <a:bodyPr anchor="t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8613" y="8778241"/>
            <a:ext cx="8265563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487182" y="5539083"/>
            <a:ext cx="3513537" cy="3781025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758615"/>
            <a:ext cx="9322478" cy="535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7460" y="8778245"/>
            <a:ext cx="1707325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613" y="8778241"/>
            <a:ext cx="8265563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6962" y="7933836"/>
            <a:ext cx="1218712" cy="9527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98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69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650230" rtl="0" eaLnBrk="1" latinLnBrk="0" hangingPunct="1">
        <a:spcBef>
          <a:spcPct val="0"/>
        </a:spcBef>
        <a:buNone/>
        <a:defRPr sz="455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4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5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7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ny.kuroa.me/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eam API for game recommendation"/>
          <p:cNvSpPr txBox="1">
            <a:spLocks noGrp="1"/>
          </p:cNvSpPr>
          <p:nvPr>
            <p:ph type="ctrTitle"/>
          </p:nvPr>
        </p:nvSpPr>
        <p:spPr>
          <a:xfrm>
            <a:off x="346521" y="-1041401"/>
            <a:ext cx="12311758" cy="3302001"/>
          </a:xfrm>
          <a:prstGeom prst="rect">
            <a:avLst/>
          </a:prstGeom>
        </p:spPr>
        <p:txBody>
          <a:bodyPr/>
          <a:lstStyle>
            <a:lvl1pPr>
              <a:defRPr sz="5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Steam API for </a:t>
            </a:r>
            <a:br>
              <a:rPr lang="en-US" dirty="0"/>
            </a:br>
            <a:r>
              <a:rPr dirty="0"/>
              <a:t>game recommendation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Zijian Chen…"/>
          <p:cNvSpPr txBox="1">
            <a:spLocks noGrp="1"/>
          </p:cNvSpPr>
          <p:nvPr>
            <p:ph type="body" idx="1"/>
          </p:nvPr>
        </p:nvSpPr>
        <p:spPr>
          <a:xfrm>
            <a:off x="952500" y="2510594"/>
            <a:ext cx="11099800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 err="1"/>
              <a:t>Zijian</a:t>
            </a:r>
            <a:r>
              <a:rPr dirty="0"/>
              <a:t> Chen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Xueming Feng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Lu Liu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 err="1"/>
              <a:t>Chengjun</a:t>
            </a:r>
            <a:r>
              <a:rPr dirty="0"/>
              <a:t> Wu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 err="1"/>
              <a:t>Zhongmin</a:t>
            </a:r>
            <a:r>
              <a:rPr dirty="0"/>
              <a:t> Yao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 err="1"/>
              <a:t>Honghao</a:t>
            </a:r>
            <a:r>
              <a:rPr dirty="0"/>
              <a:t> Zeng</a:t>
            </a:r>
          </a:p>
        </p:txBody>
      </p:sp>
      <p:sp>
        <p:nvSpPr>
          <p:cNvPr id="125" name="Team Members"/>
          <p:cNvSpPr txBox="1"/>
          <p:nvPr/>
        </p:nvSpPr>
        <p:spPr>
          <a:xfrm>
            <a:off x="2514227" y="1094109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5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dirty="0"/>
              <a:t>Team Members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rganize user information…"/>
          <p:cNvSpPr txBox="1">
            <a:spLocks noGrp="1"/>
          </p:cNvSpPr>
          <p:nvPr>
            <p:ph type="body" idx="1"/>
          </p:nvPr>
        </p:nvSpPr>
        <p:spPr>
          <a:xfrm>
            <a:off x="758614" y="2208635"/>
            <a:ext cx="9322478" cy="53584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Organize user information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Expand social network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Bring friend and game recommendation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Improve user gaming experience</a:t>
            </a:r>
          </a:p>
        </p:txBody>
      </p:sp>
      <p:sp>
        <p:nvSpPr>
          <p:cNvPr id="130" name="Why this is a good idea?"/>
          <p:cNvSpPr txBox="1"/>
          <p:nvPr/>
        </p:nvSpPr>
        <p:spPr>
          <a:xfrm>
            <a:off x="2768203" y="1348109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5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dirty="0"/>
              <a:t>Why this is a good idea?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8F1CD-0512-455C-8ACA-E406EE03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361" y="990035"/>
            <a:ext cx="9322478" cy="2167467"/>
          </a:xfrm>
        </p:spPr>
        <p:txBody>
          <a:bodyPr/>
          <a:lstStyle/>
          <a:p>
            <a:r>
              <a:rPr lang="en-US" dirty="0"/>
              <a:t>Main language and tool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C61222-742D-4705-B29F-485CC9830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0915" y="3336713"/>
            <a:ext cx="5615272" cy="53464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Vis.js</a:t>
            </a:r>
          </a:p>
          <a:p>
            <a:r>
              <a:rPr lang="en-US" dirty="0">
                <a:solidFill>
                  <a:schemeClr val="tx1"/>
                </a:solidFill>
              </a:rPr>
              <a:t>Graph.js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32E7D-B13A-4B36-B70E-98CF4D838B0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58614" y="3336714"/>
            <a:ext cx="5617731" cy="5358460"/>
          </a:xfr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HTML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JavaScript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6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nalyze user’s gaming tim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0541695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Analyze user’s gaming time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Analyze user’s gaming category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Analyze user’s social network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Friend recommendation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Game suggestion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Create chart</a:t>
            </a:r>
          </a:p>
        </p:txBody>
      </p:sp>
      <p:sp>
        <p:nvSpPr>
          <p:cNvPr id="145" name="Main function"/>
          <p:cNvSpPr txBox="1"/>
          <p:nvPr/>
        </p:nvSpPr>
        <p:spPr>
          <a:xfrm>
            <a:off x="2768203" y="1348109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5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 function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User ID: gongyichun"/>
          <p:cNvSpPr txBox="1">
            <a:spLocks noGrp="1"/>
          </p:cNvSpPr>
          <p:nvPr>
            <p:ph type="body" idx="1"/>
          </p:nvPr>
        </p:nvSpPr>
        <p:spPr>
          <a:xfrm>
            <a:off x="2008676" y="5225896"/>
            <a:ext cx="2302372" cy="4560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519937">
              <a:spcBef>
                <a:spcPts val="3700"/>
              </a:spcBef>
              <a:buSzTx/>
              <a:buNone/>
              <a:defRPr sz="1779" b="1">
                <a:solidFill>
                  <a:srgbClr val="FFFFFF"/>
                </a:solidFill>
              </a:defRPr>
            </a:lvl1pPr>
          </a:lstStyle>
          <a:p>
            <a:r>
              <a:rPr lang="en-US" b="0" dirty="0"/>
              <a:t>User ID: </a:t>
            </a:r>
            <a:r>
              <a:rPr lang="en-US" b="0" dirty="0" err="1"/>
              <a:t>Kiramio</a:t>
            </a:r>
            <a:endParaRPr b="0" dirty="0"/>
          </a:p>
        </p:txBody>
      </p:sp>
      <p:sp>
        <p:nvSpPr>
          <p:cNvPr id="150" name="Example of gaming category analyze"/>
          <p:cNvSpPr txBox="1"/>
          <p:nvPr/>
        </p:nvSpPr>
        <p:spPr>
          <a:xfrm>
            <a:off x="2857103" y="789507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85000" lnSpcReduction="10000"/>
          </a:bodyPr>
          <a:lstStyle>
            <a:lvl1pPr defTabSz="473201">
              <a:defRPr sz="3645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Example of gaming category analyze</a:t>
            </a:r>
          </a:p>
        </p:txBody>
      </p:sp>
      <p:sp>
        <p:nvSpPr>
          <p:cNvPr id="151" name="User ID: steven"/>
          <p:cNvSpPr txBox="1"/>
          <p:nvPr/>
        </p:nvSpPr>
        <p:spPr>
          <a:xfrm>
            <a:off x="8221433" y="52258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 </a:t>
            </a:r>
            <a:r>
              <a:rPr lang="en-US" dirty="0" err="1"/>
              <a:t>Incfex</a:t>
            </a:r>
            <a:endParaRPr dirty="0"/>
          </a:p>
        </p:txBody>
      </p:sp>
      <p:sp>
        <p:nvSpPr>
          <p:cNvPr id="152" name="User ID: stan"/>
          <p:cNvSpPr txBox="1"/>
          <p:nvPr/>
        </p:nvSpPr>
        <p:spPr>
          <a:xfrm>
            <a:off x="2008676" y="84813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 </a:t>
            </a:r>
            <a:r>
              <a:rPr lang="en-US" dirty="0" err="1"/>
              <a:t>Understan</a:t>
            </a:r>
            <a:endParaRPr dirty="0"/>
          </a:p>
        </p:txBody>
      </p:sp>
      <p:sp>
        <p:nvSpPr>
          <p:cNvPr id="153" name="User ID:sbwwq"/>
          <p:cNvSpPr txBox="1"/>
          <p:nvPr/>
        </p:nvSpPr>
        <p:spPr>
          <a:xfrm>
            <a:off x="8310333" y="84813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</a:t>
            </a:r>
            <a:r>
              <a:rPr lang="en-US" dirty="0"/>
              <a:t> </a:t>
            </a:r>
            <a:r>
              <a:rPr dirty="0" err="1"/>
              <a:t>sbwwq</a:t>
            </a:r>
            <a:endParaRPr dirty="0"/>
          </a:p>
        </p:txBody>
      </p:sp>
      <p:pic>
        <p:nvPicPr>
          <p:cNvPr id="154" name="WechatIMG67.png" descr="WechatIMG6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691" y="2418377"/>
            <a:ext cx="5816224" cy="276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WechatIMG69.png" descr="WechatIMG6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3474" y="5697041"/>
            <a:ext cx="5855190" cy="2769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WechatIMG71.png" descr="WechatIMG7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5951" y="5721726"/>
            <a:ext cx="5745022" cy="2719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WechatIMG73.png" descr="WechatIMG7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03707" y="2418377"/>
            <a:ext cx="5814724" cy="2721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User ID: gongyichun"/>
          <p:cNvSpPr txBox="1">
            <a:spLocks noGrp="1"/>
          </p:cNvSpPr>
          <p:nvPr>
            <p:ph type="body" idx="1"/>
          </p:nvPr>
        </p:nvSpPr>
        <p:spPr>
          <a:xfrm>
            <a:off x="2008676" y="5225896"/>
            <a:ext cx="2302372" cy="4560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519937">
              <a:spcBef>
                <a:spcPts val="3700"/>
              </a:spcBef>
              <a:buSzTx/>
              <a:buNone/>
              <a:defRPr sz="1779" b="1">
                <a:solidFill>
                  <a:srgbClr val="FFFFFF"/>
                </a:solidFill>
              </a:defRPr>
            </a:lvl1pPr>
          </a:lstStyle>
          <a:p>
            <a:r>
              <a:rPr b="0" dirty="0"/>
              <a:t>User ID:</a:t>
            </a:r>
            <a:r>
              <a:rPr lang="en-US" b="0" dirty="0"/>
              <a:t> </a:t>
            </a:r>
            <a:r>
              <a:rPr lang="en-US" b="0" dirty="0" err="1"/>
              <a:t>Kiramio</a:t>
            </a:r>
            <a:endParaRPr b="0" dirty="0"/>
          </a:p>
        </p:txBody>
      </p:sp>
      <p:sp>
        <p:nvSpPr>
          <p:cNvPr id="162" name="Example of gaming time analyze"/>
          <p:cNvSpPr txBox="1"/>
          <p:nvPr/>
        </p:nvSpPr>
        <p:spPr>
          <a:xfrm>
            <a:off x="2819003" y="891145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defTabSz="537463">
              <a:defRPr sz="414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Example of gaming time analyze</a:t>
            </a:r>
          </a:p>
        </p:txBody>
      </p:sp>
      <p:pic>
        <p:nvPicPr>
          <p:cNvPr id="163" name="WechatIMG68.png" descr="WechatIMG6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795" y="2590799"/>
            <a:ext cx="5351618" cy="2529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WechatIMG74.png" descr="WechatIMG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05388" y="2590800"/>
            <a:ext cx="5296460" cy="2480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WechatIMG72.png" descr="WechatIMG7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9526" y="5808013"/>
            <a:ext cx="5351464" cy="2511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WechatIMG70.png" descr="WechatIMG7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73811" y="5808239"/>
            <a:ext cx="5359614" cy="251151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User ID: steven"/>
          <p:cNvSpPr txBox="1"/>
          <p:nvPr/>
        </p:nvSpPr>
        <p:spPr>
          <a:xfrm>
            <a:off x="8221432" y="52258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 </a:t>
            </a:r>
            <a:r>
              <a:rPr lang="en-US" dirty="0" err="1"/>
              <a:t>Incfex</a:t>
            </a:r>
            <a:endParaRPr dirty="0"/>
          </a:p>
        </p:txBody>
      </p:sp>
      <p:sp>
        <p:nvSpPr>
          <p:cNvPr id="168" name="User ID: stan"/>
          <p:cNvSpPr txBox="1"/>
          <p:nvPr/>
        </p:nvSpPr>
        <p:spPr>
          <a:xfrm>
            <a:off x="2008676" y="84813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 </a:t>
            </a:r>
            <a:r>
              <a:rPr lang="en-US" dirty="0" err="1"/>
              <a:t>Understan</a:t>
            </a:r>
            <a:endParaRPr dirty="0"/>
          </a:p>
        </p:txBody>
      </p:sp>
      <p:sp>
        <p:nvSpPr>
          <p:cNvPr id="169" name="User ID:sbwwq"/>
          <p:cNvSpPr txBox="1"/>
          <p:nvPr/>
        </p:nvSpPr>
        <p:spPr>
          <a:xfrm>
            <a:off x="8310333" y="84813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</a:t>
            </a:r>
            <a:r>
              <a:rPr lang="en-US" dirty="0"/>
              <a:t> </a:t>
            </a:r>
            <a:r>
              <a:rPr dirty="0" err="1"/>
              <a:t>sbwwq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evic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DE5F818A-0214-4F6B-9BD7-F54102E71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5609" y="-190500"/>
            <a:ext cx="17996018" cy="101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746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114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Helvetica Neue</vt:lpstr>
      <vt:lpstr>Century Gothic</vt:lpstr>
      <vt:lpstr>Wingdings 3</vt:lpstr>
      <vt:lpstr>Slice</vt:lpstr>
      <vt:lpstr>Steam API for  game recommendation</vt:lpstr>
      <vt:lpstr>PowerPoint Presentation</vt:lpstr>
      <vt:lpstr>PowerPoint Presentation</vt:lpstr>
      <vt:lpstr>Main language and tool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API for game recommendation</dc:title>
  <cp:lastModifiedBy>Gakume Hyoma</cp:lastModifiedBy>
  <cp:revision>3</cp:revision>
  <dcterms:modified xsi:type="dcterms:W3CDTF">2019-04-22T18:01:38Z</dcterms:modified>
</cp:coreProperties>
</file>