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ny.kuroa.me/index.html" TargetMode="External"/><Relationship Id="rId3" Type="http://schemas.openxmlformats.org/officeDocument/2006/relationships/hyperlink" Target="http://ny.kuroa.me/user-tags-graph.html" TargetMode="External"/><Relationship Id="rId4" Type="http://schemas.openxmlformats.org/officeDocument/2006/relationships/hyperlink" Target="http://ny.kuroa.me/stan.html" TargetMode="External"/><Relationship Id="rId5" Type="http://schemas.openxmlformats.org/officeDocument/2006/relationships/hyperlink" Target="http://ny.kuroa.me/suggestion.html" TargetMode="External"/><Relationship Id="rId6" Type="http://schemas.openxmlformats.org/officeDocument/2006/relationships/hyperlink" Target="http://ny.kuroa.me/friends_recommend.html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team API for game recommendation"/>
          <p:cNvSpPr txBox="1"/>
          <p:nvPr>
            <p:ph type="ctrTitle"/>
          </p:nvPr>
        </p:nvSpPr>
        <p:spPr>
          <a:xfrm>
            <a:off x="346521" y="4381499"/>
            <a:ext cx="12311758" cy="3302001"/>
          </a:xfrm>
          <a:prstGeom prst="rect">
            <a:avLst/>
          </a:prstGeom>
        </p:spPr>
        <p:txBody>
          <a:bodyPr/>
          <a:lstStyle>
            <a:lvl1pPr>
              <a:defRPr b="1" sz="5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Steam API for game recommendation</a:t>
            </a:r>
          </a:p>
        </p:txBody>
      </p:sp>
      <p:sp>
        <p:nvSpPr>
          <p:cNvPr id="120" name="Body"/>
          <p:cNvSpPr txBox="1"/>
          <p:nvPr>
            <p:ph type="subTitle" sz="quarter" idx="1"/>
          </p:nvPr>
        </p:nvSpPr>
        <p:spPr>
          <a:xfrm>
            <a:off x="1765300" y="2286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C2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"/>
          <p:cNvSpPr txBox="1"/>
          <p:nvPr>
            <p:ph type="title"/>
          </p:nvPr>
        </p:nvSpPr>
        <p:spPr>
          <a:xfrm>
            <a:off x="-206028" y="-387847"/>
            <a:ext cx="14305807" cy="1353792"/>
          </a:xfrm>
          <a:prstGeom prst="rect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</p:spPr>
        <p:txBody>
          <a:bodyPr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23" name="Zijian Che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Zijian Chen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Xueming Feng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Lu Liu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Chengjun Wu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Zhongmin Yao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Honghao Zeng</a:t>
            </a:r>
          </a:p>
        </p:txBody>
      </p:sp>
      <p:sp>
        <p:nvSpPr>
          <p:cNvPr id="124" name="Rectangle"/>
          <p:cNvSpPr txBox="1"/>
          <p:nvPr/>
        </p:nvSpPr>
        <p:spPr>
          <a:xfrm>
            <a:off x="-396528" y="9099053"/>
            <a:ext cx="14305807" cy="1353792"/>
          </a:xfrm>
          <a:prstGeom prst="rect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0" sz="8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" name="Team Members"/>
          <p:cNvSpPr txBox="1"/>
          <p:nvPr/>
        </p:nvSpPr>
        <p:spPr>
          <a:xfrm>
            <a:off x="2768203" y="1348109"/>
            <a:ext cx="7976345" cy="860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4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Team Members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C2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"/>
          <p:cNvSpPr txBox="1"/>
          <p:nvPr>
            <p:ph type="title"/>
          </p:nvPr>
        </p:nvSpPr>
        <p:spPr>
          <a:xfrm>
            <a:off x="-206028" y="-387847"/>
            <a:ext cx="14305807" cy="1353792"/>
          </a:xfrm>
          <a:prstGeom prst="rect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</p:spPr>
        <p:txBody>
          <a:bodyPr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28" name="Organize user inform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Organize user information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Expand social network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Bring friend and game recommendation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Improve user gaming experience</a:t>
            </a:r>
          </a:p>
        </p:txBody>
      </p:sp>
      <p:sp>
        <p:nvSpPr>
          <p:cNvPr id="129" name="Rectangle"/>
          <p:cNvSpPr txBox="1"/>
          <p:nvPr/>
        </p:nvSpPr>
        <p:spPr>
          <a:xfrm>
            <a:off x="-396528" y="9099053"/>
            <a:ext cx="14305807" cy="1353792"/>
          </a:xfrm>
          <a:prstGeom prst="rect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0" sz="8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Why this is a good idea?"/>
          <p:cNvSpPr txBox="1"/>
          <p:nvPr/>
        </p:nvSpPr>
        <p:spPr>
          <a:xfrm>
            <a:off x="2768203" y="1348109"/>
            <a:ext cx="7976345" cy="860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4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Why this is a good idea?</a:t>
            </a:r>
          </a:p>
        </p:txBody>
      </p:sp>
      <p:pic>
        <p:nvPicPr>
          <p:cNvPr id="131" name="Unknown.jpg" descr="Unknow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05583" y="4115609"/>
            <a:ext cx="1960643" cy="15223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technologygamingentertai_558328-630x330.jpg" descr="technologygamingentertai_558328-630x330.jpg"/>
          <p:cNvPicPr>
            <a:picLocks noChangeAspect="1"/>
          </p:cNvPicPr>
          <p:nvPr/>
        </p:nvPicPr>
        <p:blipFill>
          <a:blip r:embed="rId3">
            <a:extLst/>
          </a:blip>
          <a:srcRect l="17783" t="0" r="17783" b="0"/>
          <a:stretch>
            <a:fillRect/>
          </a:stretch>
        </p:blipFill>
        <p:spPr>
          <a:xfrm>
            <a:off x="10049676" y="6162386"/>
            <a:ext cx="1872477" cy="15222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C2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"/>
          <p:cNvSpPr txBox="1"/>
          <p:nvPr>
            <p:ph type="title"/>
          </p:nvPr>
        </p:nvSpPr>
        <p:spPr>
          <a:xfrm>
            <a:off x="-206028" y="-387847"/>
            <a:ext cx="14305807" cy="1353792"/>
          </a:xfrm>
          <a:prstGeom prst="rect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</p:spPr>
        <p:txBody>
          <a:bodyPr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35" name="HTML…"/>
          <p:cNvSpPr txBox="1"/>
          <p:nvPr>
            <p:ph type="body" sz="half" idx="1"/>
          </p:nvPr>
        </p:nvSpPr>
        <p:spPr>
          <a:xfrm>
            <a:off x="952500" y="2590800"/>
            <a:ext cx="4902200" cy="62865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HTML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JavaScript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CSS</a:t>
            </a:r>
          </a:p>
        </p:txBody>
      </p:sp>
      <p:sp>
        <p:nvSpPr>
          <p:cNvPr id="136" name="Rectangle"/>
          <p:cNvSpPr txBox="1"/>
          <p:nvPr/>
        </p:nvSpPr>
        <p:spPr>
          <a:xfrm>
            <a:off x="-396528" y="9099053"/>
            <a:ext cx="14305807" cy="1353792"/>
          </a:xfrm>
          <a:prstGeom prst="rect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0" sz="8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Main language and tool"/>
          <p:cNvSpPr txBox="1"/>
          <p:nvPr/>
        </p:nvSpPr>
        <p:spPr>
          <a:xfrm>
            <a:off x="2768203" y="1348109"/>
            <a:ext cx="7976345" cy="860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4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Main language and tool</a:t>
            </a:r>
          </a:p>
        </p:txBody>
      </p:sp>
      <p:sp>
        <p:nvSpPr>
          <p:cNvPr id="138" name="Language"/>
          <p:cNvSpPr txBox="1"/>
          <p:nvPr/>
        </p:nvSpPr>
        <p:spPr>
          <a:xfrm>
            <a:off x="2245664" y="3134970"/>
            <a:ext cx="155387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Language</a:t>
            </a:r>
          </a:p>
        </p:txBody>
      </p:sp>
      <p:sp>
        <p:nvSpPr>
          <p:cNvPr id="139" name="VIS.js…"/>
          <p:cNvSpPr txBox="1"/>
          <p:nvPr/>
        </p:nvSpPr>
        <p:spPr>
          <a:xfrm>
            <a:off x="7721600" y="2510594"/>
            <a:ext cx="4902200" cy="628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44500" indent="-444500" algn="l">
              <a:spcBef>
                <a:spcPts val="4200"/>
              </a:spcBef>
              <a:buSzPct val="145000"/>
              <a:buChar char="•"/>
              <a:defRPr b="0" sz="3200">
                <a:solidFill>
                  <a:srgbClr val="FFFFFF"/>
                </a:solidFill>
              </a:defRPr>
            </a:pPr>
            <a:r>
              <a:t>VIS.js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b="0" sz="3200">
                <a:solidFill>
                  <a:srgbClr val="FFFFFF"/>
                </a:solidFill>
              </a:defRPr>
            </a:pPr>
            <a:r>
              <a:t>Graph.js</a:t>
            </a:r>
          </a:p>
        </p:txBody>
      </p:sp>
      <p:sp>
        <p:nvSpPr>
          <p:cNvPr id="140" name="Tool"/>
          <p:cNvSpPr txBox="1"/>
          <p:nvPr/>
        </p:nvSpPr>
        <p:spPr>
          <a:xfrm>
            <a:off x="9813798" y="3134970"/>
            <a:ext cx="71780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C2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"/>
          <p:cNvSpPr txBox="1"/>
          <p:nvPr>
            <p:ph type="title"/>
          </p:nvPr>
        </p:nvSpPr>
        <p:spPr>
          <a:xfrm>
            <a:off x="-206028" y="-387847"/>
            <a:ext cx="14305807" cy="1353792"/>
          </a:xfrm>
          <a:prstGeom prst="rect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</p:spPr>
        <p:txBody>
          <a:bodyPr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43" name="Analyze user’s gaming time…"/>
          <p:cNvSpPr txBox="1"/>
          <p:nvPr>
            <p:ph type="body" idx="1"/>
          </p:nvPr>
        </p:nvSpPr>
        <p:spPr>
          <a:xfrm>
            <a:off x="952500" y="2590800"/>
            <a:ext cx="10541695" cy="62865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Analyze user’s gaming time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Analyze user’s gaming category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Analyze user’s social network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Friend recommendation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Game suggestion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Create chart</a:t>
            </a:r>
          </a:p>
        </p:txBody>
      </p:sp>
      <p:sp>
        <p:nvSpPr>
          <p:cNvPr id="144" name="Rectangle"/>
          <p:cNvSpPr txBox="1"/>
          <p:nvPr/>
        </p:nvSpPr>
        <p:spPr>
          <a:xfrm>
            <a:off x="-396528" y="9099053"/>
            <a:ext cx="14305807" cy="1353792"/>
          </a:xfrm>
          <a:prstGeom prst="rect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0" sz="8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Main function"/>
          <p:cNvSpPr txBox="1"/>
          <p:nvPr/>
        </p:nvSpPr>
        <p:spPr>
          <a:xfrm>
            <a:off x="2768203" y="1348109"/>
            <a:ext cx="7976345" cy="860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4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Main 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C2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"/>
          <p:cNvSpPr txBox="1"/>
          <p:nvPr>
            <p:ph type="title"/>
          </p:nvPr>
        </p:nvSpPr>
        <p:spPr>
          <a:xfrm>
            <a:off x="-206028" y="-387847"/>
            <a:ext cx="14305807" cy="1353792"/>
          </a:xfrm>
          <a:prstGeom prst="rect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</p:spPr>
        <p:txBody>
          <a:bodyPr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48" name="User ID: gongyichun"/>
          <p:cNvSpPr txBox="1"/>
          <p:nvPr>
            <p:ph type="body" sz="quarter" idx="1"/>
          </p:nvPr>
        </p:nvSpPr>
        <p:spPr>
          <a:xfrm>
            <a:off x="2008676" y="5225896"/>
            <a:ext cx="2302372" cy="456010"/>
          </a:xfrm>
          <a:prstGeom prst="rect">
            <a:avLst/>
          </a:prstGeom>
        </p:spPr>
        <p:txBody>
          <a:bodyPr/>
          <a:lstStyle>
            <a:lvl1pPr marL="0" indent="0" defTabSz="519937">
              <a:spcBef>
                <a:spcPts val="3700"/>
              </a:spcBef>
              <a:buSzTx/>
              <a:buNone/>
              <a:defRPr b="1" sz="1779">
                <a:solidFill>
                  <a:srgbClr val="FFFFFF"/>
                </a:solidFill>
              </a:defRPr>
            </a:lvl1pPr>
          </a:lstStyle>
          <a:p>
            <a:pPr/>
            <a:r>
              <a:t>User ID: gongyichun</a:t>
            </a:r>
          </a:p>
        </p:txBody>
      </p:sp>
      <p:sp>
        <p:nvSpPr>
          <p:cNvPr id="149" name="Rectangle"/>
          <p:cNvSpPr txBox="1"/>
          <p:nvPr/>
        </p:nvSpPr>
        <p:spPr>
          <a:xfrm>
            <a:off x="-396528" y="9099053"/>
            <a:ext cx="14305807" cy="1353792"/>
          </a:xfrm>
          <a:prstGeom prst="rect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0" sz="8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" name="Example of gaming category analyze"/>
          <p:cNvSpPr txBox="1"/>
          <p:nvPr/>
        </p:nvSpPr>
        <p:spPr>
          <a:xfrm>
            <a:off x="2768203" y="1348109"/>
            <a:ext cx="7976345" cy="860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473201">
              <a:defRPr b="0" sz="3645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Example of gaming category analyze</a:t>
            </a:r>
          </a:p>
        </p:txBody>
      </p:sp>
      <p:sp>
        <p:nvSpPr>
          <p:cNvPr id="151" name="User ID: steven"/>
          <p:cNvSpPr txBox="1"/>
          <p:nvPr/>
        </p:nvSpPr>
        <p:spPr>
          <a:xfrm>
            <a:off x="8221433" y="5225896"/>
            <a:ext cx="2302372" cy="456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spcBef>
                <a:spcPts val="4200"/>
              </a:spcBef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User ID: steven</a:t>
            </a:r>
          </a:p>
        </p:txBody>
      </p:sp>
      <p:sp>
        <p:nvSpPr>
          <p:cNvPr id="152" name="User ID: stan"/>
          <p:cNvSpPr txBox="1"/>
          <p:nvPr/>
        </p:nvSpPr>
        <p:spPr>
          <a:xfrm>
            <a:off x="2008676" y="8481396"/>
            <a:ext cx="2302372" cy="456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spcBef>
                <a:spcPts val="4200"/>
              </a:spcBef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User ID: stan</a:t>
            </a:r>
          </a:p>
        </p:txBody>
      </p:sp>
      <p:sp>
        <p:nvSpPr>
          <p:cNvPr id="153" name="User ID:sbwwq"/>
          <p:cNvSpPr txBox="1"/>
          <p:nvPr/>
        </p:nvSpPr>
        <p:spPr>
          <a:xfrm>
            <a:off x="8310333" y="8481396"/>
            <a:ext cx="2302372" cy="456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spcBef>
                <a:spcPts val="4200"/>
              </a:spcBef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User ID:sbwwq</a:t>
            </a:r>
          </a:p>
        </p:txBody>
      </p:sp>
      <p:pic>
        <p:nvPicPr>
          <p:cNvPr id="154" name="WechatIMG67.png" descr="WechatIMG6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6691" y="2418377"/>
            <a:ext cx="5816224" cy="2767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WechatIMG69.png" descr="WechatIMG6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83474" y="5697041"/>
            <a:ext cx="5855190" cy="27692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WechatIMG71.png" descr="WechatIMG7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5951" y="5721726"/>
            <a:ext cx="5745022" cy="27198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WechatIMG73.png" descr="WechatIMG7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03707" y="2418377"/>
            <a:ext cx="5814724" cy="27216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C2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"/>
          <p:cNvSpPr txBox="1"/>
          <p:nvPr>
            <p:ph type="title"/>
          </p:nvPr>
        </p:nvSpPr>
        <p:spPr>
          <a:xfrm>
            <a:off x="-206028" y="-387847"/>
            <a:ext cx="14305807" cy="1353792"/>
          </a:xfrm>
          <a:prstGeom prst="rect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</p:spPr>
        <p:txBody>
          <a:bodyPr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60" name="User ID: gongyichun"/>
          <p:cNvSpPr txBox="1"/>
          <p:nvPr>
            <p:ph type="body" sz="quarter" idx="1"/>
          </p:nvPr>
        </p:nvSpPr>
        <p:spPr>
          <a:xfrm>
            <a:off x="2008676" y="5225896"/>
            <a:ext cx="2302372" cy="456010"/>
          </a:xfrm>
          <a:prstGeom prst="rect">
            <a:avLst/>
          </a:prstGeom>
        </p:spPr>
        <p:txBody>
          <a:bodyPr/>
          <a:lstStyle>
            <a:lvl1pPr marL="0" indent="0" defTabSz="519937">
              <a:spcBef>
                <a:spcPts val="3700"/>
              </a:spcBef>
              <a:buSzTx/>
              <a:buNone/>
              <a:defRPr b="1" sz="1779">
                <a:solidFill>
                  <a:srgbClr val="FFFFFF"/>
                </a:solidFill>
              </a:defRPr>
            </a:lvl1pPr>
          </a:lstStyle>
          <a:p>
            <a:pPr/>
            <a:r>
              <a:t>User ID: gongyichun</a:t>
            </a:r>
          </a:p>
        </p:txBody>
      </p:sp>
      <p:sp>
        <p:nvSpPr>
          <p:cNvPr id="161" name="Rectangle"/>
          <p:cNvSpPr txBox="1"/>
          <p:nvPr/>
        </p:nvSpPr>
        <p:spPr>
          <a:xfrm>
            <a:off x="-396528" y="9099053"/>
            <a:ext cx="14305807" cy="1353792"/>
          </a:xfrm>
          <a:prstGeom prst="rect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0" sz="8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" name="Example of gaming time analyze"/>
          <p:cNvSpPr txBox="1"/>
          <p:nvPr/>
        </p:nvSpPr>
        <p:spPr>
          <a:xfrm>
            <a:off x="2768203" y="1348109"/>
            <a:ext cx="7976345" cy="860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537463">
              <a:defRPr b="0" sz="414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Example of gaming time analyze</a:t>
            </a:r>
          </a:p>
        </p:txBody>
      </p:sp>
      <p:pic>
        <p:nvPicPr>
          <p:cNvPr id="163" name="WechatIMG68.png" descr="WechatIMG6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4811" y="2552393"/>
            <a:ext cx="5351618" cy="25296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WechatIMG74.png" descr="WechatIMG7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24388" y="2590800"/>
            <a:ext cx="5296460" cy="24803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WechatIMG72.png" descr="WechatIMG7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4130" y="5825727"/>
            <a:ext cx="5351464" cy="25117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WechatIMG70.png" descr="WechatIMG7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82651" y="5825840"/>
            <a:ext cx="5359614" cy="251151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User ID: steven"/>
          <p:cNvSpPr txBox="1"/>
          <p:nvPr/>
        </p:nvSpPr>
        <p:spPr>
          <a:xfrm>
            <a:off x="8221432" y="5225896"/>
            <a:ext cx="2302372" cy="456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spcBef>
                <a:spcPts val="4200"/>
              </a:spcBef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User ID: steven</a:t>
            </a:r>
          </a:p>
        </p:txBody>
      </p:sp>
      <p:sp>
        <p:nvSpPr>
          <p:cNvPr id="168" name="User ID: stan"/>
          <p:cNvSpPr txBox="1"/>
          <p:nvPr/>
        </p:nvSpPr>
        <p:spPr>
          <a:xfrm>
            <a:off x="2008676" y="8481396"/>
            <a:ext cx="2302372" cy="456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spcBef>
                <a:spcPts val="4200"/>
              </a:spcBef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User ID: stan</a:t>
            </a:r>
          </a:p>
        </p:txBody>
      </p:sp>
      <p:sp>
        <p:nvSpPr>
          <p:cNvPr id="169" name="User ID:sbwwq"/>
          <p:cNvSpPr txBox="1"/>
          <p:nvPr/>
        </p:nvSpPr>
        <p:spPr>
          <a:xfrm>
            <a:off x="8310333" y="8481396"/>
            <a:ext cx="2302372" cy="456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spcBef>
                <a:spcPts val="4200"/>
              </a:spcBef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User ID:sbwwq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C2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"/>
          <p:cNvSpPr txBox="1"/>
          <p:nvPr>
            <p:ph type="title"/>
          </p:nvPr>
        </p:nvSpPr>
        <p:spPr>
          <a:xfrm>
            <a:off x="-206028" y="-387847"/>
            <a:ext cx="14305807" cy="1353792"/>
          </a:xfrm>
          <a:prstGeom prst="rect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</p:spPr>
        <p:txBody>
          <a:bodyPr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72" name="Navigation page: http://ny.kuroa.me/index.html…"/>
          <p:cNvSpPr txBox="1"/>
          <p:nvPr>
            <p:ph type="body" idx="1"/>
          </p:nvPr>
        </p:nvSpPr>
        <p:spPr>
          <a:xfrm>
            <a:off x="444549" y="2590800"/>
            <a:ext cx="12115702" cy="6286500"/>
          </a:xfrm>
          <a:prstGeom prst="rect">
            <a:avLst/>
          </a:prstGeom>
        </p:spPr>
        <p:txBody>
          <a:bodyPr/>
          <a:lstStyle/>
          <a:p>
            <a:pPr marL="497839" indent="-497839">
              <a:defRPr sz="2500">
                <a:solidFill>
                  <a:srgbClr val="FFFFFF"/>
                </a:solidFill>
              </a:defRPr>
            </a:pPr>
            <a:r>
              <a:rPr b="1" sz="2800"/>
              <a:t>Navigation page:</a:t>
            </a:r>
            <a:r>
              <a:rPr b="1"/>
              <a:t> </a:t>
            </a:r>
            <a:r>
              <a:rPr sz="2200" u="sng">
                <a:solidFill>
                  <a:srgbClr val="76D6FF"/>
                </a:solidFill>
                <a:hlinkClick r:id="rId2" invalidUrl="" action="" tgtFrame="" tooltip="" history="1" highlightClick="0" endSnd="0"/>
              </a:rPr>
              <a:t>http://ny.kuroa.me/index.html</a:t>
            </a:r>
          </a:p>
          <a:p>
            <a:pPr>
              <a:defRPr b="1" sz="2800">
                <a:solidFill>
                  <a:srgbClr val="FFFFFF"/>
                </a:solidFill>
              </a:defRPr>
            </a:pPr>
            <a:r>
              <a:t>Time and Category page: </a:t>
            </a:r>
            <a:r>
              <a:rPr b="0" sz="2200" u="sng">
                <a:solidFill>
                  <a:srgbClr val="76D6FF"/>
                </a:solidFill>
                <a:hlinkClick r:id="rId3" invalidUrl="" action="" tgtFrame="" tooltip="" history="1" highlightClick="0" endSnd="0"/>
              </a:rPr>
              <a:t>http://ny.kuroa.me/user-tags-graph.html</a:t>
            </a:r>
          </a:p>
          <a:p>
            <a:pPr>
              <a:defRPr b="1" sz="2800">
                <a:solidFill>
                  <a:srgbClr val="FFFFFF"/>
                </a:solidFill>
              </a:defRPr>
            </a:pPr>
            <a:r>
              <a:t>Game page: </a:t>
            </a:r>
            <a:r>
              <a:rPr b="0" sz="2200" u="sng">
                <a:solidFill>
                  <a:srgbClr val="76D6FF"/>
                </a:solidFill>
                <a:hlinkClick r:id="rId4" invalidUrl="" action="" tgtFrame="" tooltip="" history="1" highlightClick="0" endSnd="0"/>
              </a:rPr>
              <a:t>http://ny.kuroa.me/stan.html</a:t>
            </a:r>
          </a:p>
          <a:p>
            <a:pPr>
              <a:defRPr b="1" sz="2800">
                <a:solidFill>
                  <a:srgbClr val="FFFFFF"/>
                </a:solidFill>
              </a:defRPr>
            </a:pPr>
            <a:r>
              <a:t>Game Suggestion page: </a:t>
            </a:r>
            <a:r>
              <a:rPr b="0" sz="2200" u="sng">
                <a:solidFill>
                  <a:srgbClr val="76D6FF"/>
                </a:solidFill>
                <a:hlinkClick r:id="rId5" invalidUrl="" action="" tgtFrame="" tooltip="" history="1" highlightClick="0" endSnd="0"/>
              </a:rPr>
              <a:t>http://ny.kuroa.me/suggestion.html</a:t>
            </a:r>
          </a:p>
          <a:p>
            <a:pPr>
              <a:defRPr b="1" sz="2800">
                <a:solidFill>
                  <a:srgbClr val="FFFFFF"/>
                </a:solidFill>
              </a:defRPr>
            </a:pPr>
            <a:r>
              <a:t>Friend Recommendation page: </a:t>
            </a:r>
            <a:r>
              <a:rPr b="0" sz="2200" u="sng">
                <a:solidFill>
                  <a:srgbClr val="76D6FF"/>
                </a:solidFill>
                <a:hlinkClick r:id="rId6" invalidUrl="" action="" tgtFrame="" tooltip="" history="1" highlightClick="0" endSnd="0"/>
              </a:rPr>
              <a:t>http://ny.kuroa.me/friends_recommend.html</a:t>
            </a:r>
          </a:p>
        </p:txBody>
      </p:sp>
      <p:sp>
        <p:nvSpPr>
          <p:cNvPr id="173" name="Rectangle"/>
          <p:cNvSpPr txBox="1"/>
          <p:nvPr/>
        </p:nvSpPr>
        <p:spPr>
          <a:xfrm>
            <a:off x="-396528" y="9099053"/>
            <a:ext cx="14305807" cy="1353792"/>
          </a:xfrm>
          <a:prstGeom prst="rect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0" sz="8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" name="Website links"/>
          <p:cNvSpPr txBox="1"/>
          <p:nvPr/>
        </p:nvSpPr>
        <p:spPr>
          <a:xfrm>
            <a:off x="2768203" y="1348109"/>
            <a:ext cx="7976345" cy="860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4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Website links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C2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itle"/>
          <p:cNvSpPr txBox="1"/>
          <p:nvPr>
            <p:ph type="title"/>
          </p:nvPr>
        </p:nvSpPr>
        <p:spPr>
          <a:xfrm>
            <a:off x="-206028" y="-387847"/>
            <a:ext cx="14305807" cy="1353792"/>
          </a:xfrm>
          <a:prstGeom prst="rect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</p:spPr>
        <p:txBody>
          <a:bodyPr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77" name="Rectangle"/>
          <p:cNvSpPr txBox="1"/>
          <p:nvPr/>
        </p:nvSpPr>
        <p:spPr>
          <a:xfrm>
            <a:off x="-396528" y="9099053"/>
            <a:ext cx="14305807" cy="1353792"/>
          </a:xfrm>
          <a:prstGeom prst="rect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0" sz="8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" name="Thank You"/>
          <p:cNvSpPr txBox="1"/>
          <p:nvPr/>
        </p:nvSpPr>
        <p:spPr>
          <a:xfrm>
            <a:off x="2374503" y="4602236"/>
            <a:ext cx="7976345" cy="860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4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