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8" r:id="rId6"/>
    <p:sldId id="258" r:id="rId7"/>
    <p:sldId id="260" r:id="rId8"/>
    <p:sldId id="259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94660"/>
  </p:normalViewPr>
  <p:slideViewPr>
    <p:cSldViewPr>
      <p:cViewPr>
        <p:scale>
          <a:sx n="93" d="100"/>
          <a:sy n="93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569B5-75B8-479D-BFD0-898B41C730D7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2C0CD-F0D9-469D-8A44-F2C6FB61F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6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ko-KR" altLang="en-US" dirty="0" err="1" smtClean="0"/>
              <a:t>에관한</a:t>
            </a:r>
            <a:r>
              <a:rPr lang="ko-KR" altLang="en-US" dirty="0" smtClean="0"/>
              <a:t> 간단한 설명</a:t>
            </a:r>
            <a:endParaRPr lang="en-US" altLang="ko-KR" dirty="0" smtClean="0"/>
          </a:p>
          <a:p>
            <a:r>
              <a:rPr lang="ko-KR" altLang="en-US" dirty="0" smtClean="0"/>
              <a:t>모든 물건들이 인터넷으로</a:t>
            </a:r>
            <a:r>
              <a:rPr lang="ko-KR" altLang="en-US" baseline="0" dirty="0" smtClean="0"/>
              <a:t> 연결되어 편리하게 </a:t>
            </a:r>
            <a:r>
              <a:rPr lang="ko-KR" altLang="en-US" baseline="0" dirty="0" err="1" smtClean="0"/>
              <a:t>이용할수있는</a:t>
            </a:r>
            <a:r>
              <a:rPr lang="ko-KR" altLang="en-US" baseline="0" dirty="0" smtClean="0"/>
              <a:t> 기술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등등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6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ko-KR" altLang="en-US" dirty="0" smtClean="0"/>
              <a:t>는 앞으로 어디서든 </a:t>
            </a:r>
            <a:r>
              <a:rPr lang="ko-KR" altLang="en-US" dirty="0" err="1" smtClean="0"/>
              <a:t>볼수있을것이다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과연 안전한가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관련 기사 </a:t>
            </a:r>
            <a:r>
              <a:rPr lang="en-US" altLang="ko-KR" dirty="0" smtClean="0"/>
              <a:t>URL : http://www.asiae.co.kr/news/view.htm?idxno=2015010323564224549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7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IOT</a:t>
            </a:r>
            <a:r>
              <a:rPr lang="ko-KR" altLang="en-US" dirty="0" smtClean="0"/>
              <a:t>의 가장 </a:t>
            </a:r>
            <a:r>
              <a:rPr lang="ko-KR" altLang="en-US" dirty="0" err="1" smtClean="0"/>
              <a:t>핫이슈</a:t>
            </a:r>
            <a:endParaRPr lang="en-US" altLang="ko-KR" dirty="0" smtClean="0"/>
          </a:p>
          <a:p>
            <a:r>
              <a:rPr lang="en-US" altLang="ko-KR" dirty="0" smtClean="0"/>
              <a:t>http://m.post.naver.com/viewer/postView.nhn?volumeNo=4399469&amp;memberNo=15460571&amp;vType=VERTICAL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2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3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: https://www.youtube.com/watch?v=3olXUbS-prU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1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vcast.naver.com/v/112678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olXUbS-p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204864"/>
            <a:ext cx="6172200" cy="1894362"/>
          </a:xfrm>
        </p:spPr>
        <p:txBody>
          <a:bodyPr/>
          <a:lstStyle/>
          <a:p>
            <a:pPr algn="r"/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정보보호와 시스템 보안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00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IOT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시스템 해킹 사례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4797152"/>
            <a:ext cx="6858000" cy="914400"/>
          </a:xfrm>
        </p:spPr>
        <p:txBody>
          <a:bodyPr>
            <a:noAutofit/>
          </a:bodyPr>
          <a:lstStyle/>
          <a:p>
            <a:pPr algn="r"/>
            <a:endParaRPr lang="en-US" altLang="ko-KR" sz="110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ko-KR" altLang="en-US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컴퓨터 공학부  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20062727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양성수</a:t>
            </a:r>
            <a:endParaRPr lang="en-US" altLang="ko-KR" sz="110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en-US" altLang="ko-KR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20123339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김동훈</a:t>
            </a:r>
            <a:endParaRPr lang="en-US" altLang="ko-KR" sz="110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en-US" altLang="ko-KR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20123425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최준형</a:t>
            </a:r>
            <a:endParaRPr lang="en-US" altLang="ko-KR" sz="110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이렇듯 우리 생활에 정말 도움이 되는 </a:t>
            </a:r>
            <a:r>
              <a:rPr lang="en-US" altLang="ko-KR" dirty="0" smtClean="0"/>
              <a:t>IOT</a:t>
            </a:r>
          </a:p>
          <a:p>
            <a:r>
              <a:rPr lang="ko-KR" altLang="en-US" dirty="0" smtClean="0"/>
              <a:t>하지만  보안에  취약하면</a:t>
            </a:r>
            <a:r>
              <a:rPr lang="en-US" altLang="ko-KR" dirty="0" smtClean="0"/>
              <a:t>….</a:t>
            </a:r>
          </a:p>
          <a:p>
            <a:r>
              <a:rPr lang="ko-KR" altLang="en-US" dirty="0" smtClean="0"/>
              <a:t>사용자의 재산상의 피해를  입을 수도 있으며</a:t>
            </a:r>
            <a:endParaRPr lang="en-US" altLang="ko-KR" dirty="0" smtClean="0"/>
          </a:p>
          <a:p>
            <a:r>
              <a:rPr lang="ko-KR" altLang="en-US" dirty="0" smtClean="0"/>
              <a:t>심각하게는 우리의  목숨까지 앗아갈 수 있다는 점을</a:t>
            </a:r>
            <a:endParaRPr lang="en-US" altLang="ko-KR" dirty="0" smtClean="0"/>
          </a:p>
          <a:p>
            <a:r>
              <a:rPr lang="ko-KR" altLang="en-US" dirty="0" smtClean="0"/>
              <a:t>유의해야 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4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564904"/>
            <a:ext cx="5791200" cy="13716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5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해킹  </a:t>
            </a:r>
            <a:r>
              <a:rPr lang="ko-KR" altLang="en-US" dirty="0"/>
              <a:t>관련 </a:t>
            </a:r>
            <a:r>
              <a:rPr lang="ko-KR" altLang="en-US" dirty="0" smtClean="0"/>
              <a:t>이슈</a:t>
            </a:r>
            <a:endParaRPr lang="en-US" altLang="ko-KR" dirty="0"/>
          </a:p>
          <a:p>
            <a:pPr lvl="1"/>
            <a:r>
              <a:rPr lang="en-US" altLang="ko-KR" dirty="0" smtClean="0"/>
              <a:t>IOT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자율 주행 자동차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해킹 관련 사례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테슬라</a:t>
            </a:r>
            <a:r>
              <a:rPr lang="ko-KR" altLang="en-US" dirty="0" smtClean="0"/>
              <a:t> 전기자동차</a:t>
            </a:r>
            <a:endParaRPr lang="en-US" altLang="ko-KR" dirty="0"/>
          </a:p>
          <a:p>
            <a:pPr lvl="1"/>
            <a:r>
              <a:rPr lang="en-US" altLang="ko-KR" dirty="0" smtClean="0"/>
              <a:t>Jeep </a:t>
            </a:r>
          </a:p>
          <a:p>
            <a:pPr lvl="1"/>
            <a:r>
              <a:rPr lang="en-US" altLang="ko-KR" dirty="0" smtClean="0"/>
              <a:t>GM &amp; </a:t>
            </a:r>
            <a:r>
              <a:rPr lang="en-US" altLang="ko-KR" dirty="0" err="1" smtClean="0"/>
              <a:t>Onstar</a:t>
            </a:r>
            <a:r>
              <a:rPr lang="en-US" altLang="ko-KR" dirty="0" smtClean="0"/>
              <a:t> 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3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Internet of things</a:t>
            </a:r>
            <a:r>
              <a:rPr lang="ko-KR" altLang="en-US" dirty="0" smtClean="0"/>
              <a:t>의 약자이며 사물인터넷이라고도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99" y="3573016"/>
            <a:ext cx="5699099" cy="26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8"/>
          <a:stretch/>
        </p:blipFill>
        <p:spPr>
          <a:xfrm>
            <a:off x="1890862" y="2996952"/>
            <a:ext cx="6670203" cy="32403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전망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IOT (Internet of things) </a:t>
            </a:r>
            <a:r>
              <a:rPr lang="ko-KR" altLang="en-US" dirty="0" smtClean="0"/>
              <a:t>는 계속 수요가 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이제는 집밖에서 불을 켜고 온도를 조절 할 수 있을 뿐만 아니라 </a:t>
            </a:r>
            <a:endParaRPr lang="en-US" altLang="ko-KR" dirty="0" smtClean="0"/>
          </a:p>
          <a:p>
            <a:r>
              <a:rPr lang="ko-KR" altLang="en-US" dirty="0" smtClean="0"/>
              <a:t>모든 물건이 인터넷화 되고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7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최초 해킹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정보보안업체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프루프포인트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보안 전문가들이 </a:t>
            </a:r>
            <a:endParaRPr lang="en-US" altLang="ko-KR" dirty="0" smtClean="0"/>
          </a:p>
          <a:p>
            <a:r>
              <a:rPr lang="en-US" altLang="ko-KR" dirty="0" smtClean="0"/>
              <a:t>2013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일부터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/>
              <a:t>6</a:t>
            </a:r>
            <a:r>
              <a:rPr lang="ko-KR" altLang="en-US" dirty="0" smtClean="0"/>
              <a:t>일까지 </a:t>
            </a:r>
            <a:endParaRPr lang="en-US" altLang="ko-KR" dirty="0" smtClean="0"/>
          </a:p>
          <a:p>
            <a:r>
              <a:rPr lang="ko-KR" altLang="en-US" dirty="0" smtClean="0"/>
              <a:t>홈 네트워크 환경을 이용하여 대량의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메일이 </a:t>
            </a:r>
            <a:endParaRPr lang="en-US" altLang="ko-KR" dirty="0" smtClean="0"/>
          </a:p>
          <a:p>
            <a:r>
              <a:rPr lang="ko-KR" altLang="en-US" dirty="0" smtClean="0"/>
              <a:t>발송 되었다고 밝혔다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131803"/>
            <a:ext cx="4591895" cy="32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68760"/>
            <a:ext cx="2857500" cy="1600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62463"/>
            <a:ext cx="74676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IOT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이슈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39552" y="308035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ko-KR" altLang="en-US" dirty="0" smtClean="0"/>
              <a:t>자율 주행 자동차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sz="1400" dirty="0"/>
              <a:t>IOT 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핫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이슈  </a:t>
            </a:r>
            <a:r>
              <a:rPr lang="ko-KR" altLang="en-US" sz="1400" dirty="0"/>
              <a:t>자율 주행자동차</a:t>
            </a:r>
            <a:endParaRPr lang="en-US" altLang="ko-KR" sz="1400" dirty="0"/>
          </a:p>
          <a:p>
            <a:pPr marL="365760" lvl="1" indent="0">
              <a:buNone/>
            </a:pPr>
            <a:endParaRPr lang="en-US" altLang="ko-KR" sz="1400" dirty="0"/>
          </a:p>
          <a:p>
            <a:pPr marL="365760" lvl="1" indent="0">
              <a:buNone/>
            </a:pPr>
            <a:r>
              <a:rPr lang="ko-KR" altLang="en-US" sz="1400" dirty="0"/>
              <a:t>과연 보안에 안전할까요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sz="1400" dirty="0" smtClean="0"/>
          </a:p>
          <a:p>
            <a:pPr marL="365760" lvl="1" indent="0">
              <a:buNone/>
            </a:pPr>
            <a:endParaRPr lang="en-US" altLang="ko-KR" sz="1400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52" y="3645024"/>
            <a:ext cx="3132348" cy="2088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4057650" cy="1123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9832" y="303934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무엇이 </a:t>
            </a:r>
            <a:r>
              <a:rPr lang="ko-KR" altLang="en-US" sz="2000" b="1" dirty="0" smtClean="0"/>
              <a:t>떠오르나요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45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테슬라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전기차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해킹 사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159" y="1612675"/>
            <a:ext cx="7408333" cy="3450696"/>
          </a:xfrm>
        </p:spPr>
        <p:txBody>
          <a:bodyPr/>
          <a:lstStyle/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중국의 인터넷기업 의 </a:t>
            </a: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err="1" smtClean="0">
                <a:latin typeface="+mn-ea"/>
              </a:rPr>
              <a:t>킨보안연구소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ko-KR" altLang="en-US" sz="2000" dirty="0" err="1" smtClean="0">
                <a:latin typeface="+mn-ea"/>
              </a:rPr>
              <a:t>테슬라의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S</a:t>
            </a:r>
            <a:r>
              <a:rPr lang="ko-KR" altLang="en-US" sz="2000" dirty="0" smtClean="0">
                <a:latin typeface="+mn-ea"/>
              </a:rPr>
              <a:t>모델 시리즈를 해킹하여 원격 조종하였던 사례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latin typeface="+mn-ea"/>
              </a:rPr>
              <a:t>급브레이크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트렁크 </a:t>
            </a:r>
            <a:r>
              <a:rPr lang="ko-KR" altLang="en-US" sz="2000" dirty="0" err="1" smtClean="0">
                <a:latin typeface="+mn-ea"/>
              </a:rPr>
              <a:t>백미러등</a:t>
            </a:r>
            <a:r>
              <a:rPr lang="ko-KR" altLang="en-US" sz="2000" dirty="0" smtClean="0">
                <a:latin typeface="+mn-ea"/>
              </a:rPr>
              <a:t> 자동차의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latin typeface="+mn-ea"/>
              </a:rPr>
              <a:t>모든것을</a:t>
            </a:r>
            <a:r>
              <a:rPr lang="ko-KR" altLang="en-US" sz="2000" dirty="0" smtClean="0">
                <a:latin typeface="+mn-ea"/>
              </a:rPr>
              <a:t> 원격 조종 가능하였다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6" name="그림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861048"/>
            <a:ext cx="4508751" cy="25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JEEP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CHEROKEE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해킹  사례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실제로 판매되고 있는 지프의 </a:t>
            </a:r>
            <a:r>
              <a:rPr lang="ko-KR" altLang="en-US" dirty="0" err="1" smtClean="0"/>
              <a:t>체로키</a:t>
            </a:r>
            <a:r>
              <a:rPr lang="ko-KR" altLang="en-US" dirty="0" smtClean="0"/>
              <a:t> 모델을 두 명의 보안 전문가가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휴대전화 네트워크를 이용하여 자동차 접근 권한을 획득하여 자동차를</a:t>
            </a:r>
            <a:r>
              <a:rPr lang="ko-KR" altLang="en-US" dirty="0"/>
              <a:t> </a:t>
            </a:r>
            <a:r>
              <a:rPr lang="ko-KR" altLang="en-US" dirty="0" smtClean="0"/>
              <a:t>마음대로 조종할 수 있었다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15314"/>
            <a:ext cx="4629504" cy="25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GM &amp; ONSTAR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해킹 사례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해커 </a:t>
            </a:r>
            <a:r>
              <a:rPr lang="en-US" altLang="ko-KR" sz="2000" dirty="0" err="1" smtClean="0">
                <a:latin typeface="+mn-ea"/>
              </a:rPr>
              <a:t>Samy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Kamkar</a:t>
            </a:r>
            <a:r>
              <a:rPr lang="ko-KR" altLang="en-US" dirty="0" smtClean="0">
                <a:latin typeface="+mn-ea"/>
              </a:rPr>
              <a:t>는 자신이 만든 단말기 하나로 </a:t>
            </a:r>
            <a:r>
              <a:rPr lang="en-US" altLang="ko-KR" dirty="0" err="1" smtClean="0">
                <a:latin typeface="+mn-ea"/>
              </a:rPr>
              <a:t>Onstar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시스템이 탑재된 </a:t>
            </a:r>
            <a:r>
              <a:rPr lang="en-US" altLang="ko-KR" dirty="0" smtClean="0">
                <a:latin typeface="+mn-ea"/>
              </a:rPr>
              <a:t>GM</a:t>
            </a:r>
            <a:r>
              <a:rPr lang="ko-KR" altLang="en-US" dirty="0" smtClean="0">
                <a:latin typeface="+mn-ea"/>
              </a:rPr>
              <a:t>차량을 해킹할 수 있는 것을 동영상을 만들어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+mn-ea"/>
              </a:rPr>
              <a:t>유튜브에</a:t>
            </a:r>
            <a:r>
              <a:rPr lang="ko-KR" altLang="en-US" dirty="0" smtClean="0">
                <a:latin typeface="+mn-ea"/>
              </a:rPr>
              <a:t> 게시하였다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4" name="그림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10897"/>
            <a:ext cx="4643807" cy="26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240</TotalTime>
  <Words>278</Words>
  <Application>Microsoft Office PowerPoint</Application>
  <PresentationFormat>화면 슬라이드 쇼(4:3)</PresentationFormat>
  <Paragraphs>73</Paragraphs>
  <Slides>11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필수</vt:lpstr>
      <vt:lpstr>정보보호와 시스템 보안 IOT시스템 해킹 사례</vt:lpstr>
      <vt:lpstr>목 차</vt:lpstr>
      <vt:lpstr>IOT란 무엇인가?</vt:lpstr>
      <vt:lpstr>IOT 전망</vt:lpstr>
      <vt:lpstr>IOT 최초 해킹 사례</vt:lpstr>
      <vt:lpstr>IOT의 핫 이슈!</vt:lpstr>
      <vt:lpstr>테슬라 전기차 해킹 사례</vt:lpstr>
      <vt:lpstr> JEEP CHEROKEE 해킹  사례</vt:lpstr>
      <vt:lpstr>GM &amp; ONSTAR 해킹 사례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447-00</dc:creator>
  <cp:lastModifiedBy>김동훈</cp:lastModifiedBy>
  <cp:revision>26</cp:revision>
  <dcterms:created xsi:type="dcterms:W3CDTF">2016-10-06T06:10:18Z</dcterms:created>
  <dcterms:modified xsi:type="dcterms:W3CDTF">2016-10-10T01:32:56Z</dcterms:modified>
</cp:coreProperties>
</file>