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5" r:id="rId7"/>
    <p:sldId id="269" r:id="rId8"/>
    <p:sldId id="259" r:id="rId9"/>
    <p:sldId id="260" r:id="rId10"/>
    <p:sldId id="261" r:id="rId11"/>
    <p:sldId id="262" r:id="rId12"/>
    <p:sldId id="263" r:id="rId13"/>
    <p:sldId id="266" r:id="rId14"/>
    <p:sldId id="264" r:id="rId15"/>
    <p:sldId id="268" r:id="rId16"/>
    <p:sldId id="267" r:id="rId17"/>
    <p:sldId id="270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5294" autoAdjust="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69DAF8-C3FB-4FC8-BFFE-AEC930F2C84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2018-06-12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4B8597-254F-49AD-A3EA-87B1F2810CBA}" type="datetime1">
              <a:rPr lang="ko-KR" altLang="en-US" smtClean="0"/>
              <a:pPr/>
              <a:t>2018-06-12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9" name="직사각형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13187B-E433-47CF-B5B9-9745973B6A3E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F86CE6-94BC-4A90-A0DE-9B9BCF31088B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C6C067-E69C-468F-A6A4-D0E290863A0A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D7C12B-1715-4EB1-A995-7E9128224472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4A74FC-65CC-4A78-A9B5-B0A083CA434E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89833F-471B-47BB-952B-AA715254CFC3}" type="datetime1">
              <a:rPr lang="ko-KR" altLang="en-US" noProof="0" smtClean="0"/>
              <a:t>2018-06-12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E7D78A-4BAC-4EEA-8342-61FC9D2F58B7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06CB4-C810-432B-8802-550F9505EF5F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312991-445D-4506-BB0A-85E2E8D3BA63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FAB2A4-627D-483E-BEE5-F436ACEA6581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dirty="0" smtClean="0"/>
              <a:t>마스터 텍스트 스타일 편집</a:t>
            </a:r>
            <a:endParaRPr lang="en-US" altLang="ko-KR" noProof="0" dirty="0" smtClean="0"/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A0CCB6-7C2E-4D65-BF7C-DD1AAFDD3B38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20" marR="0" indent="0" algn="l" defTabSz="914400" rtl="0" eaLnBrk="1" fontAlgn="auto" latinLnBrk="1" hangingPunct="1">
        <a:lnSpc>
          <a:spcPct val="90000"/>
        </a:lnSpc>
        <a:spcBef>
          <a:spcPts val="1800"/>
        </a:spcBef>
        <a:spcAft>
          <a:spcPts val="0"/>
        </a:spcAft>
        <a:buClrTx/>
        <a:buSzPct val="80000"/>
        <a:buFont typeface="Arial" pitchFamily="34" charset="0"/>
        <a:buNone/>
        <a:tabLst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Packing Detection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김동훈 이식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80" y="507487"/>
            <a:ext cx="7508687" cy="56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43280"/>
              </p:ext>
            </p:extLst>
          </p:nvPr>
        </p:nvGraphicFramePr>
        <p:xfrm>
          <a:off x="1475231" y="1987634"/>
          <a:ext cx="8741664" cy="4047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3888">
                  <a:extLst>
                    <a:ext uri="{9D8B030D-6E8A-4147-A177-3AD203B41FA5}">
                      <a16:colId xmlns:a16="http://schemas.microsoft.com/office/drawing/2014/main" val="3770961450"/>
                    </a:ext>
                  </a:extLst>
                </a:gridCol>
                <a:gridCol w="2913888">
                  <a:extLst>
                    <a:ext uri="{9D8B030D-6E8A-4147-A177-3AD203B41FA5}">
                      <a16:colId xmlns:a16="http://schemas.microsoft.com/office/drawing/2014/main" val="1428874444"/>
                    </a:ext>
                  </a:extLst>
                </a:gridCol>
                <a:gridCol w="2913888">
                  <a:extLst>
                    <a:ext uri="{9D8B030D-6E8A-4147-A177-3AD203B41FA5}">
                      <a16:colId xmlns:a16="http://schemas.microsoft.com/office/drawing/2014/main" val="1804977019"/>
                    </a:ext>
                  </a:extLst>
                </a:gridCol>
              </a:tblGrid>
              <a:tr h="1349135">
                <a:tc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No packing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packing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94173"/>
                  </a:ext>
                </a:extLst>
              </a:tr>
              <a:tr h="13491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No Packing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99.98%(13998)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0.014%(2)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00319"/>
                  </a:ext>
                </a:extLst>
              </a:tr>
              <a:tr h="13491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packing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0.007%(1)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99.27%(13899)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0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김동훈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ko-KR" dirty="0"/>
              <a:t>데이터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가공</a:t>
            </a:r>
            <a:r>
              <a:rPr lang="en-US" altLang="ko-KR" dirty="0" smtClean="0"/>
              <a:t>(feature hash), </a:t>
            </a:r>
            <a:r>
              <a:rPr lang="ko-KR" altLang="ko-KR" dirty="0"/>
              <a:t>학습</a:t>
            </a: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이식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ko-KR" dirty="0"/>
              <a:t>데이터 수집</a:t>
            </a:r>
            <a:r>
              <a:rPr lang="en-US" altLang="ko-KR" dirty="0"/>
              <a:t>, </a:t>
            </a:r>
            <a:r>
              <a:rPr lang="ko-KR" altLang="ko-KR" dirty="0" smtClean="0"/>
              <a:t>학습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 및 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10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68" y="604133"/>
            <a:ext cx="8318100" cy="54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4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9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Packing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크기를 줄이는 목적 또는 </a:t>
            </a:r>
            <a:r>
              <a:rPr lang="ko-KR" altLang="en-US" dirty="0" err="1" smtClean="0"/>
              <a:t>리버스</a:t>
            </a:r>
            <a:r>
              <a:rPr lang="ko-KR" altLang="en-US" dirty="0" smtClean="0"/>
              <a:t> 엔지니어링으로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파일을 보호하는 것</a:t>
            </a:r>
            <a:endParaRPr lang="en-US" altLang="ko-KR" dirty="0" smtClean="0"/>
          </a:p>
          <a:p>
            <a:r>
              <a:rPr lang="ko-KR" altLang="en-US" dirty="0" smtClean="0"/>
              <a:t>정상적인 소프트웨어 뿐만 아니라 악성코드에도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이 적용 되 있는 경우가 있음  </a:t>
            </a:r>
            <a:endParaRPr lang="en-US" altLang="ko-KR" dirty="0" smtClean="0"/>
          </a:p>
          <a:p>
            <a:r>
              <a:rPr lang="ko-KR" altLang="en-US" dirty="0" err="1" smtClean="0"/>
              <a:t>리버싱을</a:t>
            </a:r>
            <a:r>
              <a:rPr lang="ko-KR" altLang="en-US" dirty="0" smtClean="0"/>
              <a:t> 통하여 바이러스를 분석하는 정적분석에서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여부는 중요하다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92" y="1494845"/>
            <a:ext cx="6011021" cy="32361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1" y="1494844"/>
            <a:ext cx="5697365" cy="32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프로그램과의 차별성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532615"/>
            <a:ext cx="4565582" cy="2243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16" y="1700784"/>
            <a:ext cx="4012364" cy="46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가공</a:t>
            </a:r>
            <a:endParaRPr lang="en-US" altLang="ko-KR" dirty="0" smtClean="0"/>
          </a:p>
          <a:p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39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991719"/>
          </a:xfrm>
        </p:spPr>
        <p:txBody>
          <a:bodyPr/>
          <a:lstStyle/>
          <a:p>
            <a:r>
              <a:rPr lang="en-US" altLang="ko-KR" dirty="0" err="1" smtClean="0"/>
              <a:t>Virussign</a:t>
            </a:r>
            <a:r>
              <a:rPr lang="ko-KR" altLang="en-US" dirty="0" smtClean="0"/>
              <a:t>을 통한 </a:t>
            </a:r>
            <a:r>
              <a:rPr lang="ko-KR" altLang="en-US" dirty="0" err="1" smtClean="0"/>
              <a:t>멀웨어</a:t>
            </a:r>
            <a:r>
              <a:rPr lang="ko-KR" altLang="en-US" dirty="0" smtClean="0"/>
              <a:t> 데이터 수집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07095" y="3402957"/>
            <a:ext cx="1956122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UPX </a:t>
            </a:r>
            <a:r>
              <a:rPr lang="ko-KR" altLang="en-US" dirty="0" smtClean="0">
                <a:solidFill>
                  <a:schemeClr val="bg1"/>
                </a:solidFill>
              </a:rPr>
              <a:t>패킹 파일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045735" y="3773346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94957" y="3402957"/>
            <a:ext cx="1956122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정상 데이터 수집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335906">
            <a:off x="7387468" y="4767365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7500398" y="3773346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20040685">
            <a:off x="7391195" y="2760695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259361" y="2176041"/>
            <a:ext cx="1875099" cy="3726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비정상 데이터 수집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0446" y="4837342"/>
            <a:ext cx="110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8</a:t>
            </a:r>
            <a:r>
              <a:rPr lang="ko-KR" altLang="en-US" dirty="0" smtClean="0"/>
              <a:t>만개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3140" y="4837342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UPX unpacking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45802" y="322116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petite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45802" y="439430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pelock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83878" y="5465049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Sepack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9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6993" y="384673"/>
            <a:ext cx="9509760" cy="1233424"/>
          </a:xfrm>
        </p:spPr>
        <p:txBody>
          <a:bodyPr/>
          <a:lstStyle/>
          <a:p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3068" y="2743201"/>
            <a:ext cx="2407534" cy="77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0101000101010100…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980480" y="2743201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43735" y="2129049"/>
            <a:ext cx="891251" cy="233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Mov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push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Call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….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19380535">
            <a:off x="5494115" y="133924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17172" y="525234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XOR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17171" y="2378251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CALL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7171" y="4503246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PUSH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PUSH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MOV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494115" y="288246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1643651">
            <a:off x="5494114" y="4534902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29304"/>
              </p:ext>
            </p:extLst>
          </p:nvPr>
        </p:nvGraphicFramePr>
        <p:xfrm>
          <a:off x="9262573" y="1961339"/>
          <a:ext cx="572304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572304">
                  <a:extLst>
                    <a:ext uri="{9D8B030D-6E8A-4147-A177-3AD203B41FA5}">
                      <a16:colId xmlns:a16="http://schemas.microsoft.com/office/drawing/2014/main" val="38677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4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6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9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2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41051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20326"/>
              </p:ext>
            </p:extLst>
          </p:nvPr>
        </p:nvGraphicFramePr>
        <p:xfrm>
          <a:off x="11005497" y="1961339"/>
          <a:ext cx="663833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63833">
                  <a:extLst>
                    <a:ext uri="{9D8B030D-6E8A-4147-A177-3AD203B41FA5}">
                      <a16:colId xmlns:a16="http://schemas.microsoft.com/office/drawing/2014/main" val="38677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4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6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9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2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410515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8140855" y="288246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9963375" y="2882468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8745" y="3800723"/>
            <a:ext cx="8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Ida pro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38762" y="5639316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</a:t>
            </a:r>
            <a:r>
              <a:rPr lang="ko-KR" altLang="en-US" dirty="0" smtClean="0"/>
              <a:t>단위로 분해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2795" y="487604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hashing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3375" y="48760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95149" y="535942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95149" y="438680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20049" y="3228989"/>
            <a:ext cx="853594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95149" y="207117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54572" y="1084072"/>
            <a:ext cx="59339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46846" y="5846263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vector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18790" y="4872102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512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0281" y="3771798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1024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18791" y="259888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512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08007" y="1585393"/>
            <a:ext cx="228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vector sigmoid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7792" y="4350423"/>
            <a:ext cx="693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Optimizer :Adam </a:t>
            </a:r>
          </a:p>
          <a:p>
            <a:r>
              <a:rPr lang="en-US" altLang="ko-KR" sz="2000" dirty="0" smtClean="0"/>
              <a:t>Loss : Binary cross entropy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88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학습 시 낮은 확률로 매우 안좋게 학습이 되는 경우가 있었음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학습데이터</a:t>
            </a:r>
            <a:r>
              <a:rPr lang="ko-KR" altLang="en-US" dirty="0" smtClean="0"/>
              <a:t> 정확도 </a:t>
            </a:r>
            <a:r>
              <a:rPr lang="en-US" altLang="ko-KR" dirty="0" smtClean="0"/>
              <a:t>99.9  </a:t>
            </a:r>
            <a:r>
              <a:rPr lang="ko-KR" altLang="en-US" dirty="0" smtClean="0"/>
              <a:t>검증 데이터 정확도 </a:t>
            </a:r>
            <a:r>
              <a:rPr lang="en-US" altLang="ko-KR" dirty="0" smtClean="0"/>
              <a:t>55%</a:t>
            </a:r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epoch </a:t>
            </a:r>
            <a:r>
              <a:rPr lang="ko-KR" altLang="en-US" dirty="0" smtClean="0"/>
              <a:t>횟수를 늘여주고 </a:t>
            </a:r>
            <a:r>
              <a:rPr lang="en-US" altLang="ko-KR" dirty="0" smtClean="0"/>
              <a:t>batch size</a:t>
            </a:r>
            <a:r>
              <a:rPr lang="ko-KR" altLang="en-US" dirty="0" smtClean="0"/>
              <a:t>를 크게 해줌으로써 해결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95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청록색 16x9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543_TF02895254.potx" id="{4902C67F-FE4C-447A-8664-3151B45BB710}" vid="{5186D8DB-AF25-4F95-9054-B1B0AFEE48DA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227</Words>
  <Application>Microsoft Office PowerPoint</Application>
  <PresentationFormat>와이드스크린</PresentationFormat>
  <Paragraphs>84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HY중고딕</vt:lpstr>
      <vt:lpstr>맑은 고딕</vt:lpstr>
      <vt:lpstr>Arial</vt:lpstr>
      <vt:lpstr>Calibri</vt:lpstr>
      <vt:lpstr>줄무늬 디자인 청록색 16x9</vt:lpstr>
      <vt:lpstr>Packing Detection</vt:lpstr>
      <vt:lpstr>Packing 이란?</vt:lpstr>
      <vt:lpstr>PowerPoint 프레젠테이션</vt:lpstr>
      <vt:lpstr>기존 프로그램과의 차별성</vt:lpstr>
      <vt:lpstr>학습과정</vt:lpstr>
      <vt:lpstr>데이터 수집</vt:lpstr>
      <vt:lpstr>데이터 가공</vt:lpstr>
      <vt:lpstr>학습</vt:lpstr>
      <vt:lpstr>마무리</vt:lpstr>
      <vt:lpstr>PowerPoint 프레젠테이션</vt:lpstr>
      <vt:lpstr>결과</vt:lpstr>
      <vt:lpstr>역할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Packing Detection</dc:title>
  <dc:creator>(컴퓨터공학과)이식</dc:creator>
  <cp:lastModifiedBy>(컴퓨터공학과)이식</cp:lastModifiedBy>
  <cp:revision>14</cp:revision>
  <dcterms:created xsi:type="dcterms:W3CDTF">2018-06-10T08:36:30Z</dcterms:created>
  <dcterms:modified xsi:type="dcterms:W3CDTF">2018-06-12T02:24:00Z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