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5" r:id="rId7"/>
    <p:sldId id="259" r:id="rId8"/>
    <p:sldId id="260" r:id="rId9"/>
    <p:sldId id="261" r:id="rId10"/>
    <p:sldId id="262" r:id="rId11"/>
    <p:sldId id="266" r:id="rId12"/>
    <p:sldId id="263" r:id="rId13"/>
    <p:sldId id="264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5294" autoAdjust="0"/>
  </p:normalViewPr>
  <p:slideViewPr>
    <p:cSldViewPr snapToGrid="0">
      <p:cViewPr varScale="1">
        <p:scale>
          <a:sx n="120" d="100"/>
          <a:sy n="120" d="100"/>
        </p:scale>
        <p:origin x="17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69DAF8-C3FB-4FC8-BFFE-AEC930F2C84E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2018-06-11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C4B8597-254F-49AD-A3EA-87B1F2810CBA}" type="datetime1">
              <a:rPr lang="ko-KR" altLang="en-US" smtClean="0"/>
              <a:pPr/>
              <a:t>2018-06-11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</a:t>
            </a:r>
            <a:r>
              <a:rPr lang="ko-KR" altLang="en-US" noProof="0" dirty="0"/>
              <a:t>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B667E1-E601-4AAF-B95C-B25720D70A60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7387" y="4400550"/>
            <a:ext cx="5486400" cy="3086100"/>
          </a:xfrm>
        </p:spPr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6200" y="8685213"/>
            <a:ext cx="2971800" cy="458787"/>
          </a:xfrm>
        </p:spPr>
        <p:txBody>
          <a:bodyPr/>
          <a:lstStyle/>
          <a:p>
            <a:pPr rtl="0"/>
            <a:fld id="{7FB667E1-E601-4AAF-B95C-B25720D70A60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0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/>
          </a:p>
        </p:txBody>
      </p:sp>
      <p:sp>
        <p:nvSpPr>
          <p:cNvPr id="9" name="직사각형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13187B-E433-47CF-B5B9-9745973B6A3E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F86CE6-94BC-4A90-A0DE-9B9BCF31088B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C6C067-E69C-468F-A6A4-D0E290863A0A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D7C12B-1715-4EB1-A995-7E9128224472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4A74FC-65CC-4A78-A9B5-B0A083CA434E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089833F-471B-47BB-952B-AA715254CFC3}" type="datetime1">
              <a:rPr lang="ko-KR" altLang="en-US" noProof="0" smtClean="0"/>
              <a:t>2018-06-11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E7D78A-4BAC-4EEA-8342-61FC9D2F58B7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506CB4-C810-432B-8802-550F9505EF5F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312991-445D-4506-BB0A-85E2E8D3BA63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FAB2A4-627D-483E-BEE5-F436ACEA6581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dirty="0" smtClean="0"/>
              <a:t>마스터 텍스트 스타일 편집</a:t>
            </a:r>
            <a:endParaRPr lang="en-US" altLang="ko-KR" noProof="0" dirty="0" smtClean="0"/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</a:t>
            </a:r>
            <a:r>
              <a:rPr lang="ko-KR" altLang="en-US" noProof="0" dirty="0"/>
              <a:t>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CA0CCB6-7C2E-4D65-BF7C-DD1AAFDD3B38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8D9AD5-F248-4919-864A-CFD76CC027D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45720" marR="0" indent="0" algn="l" defTabSz="914400" rtl="0" eaLnBrk="1" fontAlgn="auto" latinLnBrk="1" hangingPunct="1">
        <a:lnSpc>
          <a:spcPct val="90000"/>
        </a:lnSpc>
        <a:spcBef>
          <a:spcPts val="1800"/>
        </a:spcBef>
        <a:spcAft>
          <a:spcPts val="0"/>
        </a:spcAft>
        <a:buClrTx/>
        <a:buSzPct val="80000"/>
        <a:buFont typeface="Arial" pitchFamily="34" charset="0"/>
        <a:buNone/>
        <a:tabLst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Packing Detection</a:t>
            </a:r>
            <a:endParaRPr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김동훈 이식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551881"/>
          </a:xfrm>
        </p:spPr>
        <p:txBody>
          <a:bodyPr/>
          <a:lstStyle/>
          <a:p>
            <a:r>
              <a:rPr lang="en-US" altLang="ko-KR" dirty="0" smtClean="0"/>
              <a:t>Accuracy 99.8%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Packing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파일의 크기를 줄이는 목적 또는 </a:t>
            </a:r>
            <a:r>
              <a:rPr lang="ko-KR" altLang="en-US" dirty="0" err="1" smtClean="0"/>
              <a:t>리버스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엔지니어링으로부터</a:t>
            </a:r>
            <a:r>
              <a:rPr lang="ko-KR" altLang="en-US" dirty="0" smtClean="0"/>
              <a:t> 파일을 보호하는 것</a:t>
            </a:r>
            <a:endParaRPr lang="en-US" altLang="ko-KR" dirty="0" smtClean="0"/>
          </a:p>
          <a:p>
            <a:r>
              <a:rPr lang="ko-KR" altLang="en-US" dirty="0" smtClean="0"/>
              <a:t>정상적인 소프트웨어 뿐만 아니라 악성코드에도 </a:t>
            </a:r>
            <a:r>
              <a:rPr lang="en-US" altLang="ko-KR" dirty="0" smtClean="0"/>
              <a:t>packing</a:t>
            </a:r>
            <a:r>
              <a:rPr lang="ko-KR" altLang="en-US" dirty="0" smtClean="0"/>
              <a:t>이 적용 </a:t>
            </a:r>
            <a:r>
              <a:rPr lang="ko-KR" altLang="en-US" dirty="0" err="1" smtClean="0"/>
              <a:t>되있는</a:t>
            </a:r>
            <a:r>
              <a:rPr lang="ko-KR" altLang="en-US" dirty="0" smtClean="0"/>
              <a:t> 경우가 있음  </a:t>
            </a:r>
            <a:endParaRPr lang="en-US" altLang="ko-KR" dirty="0" smtClean="0"/>
          </a:p>
          <a:p>
            <a:r>
              <a:rPr lang="ko-KR" altLang="en-US" dirty="0" err="1" smtClean="0"/>
              <a:t>리버싱을</a:t>
            </a:r>
            <a:r>
              <a:rPr lang="ko-KR" altLang="en-US" dirty="0" smtClean="0"/>
              <a:t> 통하여 바이러스를 분석하는 정적분석에서 </a:t>
            </a:r>
            <a:r>
              <a:rPr lang="en-US" altLang="ko-KR" dirty="0" smtClean="0"/>
              <a:t>packing</a:t>
            </a:r>
            <a:r>
              <a:rPr lang="ko-KR" altLang="en-US" dirty="0" smtClean="0"/>
              <a:t>여부는 중요하다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6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92" y="1494845"/>
            <a:ext cx="6011021" cy="32361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1" y="1494844"/>
            <a:ext cx="5697365" cy="32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r>
              <a:rPr lang="ko-KR" altLang="en-US" dirty="0" smtClean="0"/>
              <a:t>데이터 가공</a:t>
            </a:r>
            <a:endParaRPr lang="en-US" altLang="ko-KR" dirty="0" smtClean="0"/>
          </a:p>
          <a:p>
            <a:r>
              <a:rPr lang="ko-KR" altLang="en-US" dirty="0" smtClean="0"/>
              <a:t>학습</a:t>
            </a:r>
            <a:endParaRPr lang="en-US" altLang="ko-KR" dirty="0" smtClean="0"/>
          </a:p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39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991719"/>
          </a:xfrm>
        </p:spPr>
        <p:txBody>
          <a:bodyPr/>
          <a:lstStyle/>
          <a:p>
            <a:r>
              <a:rPr lang="en-US" altLang="ko-KR" dirty="0" err="1" smtClean="0"/>
              <a:t>Virussign</a:t>
            </a:r>
            <a:r>
              <a:rPr lang="ko-KR" altLang="en-US" dirty="0" smtClean="0"/>
              <a:t>을 통한 </a:t>
            </a:r>
            <a:r>
              <a:rPr lang="ko-KR" altLang="en-US" dirty="0" err="1" smtClean="0"/>
              <a:t>멀웨어</a:t>
            </a:r>
            <a:r>
              <a:rPr lang="ko-KR" altLang="en-US" dirty="0" smtClean="0"/>
              <a:t> 데이터 수집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07095" y="3402957"/>
            <a:ext cx="1956122" cy="119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UPX </a:t>
            </a:r>
            <a:r>
              <a:rPr lang="ko-KR" altLang="en-US" dirty="0" smtClean="0"/>
              <a:t>패킹 파일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3045735" y="3773346"/>
            <a:ext cx="856527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94957" y="3402957"/>
            <a:ext cx="1956122" cy="119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정상 데이터 수집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1335906">
            <a:off x="7387468" y="4767365"/>
            <a:ext cx="856527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7500398" y="3773346"/>
            <a:ext cx="856527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20040685">
            <a:off x="7391195" y="2760695"/>
            <a:ext cx="856527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259361" y="2176041"/>
            <a:ext cx="1875099" cy="3726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비정상 데이터 수집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20446" y="4837342"/>
            <a:ext cx="110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약 </a:t>
            </a:r>
            <a:r>
              <a:rPr lang="en-US" altLang="ko-KR" dirty="0" smtClean="0"/>
              <a:t>8</a:t>
            </a:r>
            <a:r>
              <a:rPr lang="ko-KR" altLang="en-US" dirty="0" smtClean="0"/>
              <a:t>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9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6993" y="384673"/>
            <a:ext cx="9509760" cy="1233424"/>
          </a:xfrm>
        </p:spPr>
        <p:txBody>
          <a:bodyPr/>
          <a:lstStyle/>
          <a:p>
            <a:r>
              <a:rPr lang="ko-KR" altLang="en-US" dirty="0" smtClean="0"/>
              <a:t>데이터 가공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3068" y="2743201"/>
            <a:ext cx="2407534" cy="775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0101000101010100…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2980480" y="2743201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43735" y="2129049"/>
            <a:ext cx="891251" cy="233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Mov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smtClean="0"/>
              <a:t>push</a:t>
            </a:r>
          </a:p>
          <a:p>
            <a:pPr algn="ctr"/>
            <a:r>
              <a:rPr lang="en-US" altLang="ko-KR" dirty="0" smtClean="0"/>
              <a:t>Call</a:t>
            </a:r>
          </a:p>
          <a:p>
            <a:pPr algn="ctr"/>
            <a:r>
              <a:rPr lang="en-US" altLang="ko-KR" dirty="0" smtClean="0"/>
              <a:t>….</a:t>
            </a:r>
          </a:p>
          <a:p>
            <a:pPr algn="ctr"/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 rot="19380535">
            <a:off x="5494115" y="1339249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7172" y="525234"/>
            <a:ext cx="991565" cy="150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</a:t>
            </a:r>
          </a:p>
          <a:p>
            <a:pPr algn="ctr"/>
            <a:r>
              <a:rPr lang="en-US" altLang="ko-KR" dirty="0" smtClean="0"/>
              <a:t>XOR</a:t>
            </a:r>
          </a:p>
          <a:p>
            <a:pPr algn="ctr"/>
            <a:r>
              <a:rPr lang="en-US" altLang="ko-KR" dirty="0" smtClean="0"/>
              <a:t>RET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717171" y="2378251"/>
            <a:ext cx="991565" cy="150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</a:t>
            </a:r>
          </a:p>
          <a:p>
            <a:pPr algn="ctr"/>
            <a:r>
              <a:rPr lang="en-US" altLang="ko-KR" dirty="0" smtClean="0"/>
              <a:t>ADD</a:t>
            </a:r>
          </a:p>
          <a:p>
            <a:pPr algn="ctr"/>
            <a:r>
              <a:rPr lang="en-US" altLang="ko-KR" dirty="0" smtClean="0"/>
              <a:t>SUB</a:t>
            </a:r>
          </a:p>
          <a:p>
            <a:pPr algn="ctr"/>
            <a:r>
              <a:rPr lang="en-US" altLang="ko-KR" dirty="0" smtClean="0"/>
              <a:t>CALL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717171" y="4503246"/>
            <a:ext cx="991565" cy="150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PUSH</a:t>
            </a:r>
          </a:p>
          <a:p>
            <a:pPr algn="ctr"/>
            <a:r>
              <a:rPr lang="en-US" altLang="ko-KR" dirty="0" smtClean="0"/>
              <a:t>PUSH</a:t>
            </a:r>
          </a:p>
          <a:p>
            <a:pPr algn="ctr"/>
            <a:r>
              <a:rPr lang="en-US" altLang="ko-KR" dirty="0" smtClean="0"/>
              <a:t>MOV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5494115" y="2882469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643651">
            <a:off x="5494114" y="4534902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99421"/>
              </p:ext>
            </p:extLst>
          </p:nvPr>
        </p:nvGraphicFramePr>
        <p:xfrm>
          <a:off x="9262573" y="1961339"/>
          <a:ext cx="572304" cy="25958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572304">
                  <a:extLst>
                    <a:ext uri="{9D8B030D-6E8A-4147-A177-3AD203B41FA5}">
                      <a16:colId xmlns:a16="http://schemas.microsoft.com/office/drawing/2014/main" val="386778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44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6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9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72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410515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26543"/>
              </p:ext>
            </p:extLst>
          </p:nvPr>
        </p:nvGraphicFramePr>
        <p:xfrm>
          <a:off x="11005497" y="1961339"/>
          <a:ext cx="663833" cy="25958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663833">
                  <a:extLst>
                    <a:ext uri="{9D8B030D-6E8A-4147-A177-3AD203B41FA5}">
                      <a16:colId xmlns:a16="http://schemas.microsoft.com/office/drawing/2014/main" val="386778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44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6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9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72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410515"/>
                  </a:ext>
                </a:extLst>
              </a:tr>
            </a:tbl>
          </a:graphicData>
        </a:graphic>
      </p:graphicFrame>
      <p:sp>
        <p:nvSpPr>
          <p:cNvPr id="26" name="오른쪽 화살표 25"/>
          <p:cNvSpPr/>
          <p:nvPr/>
        </p:nvSpPr>
        <p:spPr>
          <a:xfrm>
            <a:off x="8140855" y="2882469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9963375" y="2882468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3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95149" y="5359424"/>
            <a:ext cx="4236334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95149" y="4386804"/>
            <a:ext cx="4236334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20049" y="3228989"/>
            <a:ext cx="8535944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95149" y="2071174"/>
            <a:ext cx="4236334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54572" y="1084072"/>
            <a:ext cx="59339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86504" y="5880977"/>
            <a:ext cx="132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vector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49701" y="4909415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512 layer </a:t>
            </a:r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49701" y="3792468"/>
            <a:ext cx="15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1024 layer </a:t>
            </a:r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49701" y="259888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512 layer </a:t>
            </a:r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86504" y="1592229"/>
            <a:ext cx="228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vector sigmoid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7792" y="4350423"/>
            <a:ext cx="6938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Optimizer :Adam </a:t>
            </a:r>
          </a:p>
          <a:p>
            <a:r>
              <a:rPr lang="en-US" altLang="ko-KR" sz="2000" dirty="0" smtClean="0"/>
              <a:t>Loss : Binary cross entropy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881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80" y="507487"/>
            <a:ext cx="7508687" cy="561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1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 학습 시 낮은 확률로 매우 안좋게 학습이 되는 경우가 있었음</a:t>
            </a: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학습데이터</a:t>
            </a:r>
            <a:r>
              <a:rPr lang="ko-KR" altLang="en-US" dirty="0" smtClean="0"/>
              <a:t> 정확도 </a:t>
            </a:r>
            <a:r>
              <a:rPr lang="en-US" altLang="ko-KR" dirty="0" smtClean="0"/>
              <a:t>99.9  </a:t>
            </a:r>
            <a:r>
              <a:rPr lang="ko-KR" altLang="en-US" dirty="0" smtClean="0"/>
              <a:t>검증 데이터 정확도 </a:t>
            </a:r>
            <a:r>
              <a:rPr lang="en-US" altLang="ko-KR" dirty="0" smtClean="0"/>
              <a:t>55%</a:t>
            </a:r>
          </a:p>
          <a:p>
            <a:pPr marL="4572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 epoch </a:t>
            </a:r>
            <a:r>
              <a:rPr lang="ko-KR" altLang="en-US" dirty="0" smtClean="0"/>
              <a:t>횟수를 늘여주고 </a:t>
            </a:r>
            <a:r>
              <a:rPr lang="en-US" altLang="ko-KR" dirty="0" smtClean="0"/>
              <a:t>batch size</a:t>
            </a:r>
            <a:r>
              <a:rPr lang="ko-KR" altLang="en-US" dirty="0" smtClean="0"/>
              <a:t>를 크게 해줌으로써 해결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95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줄무늬 디자인 청록색 16x9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543_TF02895254.potx" id="{4902C67F-FE4C-447A-8664-3151B45BB710}" vid="{5186D8DB-AF25-4F95-9054-B1B0AFEE48DA}"/>
    </a:ext>
  </a:extLst>
</a:theme>
</file>

<file path=ppt/theme/theme2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157</Words>
  <Application>Microsoft Office PowerPoint</Application>
  <PresentationFormat>와이드스크린</PresentationFormat>
  <Paragraphs>62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HY중고딕</vt:lpstr>
      <vt:lpstr>맑은 고딕</vt:lpstr>
      <vt:lpstr>Arial</vt:lpstr>
      <vt:lpstr>Calibri</vt:lpstr>
      <vt:lpstr>줄무늬 디자인 청록색 16x9</vt:lpstr>
      <vt:lpstr>Packing Detection</vt:lpstr>
      <vt:lpstr>Packing 이란?</vt:lpstr>
      <vt:lpstr>PowerPoint 프레젠테이션</vt:lpstr>
      <vt:lpstr>학습과정</vt:lpstr>
      <vt:lpstr>데이터 수집</vt:lpstr>
      <vt:lpstr>데이터 가공</vt:lpstr>
      <vt:lpstr>학습</vt:lpstr>
      <vt:lpstr>PowerPoint 프레젠테이션</vt:lpstr>
      <vt:lpstr>마무리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Packing Detection</dc:title>
  <dc:creator>(컴퓨터공학과)이식</dc:creator>
  <cp:lastModifiedBy>(컴퓨터공학과)이식</cp:lastModifiedBy>
  <cp:revision>9</cp:revision>
  <dcterms:created xsi:type="dcterms:W3CDTF">2018-06-10T08:36:30Z</dcterms:created>
  <dcterms:modified xsi:type="dcterms:W3CDTF">2018-06-11T02:06:44Z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