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5" r:id="rId7"/>
    <p:sldId id="259" r:id="rId8"/>
    <p:sldId id="260" r:id="rId9"/>
    <p:sldId id="261" r:id="rId10"/>
    <p:sldId id="262" r:id="rId11"/>
    <p:sldId id="266" r:id="rId12"/>
    <p:sldId id="263" r:id="rId13"/>
    <p:sldId id="267" r:id="rId14"/>
    <p:sldId id="26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294" autoAdjust="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2018-06-11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2018-06-11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 smtClean="0"/>
              <a:t>마스터 텍스트 스타일 편집</a:t>
            </a:r>
            <a:endParaRPr lang="en-US" altLang="ko-KR" noProof="0" dirty="0" smtClean="0"/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Packing Detection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김동훈 이식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42646"/>
            <a:ext cx="9509760" cy="1233424"/>
          </a:xfrm>
        </p:spPr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61" y="1991496"/>
            <a:ext cx="9213249" cy="36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5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551881"/>
          </a:xfrm>
        </p:spPr>
        <p:txBody>
          <a:bodyPr/>
          <a:lstStyle/>
          <a:p>
            <a:r>
              <a:rPr lang="en-US" altLang="ko-KR" dirty="0" smtClean="0"/>
              <a:t>Accuracy </a:t>
            </a:r>
            <a:r>
              <a:rPr lang="en-US" altLang="ko-KR" dirty="0" smtClean="0"/>
              <a:t>99.98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크기를 줄이는 목적 또는 </a:t>
            </a:r>
            <a:r>
              <a:rPr lang="ko-KR" altLang="en-US" dirty="0" err="1" smtClean="0"/>
              <a:t>리버스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엔지니어링으로부터</a:t>
            </a:r>
            <a:r>
              <a:rPr lang="ko-KR" altLang="en-US" dirty="0" smtClean="0"/>
              <a:t> 파일을 보호하는 것</a:t>
            </a:r>
            <a:endParaRPr lang="en-US" altLang="ko-KR" dirty="0" smtClean="0"/>
          </a:p>
          <a:p>
            <a:r>
              <a:rPr lang="ko-KR" altLang="en-US" dirty="0" smtClean="0"/>
              <a:t>정상적인 소프트웨어 뿐만 아니라 악성코드에도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이 적용 </a:t>
            </a:r>
            <a:r>
              <a:rPr lang="ko-KR" altLang="en-US" dirty="0" err="1" smtClean="0"/>
              <a:t>되있는</a:t>
            </a:r>
            <a:r>
              <a:rPr lang="ko-KR" altLang="en-US" dirty="0" smtClean="0"/>
              <a:t> 경우가 있음  </a:t>
            </a:r>
            <a:endParaRPr lang="en-US" altLang="ko-KR" dirty="0" smtClean="0"/>
          </a:p>
          <a:p>
            <a:r>
              <a:rPr lang="ko-KR" altLang="en-US" dirty="0" err="1" smtClean="0"/>
              <a:t>리버싱을</a:t>
            </a:r>
            <a:r>
              <a:rPr lang="ko-KR" altLang="en-US" dirty="0" smtClean="0"/>
              <a:t> 통하여 바이러스를 분석하는 정적분석에서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여부는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92" y="1494845"/>
            <a:ext cx="6011021" cy="32361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1" y="1494844"/>
            <a:ext cx="5697365" cy="32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가공</a:t>
            </a:r>
            <a:endParaRPr lang="en-US" altLang="ko-KR" dirty="0" smtClean="0"/>
          </a:p>
          <a:p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3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991719"/>
          </a:xfrm>
        </p:spPr>
        <p:txBody>
          <a:bodyPr/>
          <a:lstStyle/>
          <a:p>
            <a:r>
              <a:rPr lang="en-US" altLang="ko-KR" dirty="0" err="1" smtClean="0"/>
              <a:t>Virussign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멀웨어</a:t>
            </a:r>
            <a:r>
              <a:rPr lang="ko-KR" altLang="en-US" dirty="0" smtClean="0"/>
              <a:t> 데이터 수집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07095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UPX </a:t>
            </a:r>
            <a:r>
              <a:rPr lang="ko-KR" altLang="en-US" dirty="0" smtClean="0"/>
              <a:t>패킹 파일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045735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94957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정상 데이터 수집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335906">
            <a:off x="7387468" y="476736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500398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0040685">
            <a:off x="7391195" y="276069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59361" y="2176041"/>
            <a:ext cx="1875099" cy="3726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비정상 데이터 수집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0446" y="4837342"/>
            <a:ext cx="11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8</a:t>
            </a:r>
            <a:r>
              <a:rPr lang="ko-KR" altLang="en-US" dirty="0" smtClean="0"/>
              <a:t>만개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3267" y="4788276"/>
            <a:ext cx="190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UPX unpacking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8661" y="3218291"/>
            <a:ext cx="11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petite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28660" y="4381918"/>
            <a:ext cx="11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pelock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8661" y="5401473"/>
            <a:ext cx="11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Sepack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9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6993" y="384673"/>
            <a:ext cx="9509760" cy="1233424"/>
          </a:xfrm>
        </p:spPr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3068" y="2743201"/>
            <a:ext cx="2407534" cy="7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0101000101010100…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2980480" y="2743201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43735" y="2129049"/>
            <a:ext cx="891251" cy="233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Call</a:t>
            </a:r>
          </a:p>
          <a:p>
            <a:pPr algn="ctr"/>
            <a:r>
              <a:rPr lang="en-US" altLang="ko-KR" dirty="0" smtClean="0"/>
              <a:t>….</a:t>
            </a:r>
          </a:p>
          <a:p>
            <a:pPr algn="ctr"/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9380535">
            <a:off x="5494115" y="133924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7172" y="525234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XOR</a:t>
            </a:r>
          </a:p>
          <a:p>
            <a:pPr algn="ctr"/>
            <a:r>
              <a:rPr lang="en-US" altLang="ko-KR" dirty="0" smtClean="0"/>
              <a:t>RET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17171" y="2378251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SUB</a:t>
            </a:r>
          </a:p>
          <a:p>
            <a:pPr algn="ctr"/>
            <a:r>
              <a:rPr lang="en-US" altLang="ko-KR" dirty="0" smtClean="0"/>
              <a:t>CALL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17171" y="4503246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MOV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49411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643651">
            <a:off x="5494114" y="4534902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99421"/>
              </p:ext>
            </p:extLst>
          </p:nvPr>
        </p:nvGraphicFramePr>
        <p:xfrm>
          <a:off x="9262573" y="1961339"/>
          <a:ext cx="572304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72304">
                  <a:extLst>
                    <a:ext uri="{9D8B030D-6E8A-4147-A177-3AD203B41FA5}">
                      <a16:colId xmlns:a16="http://schemas.microsoft.com/office/drawing/2014/main" xmlns="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41051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00521"/>
              </p:ext>
            </p:extLst>
          </p:nvPr>
        </p:nvGraphicFramePr>
        <p:xfrm>
          <a:off x="11005497" y="1961339"/>
          <a:ext cx="663833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63833">
                  <a:extLst>
                    <a:ext uri="{9D8B030D-6E8A-4147-A177-3AD203B41FA5}">
                      <a16:colId xmlns:a16="http://schemas.microsoft.com/office/drawing/2014/main" xmlns="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41051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814085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9963375" y="2882468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95149" y="535942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95149" y="438680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20049" y="3228989"/>
            <a:ext cx="853594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95149" y="207117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54572" y="1084072"/>
            <a:ext cx="59339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86504" y="5880977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vector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9701" y="490941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49701" y="3792468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49701" y="259888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6504" y="1592229"/>
            <a:ext cx="22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vector sigmoid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7792" y="4350423"/>
            <a:ext cx="693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Optimizer </a:t>
            </a:r>
            <a:r>
              <a:rPr lang="en-US" altLang="ko-KR" sz="2000" dirty="0" smtClean="0"/>
              <a:t>: Adam </a:t>
            </a:r>
            <a:endParaRPr lang="en-US" altLang="ko-KR" sz="2000" dirty="0" smtClean="0"/>
          </a:p>
          <a:p>
            <a:r>
              <a:rPr lang="en-US" altLang="ko-KR" sz="2000" dirty="0" smtClean="0"/>
              <a:t>Loss : Binary cross entropy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8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80" y="507487"/>
            <a:ext cx="7508687" cy="56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학습 시 낮은 확률로 매우 안좋게 학습이 되는 경우가 있었음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99.9  </a:t>
            </a:r>
            <a:r>
              <a:rPr lang="ko-KR" altLang="en-US" dirty="0" smtClean="0"/>
              <a:t>검증 데이터 정확도 </a:t>
            </a:r>
            <a:r>
              <a:rPr lang="en-US" altLang="ko-KR" dirty="0" smtClean="0"/>
              <a:t>55%</a:t>
            </a:r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epoch </a:t>
            </a:r>
            <a:r>
              <a:rPr lang="ko-KR" altLang="en-US" dirty="0" smtClean="0"/>
              <a:t>횟수를 늘여주고 </a:t>
            </a:r>
            <a:r>
              <a:rPr lang="en-US" altLang="ko-KR" dirty="0" smtClean="0"/>
              <a:t>batch size</a:t>
            </a:r>
            <a:r>
              <a:rPr lang="ko-KR" altLang="en-US" dirty="0" smtClean="0"/>
              <a:t>를 크게 해줌으로써 해결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9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3246543_TF02895254.potx" id="{4902C67F-FE4C-447A-8664-3151B45BB710}" vid="{5186D8DB-AF25-4F95-9054-B1B0AFEE48DA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163</Words>
  <Application>Microsoft Office PowerPoint</Application>
  <PresentationFormat>사용자 지정</PresentationFormat>
  <Paragraphs>67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줄무늬 디자인 청록색 16x9</vt:lpstr>
      <vt:lpstr>Packing Detection</vt:lpstr>
      <vt:lpstr>Packing 이란?</vt:lpstr>
      <vt:lpstr>PowerPoint 프레젠테이션</vt:lpstr>
      <vt:lpstr>학습과정</vt:lpstr>
      <vt:lpstr>데이터 수집</vt:lpstr>
      <vt:lpstr>데이터 가공</vt:lpstr>
      <vt:lpstr>학습</vt:lpstr>
      <vt:lpstr>PowerPoint 프레젠테이션</vt:lpstr>
      <vt:lpstr>마무리</vt:lpstr>
      <vt:lpstr>결과</vt:lpstr>
      <vt:lpstr>결과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Packing Detection</dc:title>
  <dc:creator>(컴퓨터공학과)이식</dc:creator>
  <cp:lastModifiedBy>jack</cp:lastModifiedBy>
  <cp:revision>13</cp:revision>
  <dcterms:created xsi:type="dcterms:W3CDTF">2018-06-10T08:36:30Z</dcterms:created>
  <dcterms:modified xsi:type="dcterms:W3CDTF">2018-06-11T08:36:28Z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