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9"/>
    <p:restoredTop sz="94635"/>
  </p:normalViewPr>
  <p:slideViewPr>
    <p:cSldViewPr snapToGrid="0" snapToObjects="1">
      <p:cViewPr varScale="1">
        <p:scale>
          <a:sx n="146" d="100"/>
          <a:sy n="146" d="100"/>
        </p:scale>
        <p:origin x="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162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48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884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68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4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83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6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9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722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51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19DF-65A5-FB45-97AA-4BF505E64D52}" type="datetimeFigureOut">
              <a:rPr kumimoji="1" lang="ko-KR" altLang="en-US" smtClean="0"/>
              <a:t>2018. 9. 20.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8445-CB8A-DC45-88B1-740D3BA6C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9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/>
          <p:cNvSpPr/>
          <p:nvPr/>
        </p:nvSpPr>
        <p:spPr>
          <a:xfrm>
            <a:off x="581892" y="2458193"/>
            <a:ext cx="1330036" cy="1710046"/>
          </a:xfrm>
          <a:prstGeom prst="ca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storage</a:t>
            </a:r>
            <a:endParaRPr kumimoji="1" lang="en-US" altLang="ko-KR" sz="10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70629" y="2699499"/>
            <a:ext cx="1567543" cy="12231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Index </a:t>
            </a:r>
            <a:r>
              <a:rPr kumimoji="1" lang="en-US" altLang="ko-KR" sz="1000" dirty="0" smtClean="0"/>
              <a:t>registry</a:t>
            </a:r>
            <a:endParaRPr kumimoji="1" lang="en-US" altLang="ko-KR" sz="1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68212" y="4163962"/>
            <a:ext cx="1567543" cy="12231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Mirror </a:t>
            </a:r>
            <a:r>
              <a:rPr kumimoji="1" lang="en-US" altLang="ko-KR" sz="1000" dirty="0" smtClean="0"/>
              <a:t>registry</a:t>
            </a:r>
            <a:endParaRPr kumimoji="1" lang="en-US" altLang="ko-KR" sz="10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68792" y="1235036"/>
            <a:ext cx="1567543" cy="12231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API </a:t>
            </a:r>
            <a:r>
              <a:rPr kumimoji="1" lang="en-US" altLang="ko-KR" sz="1000" dirty="0" smtClean="0"/>
              <a:t>registry</a:t>
            </a:r>
            <a:endParaRPr kumimoji="1" lang="en-US" altLang="ko-KR" sz="10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950088" y="382307"/>
            <a:ext cx="1567543" cy="12231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D2hub</a:t>
            </a:r>
            <a:endParaRPr kumimoji="1" lang="en-US" altLang="ko-KR" sz="1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950089" y="2699499"/>
            <a:ext cx="1567543" cy="12231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Docker </a:t>
            </a:r>
            <a:r>
              <a:rPr kumimoji="1" lang="en-US" altLang="ko-KR" sz="1000" dirty="0" err="1" smtClean="0"/>
              <a:t>auth</a:t>
            </a:r>
            <a:endParaRPr kumimoji="1" lang="en-US" altLang="ko-KR" sz="10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859728" y="2701637"/>
            <a:ext cx="1462646" cy="12231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Nginx</a:t>
            </a:r>
            <a:endParaRPr lang="en-US" altLang="ko-KR" sz="1000" dirty="0" smtClean="0"/>
          </a:p>
        </p:txBody>
      </p:sp>
      <p:sp>
        <p:nvSpPr>
          <p:cNvPr id="16" name="타원 15"/>
          <p:cNvSpPr/>
          <p:nvPr/>
        </p:nvSpPr>
        <p:spPr>
          <a:xfrm>
            <a:off x="7523584" y="2699499"/>
            <a:ext cx="1225296" cy="1225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Docker Daemon</a:t>
            </a:r>
            <a:endParaRPr kumimoji="1"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950088" y="5016691"/>
            <a:ext cx="1567543" cy="122315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Docker </a:t>
            </a:r>
            <a:r>
              <a:rPr kumimoji="1" lang="en-US" altLang="ko-KR" sz="1000" dirty="0" smtClean="0"/>
              <a:t>builder</a:t>
            </a:r>
            <a:endParaRPr kumimoji="1" lang="en-US" altLang="ko-KR" sz="1000" dirty="0" smtClean="0"/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7523583" y="513235"/>
            <a:ext cx="1411805" cy="957943"/>
          </a:xfrm>
          <a:prstGeom prst="snip1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docker</a:t>
            </a:r>
            <a:r>
              <a:rPr kumimoji="1" lang="en-US" altLang="ko-KR" sz="1000" dirty="0"/>
              <a:t> image security scanner</a:t>
            </a:r>
            <a:endParaRPr kumimoji="1" lang="en-US" altLang="ko-KR" sz="1000" dirty="0" smtClean="0"/>
          </a:p>
        </p:txBody>
      </p:sp>
      <p:cxnSp>
        <p:nvCxnSpPr>
          <p:cNvPr id="24" name="직선 화살표 연결선 23"/>
          <p:cNvCxnSpPr>
            <a:stCxn id="13" idx="1"/>
            <a:endCxn id="5" idx="3"/>
          </p:cNvCxnSpPr>
          <p:nvPr/>
        </p:nvCxnSpPr>
        <p:spPr>
          <a:xfrm flipH="1" flipV="1">
            <a:off x="4138172" y="3311078"/>
            <a:ext cx="721556" cy="213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1"/>
            <a:endCxn id="6" idx="3"/>
          </p:cNvCxnSpPr>
          <p:nvPr/>
        </p:nvCxnSpPr>
        <p:spPr>
          <a:xfrm flipH="1">
            <a:off x="4135755" y="3313216"/>
            <a:ext cx="723973" cy="146232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1"/>
            <a:endCxn id="7" idx="3"/>
          </p:cNvCxnSpPr>
          <p:nvPr/>
        </p:nvCxnSpPr>
        <p:spPr>
          <a:xfrm flipH="1" flipV="1">
            <a:off x="4136335" y="1846615"/>
            <a:ext cx="723393" cy="146660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1"/>
            <a:endCxn id="4" idx="4"/>
          </p:cNvCxnSpPr>
          <p:nvPr/>
        </p:nvCxnSpPr>
        <p:spPr>
          <a:xfrm flipH="1">
            <a:off x="1911928" y="3311078"/>
            <a:ext cx="658701" cy="213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7" idx="1"/>
            <a:endCxn id="4" idx="4"/>
          </p:cNvCxnSpPr>
          <p:nvPr/>
        </p:nvCxnSpPr>
        <p:spPr>
          <a:xfrm flipH="1">
            <a:off x="1911928" y="1846615"/>
            <a:ext cx="656864" cy="146660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텍스트 상자 133"/>
          <p:cNvSpPr txBox="1"/>
          <p:nvPr/>
        </p:nvSpPr>
        <p:spPr>
          <a:xfrm>
            <a:off x="6381548" y="2721388"/>
            <a:ext cx="21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 smtClean="0"/>
              <a:t>1</a:t>
            </a:r>
            <a:endParaRPr kumimoji="1" lang="ko-KR" altLang="en-US" sz="7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3235475" y="995634"/>
            <a:ext cx="13085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dirty="0" smtClean="0"/>
              <a:t>이미지 </a:t>
            </a:r>
            <a:r>
              <a:rPr kumimoji="1" lang="ko-KR" altLang="en-US" sz="700" smtClean="0"/>
              <a:t>태그 리스트 조회</a:t>
            </a:r>
            <a:endParaRPr kumimoji="1" lang="ko-KR" altLang="en-US" sz="700" dirty="0"/>
          </a:p>
        </p:txBody>
      </p:sp>
      <p:cxnSp>
        <p:nvCxnSpPr>
          <p:cNvPr id="171" name="꺾인 연결선[E] 170"/>
          <p:cNvCxnSpPr>
            <a:stCxn id="9" idx="0"/>
            <a:endCxn id="7" idx="0"/>
          </p:cNvCxnSpPr>
          <p:nvPr/>
        </p:nvCxnSpPr>
        <p:spPr>
          <a:xfrm rot="16200000" flipH="1" flipV="1">
            <a:off x="6616847" y="-2881977"/>
            <a:ext cx="852729" cy="7381296"/>
          </a:xfrm>
          <a:prstGeom prst="bentConnector3">
            <a:avLst>
              <a:gd name="adj1" fmla="val -26808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텍스트 상자 171"/>
          <p:cNvSpPr txBox="1"/>
          <p:nvPr/>
        </p:nvSpPr>
        <p:spPr>
          <a:xfrm>
            <a:off x="10664152" y="1645491"/>
            <a:ext cx="9193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dirty="0" smtClean="0"/>
              <a:t>인증 및 권한 확인</a:t>
            </a:r>
            <a:endParaRPr kumimoji="1" lang="ko-KR" altLang="en-US" sz="700" dirty="0"/>
          </a:p>
        </p:txBody>
      </p:sp>
      <p:cxnSp>
        <p:nvCxnSpPr>
          <p:cNvPr id="174" name="직선 화살표 연결선 173"/>
          <p:cNvCxnSpPr>
            <a:stCxn id="10" idx="0"/>
            <a:endCxn id="9" idx="2"/>
          </p:cNvCxnSpPr>
          <p:nvPr/>
        </p:nvCxnSpPr>
        <p:spPr>
          <a:xfrm flipH="1" flipV="1">
            <a:off x="10733860" y="1605465"/>
            <a:ext cx="1" cy="10940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[E] 178"/>
          <p:cNvCxnSpPr>
            <a:stCxn id="9" idx="3"/>
            <a:endCxn id="17" idx="3"/>
          </p:cNvCxnSpPr>
          <p:nvPr/>
        </p:nvCxnSpPr>
        <p:spPr>
          <a:xfrm>
            <a:off x="11517631" y="993886"/>
            <a:ext cx="12700" cy="4634384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텍스트 상자 179"/>
          <p:cNvSpPr txBox="1"/>
          <p:nvPr/>
        </p:nvSpPr>
        <p:spPr>
          <a:xfrm>
            <a:off x="10856766" y="4630243"/>
            <a:ext cx="9193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 smtClean="0"/>
              <a:t>Docker</a:t>
            </a:r>
            <a:r>
              <a:rPr kumimoji="1" lang="ko-KR" altLang="en-US" sz="700" dirty="0" smtClean="0"/>
              <a:t> 빌드 요청</a:t>
            </a:r>
            <a:endParaRPr kumimoji="1" lang="ko-KR" altLang="en-US" sz="700" dirty="0"/>
          </a:p>
        </p:txBody>
      </p:sp>
      <p:cxnSp>
        <p:nvCxnSpPr>
          <p:cNvPr id="182" name="직선 화살표 연결선 181"/>
          <p:cNvCxnSpPr>
            <a:stCxn id="9" idx="1"/>
            <a:endCxn id="20" idx="0"/>
          </p:cNvCxnSpPr>
          <p:nvPr/>
        </p:nvCxnSpPr>
        <p:spPr>
          <a:xfrm flipH="1" flipV="1">
            <a:off x="8935388" y="992207"/>
            <a:ext cx="1014700" cy="1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텍스트 상자 183"/>
          <p:cNvSpPr txBox="1"/>
          <p:nvPr/>
        </p:nvSpPr>
        <p:spPr>
          <a:xfrm>
            <a:off x="8962892" y="611790"/>
            <a:ext cx="9193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dirty="0" smtClean="0"/>
              <a:t>이미지 </a:t>
            </a:r>
            <a:endParaRPr kumimoji="1" lang="en-US" altLang="ko-KR" sz="700" dirty="0" smtClean="0"/>
          </a:p>
          <a:p>
            <a:pPr algn="ctr"/>
            <a:r>
              <a:rPr kumimoji="1" lang="ko-KR" altLang="en-US" sz="700" dirty="0" smtClean="0"/>
              <a:t>취약성 검사 </a:t>
            </a:r>
            <a:endParaRPr kumimoji="1" lang="en-US" altLang="ko-KR" sz="700" dirty="0" smtClean="0"/>
          </a:p>
          <a:p>
            <a:pPr algn="ctr"/>
            <a:r>
              <a:rPr kumimoji="1" lang="ko-KR" altLang="en-US" sz="700" dirty="0" smtClean="0"/>
              <a:t>요청</a:t>
            </a:r>
            <a:r>
              <a:rPr kumimoji="1" lang="en-US" altLang="ko-KR" sz="700" dirty="0" smtClean="0"/>
              <a:t>/</a:t>
            </a:r>
            <a:r>
              <a:rPr kumimoji="1" lang="ko-KR" altLang="en-US" sz="700" dirty="0" smtClean="0"/>
              <a:t>조희</a:t>
            </a:r>
            <a:r>
              <a:rPr kumimoji="1" lang="en-US" altLang="ko-KR" sz="700" dirty="0" smtClean="0"/>
              <a:t> </a:t>
            </a:r>
            <a:endParaRPr kumimoji="1" lang="ko-KR" altLang="en-US" sz="700" dirty="0"/>
          </a:p>
        </p:txBody>
      </p:sp>
      <p:cxnSp>
        <p:nvCxnSpPr>
          <p:cNvPr id="186" name="직선 화살표 연결선 185"/>
          <p:cNvCxnSpPr>
            <a:stCxn id="16" idx="1"/>
          </p:cNvCxnSpPr>
          <p:nvPr/>
        </p:nvCxnSpPr>
        <p:spPr>
          <a:xfrm flipH="1">
            <a:off x="6320463" y="2878939"/>
            <a:ext cx="1382561" cy="1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 flipV="1">
            <a:off x="6320462" y="3063124"/>
            <a:ext cx="1262962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 flipH="1" flipV="1">
            <a:off x="6316408" y="3552638"/>
            <a:ext cx="1267016" cy="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endCxn id="16" idx="3"/>
          </p:cNvCxnSpPr>
          <p:nvPr/>
        </p:nvCxnSpPr>
        <p:spPr>
          <a:xfrm>
            <a:off x="6335073" y="3743689"/>
            <a:ext cx="1367951" cy="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텍스트 상자 207"/>
          <p:cNvSpPr txBox="1"/>
          <p:nvPr/>
        </p:nvSpPr>
        <p:spPr>
          <a:xfrm>
            <a:off x="7307588" y="2893478"/>
            <a:ext cx="21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/>
              <a:t>2</a:t>
            </a:r>
            <a:endParaRPr kumimoji="1" lang="ko-KR" altLang="en-US" sz="700" dirty="0"/>
          </a:p>
        </p:txBody>
      </p:sp>
      <p:sp>
        <p:nvSpPr>
          <p:cNvPr id="209" name="텍스트 상자 208"/>
          <p:cNvSpPr txBox="1"/>
          <p:nvPr/>
        </p:nvSpPr>
        <p:spPr>
          <a:xfrm>
            <a:off x="6381548" y="3373968"/>
            <a:ext cx="21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/>
              <a:t>5</a:t>
            </a:r>
            <a:endParaRPr kumimoji="1" lang="ko-KR" altLang="en-US" sz="700" dirty="0"/>
          </a:p>
        </p:txBody>
      </p:sp>
      <p:sp>
        <p:nvSpPr>
          <p:cNvPr id="210" name="텍스트 상자 209"/>
          <p:cNvSpPr txBox="1"/>
          <p:nvPr/>
        </p:nvSpPr>
        <p:spPr>
          <a:xfrm>
            <a:off x="7307588" y="3576951"/>
            <a:ext cx="21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 smtClean="0"/>
              <a:t>6</a:t>
            </a:r>
            <a:endParaRPr kumimoji="1" lang="ko-KR" altLang="en-US" sz="700" dirty="0"/>
          </a:p>
        </p:txBody>
      </p:sp>
      <p:cxnSp>
        <p:nvCxnSpPr>
          <p:cNvPr id="211" name="직선 화살표 연결선 210"/>
          <p:cNvCxnSpPr/>
          <p:nvPr/>
        </p:nvCxnSpPr>
        <p:spPr>
          <a:xfrm flipH="1">
            <a:off x="8748880" y="3379339"/>
            <a:ext cx="1188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/>
          <p:nvPr/>
        </p:nvCxnSpPr>
        <p:spPr>
          <a:xfrm>
            <a:off x="8748880" y="3164641"/>
            <a:ext cx="1201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텍스트 상자 219"/>
          <p:cNvSpPr txBox="1"/>
          <p:nvPr/>
        </p:nvSpPr>
        <p:spPr>
          <a:xfrm>
            <a:off x="9708341" y="2966213"/>
            <a:ext cx="21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/>
              <a:t>3</a:t>
            </a:r>
            <a:endParaRPr kumimoji="1" lang="ko-KR" altLang="en-US" sz="700" dirty="0"/>
          </a:p>
        </p:txBody>
      </p:sp>
      <p:sp>
        <p:nvSpPr>
          <p:cNvPr id="221" name="텍스트 상자 220"/>
          <p:cNvSpPr txBox="1"/>
          <p:nvPr/>
        </p:nvSpPr>
        <p:spPr>
          <a:xfrm>
            <a:off x="8770235" y="3352028"/>
            <a:ext cx="21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00" dirty="0" smtClean="0"/>
              <a:t>4</a:t>
            </a:r>
            <a:endParaRPr kumimoji="1" lang="ko-KR" altLang="en-US" sz="700" dirty="0"/>
          </a:p>
        </p:txBody>
      </p:sp>
      <p:sp>
        <p:nvSpPr>
          <p:cNvPr id="223" name="텍스트 상자 222"/>
          <p:cNvSpPr txBox="1"/>
          <p:nvPr/>
        </p:nvSpPr>
        <p:spPr>
          <a:xfrm>
            <a:off x="5571231" y="4217640"/>
            <a:ext cx="3066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800" dirty="0" smtClean="0"/>
              <a:t>Attempt </a:t>
            </a:r>
            <a:r>
              <a:rPr lang="en-US" altLang="ko-KR" sz="800" dirty="0"/>
              <a:t>to begin a push/pull operation with the </a:t>
            </a:r>
            <a:r>
              <a:rPr lang="en-US" altLang="ko-KR" sz="800" dirty="0" smtClean="0"/>
              <a:t>registry.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smtClean="0"/>
              <a:t>If </a:t>
            </a:r>
            <a:r>
              <a:rPr lang="en-US" altLang="ko-KR" sz="800" dirty="0"/>
              <a:t>the registry requires authorization it will return a 401 Unauthorized HTTP response with information on how to </a:t>
            </a:r>
            <a:r>
              <a:rPr lang="en-US" altLang="ko-KR" sz="800" dirty="0" smtClean="0"/>
              <a:t>authenticate.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smtClean="0"/>
              <a:t>The </a:t>
            </a:r>
            <a:r>
              <a:rPr lang="en-US" altLang="ko-KR" sz="800" dirty="0"/>
              <a:t>registry client makes a request to the authorization service for a Bearer </a:t>
            </a:r>
            <a:r>
              <a:rPr lang="en-US" altLang="ko-KR" sz="800" dirty="0" smtClean="0"/>
              <a:t>token.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smtClean="0"/>
              <a:t>The </a:t>
            </a:r>
            <a:r>
              <a:rPr lang="en-US" altLang="ko-KR" sz="800" dirty="0"/>
              <a:t>authorization service returns an opaque Bearer token representing the client’s authorized </a:t>
            </a:r>
            <a:r>
              <a:rPr lang="en-US" altLang="ko-KR" sz="800" dirty="0" smtClean="0"/>
              <a:t>access.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smtClean="0"/>
              <a:t>The </a:t>
            </a:r>
            <a:r>
              <a:rPr lang="en-US" altLang="ko-KR" sz="800" dirty="0"/>
              <a:t>client retries the original request with the Bearer token embedded in the request’s Authorization </a:t>
            </a:r>
            <a:r>
              <a:rPr lang="en-US" altLang="ko-KR" sz="800" dirty="0" smtClean="0"/>
              <a:t>header.</a:t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smtClean="0"/>
              <a:t>The </a:t>
            </a:r>
            <a:r>
              <a:rPr lang="en-US" altLang="ko-KR" sz="800" dirty="0"/>
              <a:t>Registry authorizes the client by validating the Bearer token and the claim set embedded within it and begins the push/pull session as usual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224" name="직사각형 223"/>
          <p:cNvSpPr/>
          <p:nvPr/>
        </p:nvSpPr>
        <p:spPr>
          <a:xfrm>
            <a:off x="109174" y="5766276"/>
            <a:ext cx="372410" cy="15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 smtClean="0"/>
          </a:p>
        </p:txBody>
      </p:sp>
      <p:sp>
        <p:nvSpPr>
          <p:cNvPr id="226" name="직사각형 225"/>
          <p:cNvSpPr/>
          <p:nvPr/>
        </p:nvSpPr>
        <p:spPr>
          <a:xfrm>
            <a:off x="109174" y="5992206"/>
            <a:ext cx="372410" cy="152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 smtClean="0"/>
          </a:p>
        </p:txBody>
      </p:sp>
      <p:sp>
        <p:nvSpPr>
          <p:cNvPr id="229" name="텍스트 상자 228"/>
          <p:cNvSpPr txBox="1"/>
          <p:nvPr/>
        </p:nvSpPr>
        <p:spPr>
          <a:xfrm>
            <a:off x="430324" y="5750143"/>
            <a:ext cx="15639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 smtClean="0"/>
              <a:t>D2hub </a:t>
            </a:r>
            <a:r>
              <a:rPr kumimoji="1" lang="en-US" altLang="ko-KR" sz="600" dirty="0" smtClean="0"/>
              <a:t>component</a:t>
            </a:r>
            <a:endParaRPr kumimoji="1" lang="ko-KR" altLang="en-US" sz="600" dirty="0"/>
          </a:p>
        </p:txBody>
      </p:sp>
      <p:sp>
        <p:nvSpPr>
          <p:cNvPr id="231" name="텍스트 상자 230"/>
          <p:cNvSpPr txBox="1"/>
          <p:nvPr/>
        </p:nvSpPr>
        <p:spPr>
          <a:xfrm>
            <a:off x="430324" y="5976073"/>
            <a:ext cx="15639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 smtClean="0"/>
              <a:t>External service</a:t>
            </a:r>
            <a:endParaRPr kumimoji="1" lang="ko-KR" altLang="en-US" sz="600" dirty="0"/>
          </a:p>
        </p:txBody>
      </p:sp>
      <p:sp>
        <p:nvSpPr>
          <p:cNvPr id="232" name="텍스트 상자 231"/>
          <p:cNvSpPr txBox="1"/>
          <p:nvPr/>
        </p:nvSpPr>
        <p:spPr>
          <a:xfrm>
            <a:off x="1856036" y="3020084"/>
            <a:ext cx="8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dirty="0" smtClean="0"/>
              <a:t>이미지</a:t>
            </a:r>
            <a:r>
              <a:rPr kumimoji="1" lang="en-US" altLang="ko-KR" sz="700" dirty="0"/>
              <a:t> </a:t>
            </a:r>
            <a:endParaRPr kumimoji="1" lang="en-US" altLang="ko-KR" sz="700" dirty="0" smtClean="0"/>
          </a:p>
          <a:p>
            <a:pPr algn="ctr"/>
            <a:r>
              <a:rPr kumimoji="1" lang="ko-KR" altLang="en-US" sz="700" dirty="0" smtClean="0"/>
              <a:t>저장</a:t>
            </a:r>
            <a:r>
              <a:rPr kumimoji="1" lang="en-US" altLang="ko-KR" sz="700" dirty="0" smtClean="0"/>
              <a:t>/</a:t>
            </a:r>
            <a:r>
              <a:rPr kumimoji="1" lang="ko-KR" altLang="en-US" sz="700" dirty="0" smtClean="0"/>
              <a:t>가져오기</a:t>
            </a:r>
            <a:endParaRPr kumimoji="1" lang="ko-KR" altLang="en-US" sz="700" dirty="0"/>
          </a:p>
        </p:txBody>
      </p:sp>
      <p:sp>
        <p:nvSpPr>
          <p:cNvPr id="240" name="한쪽 모서리가 잘린 사각형 239"/>
          <p:cNvSpPr/>
          <p:nvPr/>
        </p:nvSpPr>
        <p:spPr>
          <a:xfrm>
            <a:off x="2882657" y="5871529"/>
            <a:ext cx="938652" cy="742631"/>
          </a:xfrm>
          <a:prstGeom prst="snip1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smtClean="0"/>
              <a:t>Public </a:t>
            </a:r>
            <a:r>
              <a:rPr kumimoji="1" lang="en-US" altLang="ko-KR" sz="800" dirty="0"/>
              <a:t>D</a:t>
            </a:r>
            <a:r>
              <a:rPr kumimoji="1" lang="en-US" altLang="ko-KR" sz="800" dirty="0" smtClean="0"/>
              <a:t>ocker Registry</a:t>
            </a:r>
          </a:p>
          <a:p>
            <a:pPr algn="ctr"/>
            <a:endParaRPr kumimoji="1" lang="en-US" altLang="ko-KR" sz="800" dirty="0" smtClean="0"/>
          </a:p>
          <a:p>
            <a:pPr algn="ctr"/>
            <a:r>
              <a:rPr kumimoji="1" lang="en-US" altLang="ko-KR" sz="800" dirty="0" smtClean="0"/>
              <a:t>(https://registry-1.docker.io)</a:t>
            </a:r>
            <a:endParaRPr kumimoji="1" lang="ko-KR" altLang="en-US" sz="800" dirty="0" smtClean="0"/>
          </a:p>
        </p:txBody>
      </p:sp>
      <p:cxnSp>
        <p:nvCxnSpPr>
          <p:cNvPr id="243" name="직선 화살표 연결선 242"/>
          <p:cNvCxnSpPr>
            <a:stCxn id="6" idx="2"/>
            <a:endCxn id="240" idx="3"/>
          </p:cNvCxnSpPr>
          <p:nvPr/>
        </p:nvCxnSpPr>
        <p:spPr>
          <a:xfrm flipH="1">
            <a:off x="3351983" y="5387120"/>
            <a:ext cx="1" cy="48440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텍스트 상자 244"/>
          <p:cNvSpPr txBox="1"/>
          <p:nvPr/>
        </p:nvSpPr>
        <p:spPr>
          <a:xfrm>
            <a:off x="3250335" y="5484374"/>
            <a:ext cx="81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dirty="0" smtClean="0"/>
              <a:t>이미지</a:t>
            </a:r>
            <a:r>
              <a:rPr kumimoji="1" lang="en-US" altLang="ko-KR" sz="700" dirty="0"/>
              <a:t> </a:t>
            </a:r>
            <a:endParaRPr kumimoji="1" lang="en-US" altLang="ko-KR" sz="700" dirty="0" smtClean="0"/>
          </a:p>
          <a:p>
            <a:pPr algn="ctr"/>
            <a:r>
              <a:rPr kumimoji="1" lang="ko-KR" altLang="en-US" sz="700" smtClean="0"/>
              <a:t>가져오기</a:t>
            </a:r>
            <a:endParaRPr kumimoji="1"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8036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70</Words>
  <Application>Microsoft Macintosh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dave</dc:creator>
  <cp:lastModifiedBy>Jung wonchon</cp:lastModifiedBy>
  <cp:revision>24</cp:revision>
  <dcterms:created xsi:type="dcterms:W3CDTF">2017-05-11T03:07:20Z</dcterms:created>
  <dcterms:modified xsi:type="dcterms:W3CDTF">2018-09-20T02:10:06Z</dcterms:modified>
</cp:coreProperties>
</file>